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4"/>
  </p:sldMasterIdLst>
  <p:notesMasterIdLst>
    <p:notesMasterId r:id="rId31"/>
  </p:notesMasterIdLst>
  <p:sldIdLst>
    <p:sldId id="257" r:id="rId5"/>
    <p:sldId id="256" r:id="rId6"/>
    <p:sldId id="258" r:id="rId7"/>
    <p:sldId id="261" r:id="rId8"/>
    <p:sldId id="263" r:id="rId9"/>
    <p:sldId id="265" r:id="rId10"/>
    <p:sldId id="259" r:id="rId11"/>
    <p:sldId id="291" r:id="rId12"/>
    <p:sldId id="260" r:id="rId13"/>
    <p:sldId id="264" r:id="rId14"/>
    <p:sldId id="266" r:id="rId15"/>
    <p:sldId id="262" r:id="rId16"/>
    <p:sldId id="268" r:id="rId17"/>
    <p:sldId id="267" r:id="rId18"/>
    <p:sldId id="269" r:id="rId19"/>
    <p:sldId id="272" r:id="rId20"/>
    <p:sldId id="270" r:id="rId21"/>
    <p:sldId id="292" r:id="rId22"/>
    <p:sldId id="271" r:id="rId23"/>
    <p:sldId id="277" r:id="rId24"/>
    <p:sldId id="273" r:id="rId25"/>
    <p:sldId id="274" r:id="rId26"/>
    <p:sldId id="275" r:id="rId27"/>
    <p:sldId id="276" r:id="rId28"/>
    <p:sldId id="278" r:id="rId29"/>
    <p:sldId id="288" r:id="rId30"/>
  </p:sldIdLst>
  <p:sldSz cx="9144000" cy="5143500" type="screen16x9"/>
  <p:notesSz cx="6858000" cy="9144000"/>
  <p:embeddedFontLst>
    <p:embeddedFont>
      <p:font typeface="iCiel Pacifico" panose="020B0604020202020204" charset="0"/>
      <p:regular r:id="rId32"/>
    </p:embeddedFont>
    <p:embeddedFont>
      <p:font typeface="Quicksand Medium" panose="020B0604020202020204" charset="0"/>
      <p:regular r:id="rId33"/>
      <p:bold r:id="rId34"/>
    </p:embeddedFont>
    <p:embeddedFont>
      <p:font typeface="Quicksand" panose="020B0604020202020204" charset="0"/>
      <p:regular r:id="rId35"/>
      <p:bold r:id="rId36"/>
    </p:embeddedFont>
    <p:embeddedFont>
      <p:font typeface="LNTH-Elsie" panose="020B0604020202020204" charset="0"/>
      <p:regular r:id="rId37"/>
    </p:embeddedFont>
    <p:embeddedFont>
      <p:font typeface="Jua" panose="020B0604020202020204" charset="-127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4ED02C-4F3B-4B16-A646-F19ADC112A85}">
  <a:tblStyle styleId="{654ED02C-4F3B-4B16-A646-F19ADC112A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00" autoAdjust="0"/>
  </p:normalViewPr>
  <p:slideViewPr>
    <p:cSldViewPr snapToGrid="0">
      <p:cViewPr varScale="1">
        <p:scale>
          <a:sx n="89" d="100"/>
          <a:sy n="89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đo các vật nhẹ hơn 1kg ta còn có các đơn vị đo nhỏ hơn 1kg. Đó là gam. </a:t>
            </a:r>
            <a:r>
              <a:rPr lang="en-US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11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con mở SGK/Tr65</a:t>
            </a:r>
            <a:endParaRPr lang="vi-V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gb0ac4e247a_6_2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5" name="Google Shape;2505;gb0ac4e247a_6_2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Google Shape;2906;gb0ac4e247a_6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7" name="Google Shape;2907;gb0ac4e247a_6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b0ac4e247a_6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b0ac4e247a_6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gb0ac4e247a_6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3" name="Google Shape;3283;gb0ac4e247a_6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gb0ac4e247a_6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7" name="Google Shape;3757;gb0ac4e247a_6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gb0ac4e247a_6_2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9" name="Google Shape;3479;gb0ac4e247a_6_2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gb0ac4e247a_6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7" name="Google Shape;3757;gb0ac4e247a_6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266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b0ac4e247a_6_2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b0ac4e247a_6_2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b0babbdd12_1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b0babbdd12_1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b0ac4e247a_6_2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b0ac4e247a_6_2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gb0babbdd12_1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3" name="Google Shape;3863;gb0babbdd12_1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Đáp</a:t>
            </a:r>
            <a:r>
              <a:rPr lang="en-US" baseline="0" dirty="0"/>
              <a:t> án: 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/>
              <a:t>GV click vào chữ cái A,B,C,D để chọn đáp án.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/>
              <a:t>Click vào “Câu tiếp” chuyển sang câu hỏi sau.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Đáp</a:t>
            </a:r>
            <a:r>
              <a:rPr lang="en-US" baseline="0" dirty="0"/>
              <a:t> án: C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4" name="Google Shape;4074;gb0babbdd12_1_1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5" name="Google Shape;4075;gb0babbdd12_1_1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Đáp</a:t>
            </a:r>
            <a:r>
              <a:rPr lang="en-US" baseline="0" dirty="0"/>
              <a:t> án: B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5" name="Google Shape;4235;gb0babbdd12_1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6" name="Google Shape;4236;gb0babbdd12_1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Đáp</a:t>
            </a:r>
            <a:r>
              <a:rPr lang="en-US" baseline="0" dirty="0"/>
              <a:t> án: C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3" name="Google Shape;4953;gb0babbdd12_1_2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4" name="Google Shape;4954;gb0babbdd12_1_2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0ac4e247a_6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0ac4e247a_6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b0ac4e247a_6_2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b0ac4e247a_6_2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499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4.xml"/><Relationship Id="rId7" Type="http://schemas.openxmlformats.org/officeDocument/2006/relationships/slide" Target="slide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4.xml"/><Relationship Id="rId7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6.xml"/><Relationship Id="rId7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4.xml"/><Relationship Id="rId4" Type="http://schemas.openxmlformats.org/officeDocument/2006/relationships/slide" Target="slide12.xml"/><Relationship Id="rId9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6.xml"/><Relationship Id="rId7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4.xml"/><Relationship Id="rId4" Type="http://schemas.openxmlformats.org/officeDocument/2006/relationships/slide" Target="slide12.xml"/><Relationship Id="rId9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12" Type="http://schemas.openxmlformats.org/officeDocument/2006/relationships/slide" Target="slide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13.jpeg"/><Relationship Id="rId10" Type="http://schemas.openxmlformats.org/officeDocument/2006/relationships/slide" Target="slide25.xml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slide" Target="slid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13.jpe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slide" Target="slide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13.jpeg"/><Relationship Id="rId10" Type="http://schemas.openxmlformats.org/officeDocument/2006/relationships/slide" Target="slide4.xml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13.jpeg"/><Relationship Id="rId10" Type="http://schemas.openxmlformats.org/officeDocument/2006/relationships/slide" Target="slide26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6.xml"/><Relationship Id="rId7" Type="http://schemas.openxmlformats.org/officeDocument/2006/relationships/slide" Target="slide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7.xml"/><Relationship Id="rId7" Type="http://schemas.openxmlformats.org/officeDocument/2006/relationships/slide" Target="slide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2.xml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615389" y="1330038"/>
            <a:ext cx="7669630" cy="584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VV Museo" panose="02000503000000020004" pitchFamily="2" charset="0"/>
              </a:rPr>
              <a:t>Kể tên đơn vị đo khối lượng đã học ?</a:t>
            </a:r>
            <a:endParaRPr dirty="0">
              <a:latin typeface="UVV Museo" panose="02000503000000020004" pitchFamily="2" charset="0"/>
            </a:endParaRPr>
          </a:p>
        </p:txBody>
      </p:sp>
      <p:sp>
        <p:nvSpPr>
          <p:cNvPr id="5" name="Google Shape;1736;p24"/>
          <p:cNvSpPr txBox="1">
            <a:spLocks/>
          </p:cNvSpPr>
          <p:nvPr/>
        </p:nvSpPr>
        <p:spPr>
          <a:xfrm>
            <a:off x="553043" y="1914597"/>
            <a:ext cx="7669630" cy="58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UVV Museo" panose="02000503000000020004" pitchFamily="2" charset="0"/>
              </a:rPr>
              <a:t>Ki – lô – gam (kg)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Cân cơ 2 đĩa bập bênh Ohaus 1550-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88" y="1059492"/>
            <a:ext cx="4360069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" name="Rectangle 8"/>
          <p:cNvSpPr>
            <a:spLocks noChangeArrowheads="1"/>
          </p:cNvSpPr>
          <p:nvPr/>
        </p:nvSpPr>
        <p:spPr bwMode="auto">
          <a:xfrm>
            <a:off x="1678023" y="3481427"/>
            <a:ext cx="5497115" cy="39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9" tIns="34244" rIns="68479" bIns="34244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 mì chính cân nặng bao nhiêu gam ?</a:t>
            </a:r>
            <a:r>
              <a:rPr lang="vi-VN" altLang="vi-VN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1483464" y="4014446"/>
            <a:ext cx="5497115" cy="4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9" tIns="34244" rIns="68479" bIns="34244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Gói mì chính cân nặng 210g</a:t>
            </a:r>
          </a:p>
        </p:txBody>
      </p:sp>
      <p:pic>
        <p:nvPicPr>
          <p:cNvPr id="150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0785" y="982913"/>
            <a:ext cx="754252" cy="121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431473" y="918795"/>
            <a:ext cx="605783" cy="934576"/>
            <a:chOff x="2425155" y="526473"/>
            <a:chExt cx="585984" cy="1326898"/>
          </a:xfrm>
        </p:grpSpPr>
        <p:pic>
          <p:nvPicPr>
            <p:cNvPr id="1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155" y="526473"/>
              <a:ext cx="582973" cy="1326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2" name="Rectangle 151"/>
            <p:cNvSpPr/>
            <p:nvPr/>
          </p:nvSpPr>
          <p:spPr>
            <a:xfrm>
              <a:off x="2435871" y="1286698"/>
              <a:ext cx="575268" cy="4130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79" tIns="34244" rIns="68479" bIns="34244" anchor="ctr"/>
            <a:lstStyle/>
            <a:p>
              <a:pPr>
                <a:defRPr/>
              </a:pPr>
              <a:r>
                <a:rPr lang="en-US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200g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53508" y="1286698"/>
            <a:ext cx="455573" cy="566673"/>
            <a:chOff x="3014991" y="1148521"/>
            <a:chExt cx="544115" cy="704850"/>
          </a:xfrm>
        </p:grpSpPr>
        <p:pic>
          <p:nvPicPr>
            <p:cNvPr id="15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991" y="1148521"/>
              <a:ext cx="540544" cy="70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" name="Rectangle 153"/>
            <p:cNvSpPr/>
            <p:nvPr/>
          </p:nvSpPr>
          <p:spPr>
            <a:xfrm>
              <a:off x="3025706" y="1502136"/>
              <a:ext cx="533400" cy="3286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79" tIns="34244" rIns="68479" bIns="34244" anchor="ctr"/>
            <a:lstStyle/>
            <a:p>
              <a:pPr>
                <a:defRPr/>
              </a:pPr>
              <a:r>
                <a:rPr lang="en-US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2" descr="Cân cơ 2 đĩa bập bênh Ohaus 1550-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51" y="920947"/>
            <a:ext cx="4360069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" name="Rectangle 8"/>
          <p:cNvSpPr>
            <a:spLocks noChangeArrowheads="1"/>
          </p:cNvSpPr>
          <p:nvPr/>
        </p:nvSpPr>
        <p:spPr bwMode="auto">
          <a:xfrm>
            <a:off x="1531144" y="3368438"/>
            <a:ext cx="5497116" cy="4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9" tIns="34244" rIns="68479" bIns="34244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lê nặng bao nhiêu gam ?</a:t>
            </a:r>
            <a:r>
              <a:rPr lang="vi-VN" altLang="vi-V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" name="Rectangle 8"/>
          <p:cNvSpPr>
            <a:spLocks noChangeArrowheads="1"/>
          </p:cNvSpPr>
          <p:nvPr/>
        </p:nvSpPr>
        <p:spPr bwMode="auto">
          <a:xfrm>
            <a:off x="1350034" y="3973180"/>
            <a:ext cx="5497116" cy="4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9" tIns="34244" rIns="68479" bIns="34244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 lê nặng 400g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27341" y="920947"/>
            <a:ext cx="586555" cy="800100"/>
            <a:chOff x="2525100" y="987028"/>
            <a:chExt cx="586555" cy="800100"/>
          </a:xfrm>
        </p:grpSpPr>
        <p:pic>
          <p:nvPicPr>
            <p:cNvPr id="26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100" y="987028"/>
              <a:ext cx="540544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5" name="Rectangle 264"/>
            <p:cNvSpPr/>
            <p:nvPr/>
          </p:nvSpPr>
          <p:spPr>
            <a:xfrm>
              <a:off x="2579446" y="1434534"/>
              <a:ext cx="532209" cy="2488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79" tIns="34244" rIns="68479" bIns="34244" anchor="ctr"/>
            <a:lstStyle/>
            <a:p>
              <a:pPr>
                <a:defRPr/>
              </a:pPr>
              <a:r>
                <a:rPr lang="en-US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200g</a:t>
              </a: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3022231" y="920947"/>
            <a:ext cx="586555" cy="800100"/>
            <a:chOff x="2525100" y="987028"/>
            <a:chExt cx="586555" cy="800100"/>
          </a:xfrm>
        </p:grpSpPr>
        <p:pic>
          <p:nvPicPr>
            <p:cNvPr id="26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100" y="987028"/>
              <a:ext cx="540544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9" name="Rectangle 268"/>
            <p:cNvSpPr/>
            <p:nvPr/>
          </p:nvSpPr>
          <p:spPr>
            <a:xfrm>
              <a:off x="2579446" y="1434534"/>
              <a:ext cx="532209" cy="2488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79" tIns="34244" rIns="68479" bIns="34244" anchor="ctr"/>
            <a:lstStyle/>
            <a:p>
              <a:pPr>
                <a:defRPr/>
              </a:pPr>
              <a:r>
                <a:rPr lang="en-US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200g</a:t>
              </a:r>
            </a:p>
          </p:txBody>
        </p:sp>
      </p:grpSp>
      <p:pic>
        <p:nvPicPr>
          <p:cNvPr id="4098" name="Picture 2" descr="Hình ảnh Quả Lê Xanh, Lê Clipart, Lê, Tự Nhiên miễn phí tải tập tin PNG  PSDComment và Vector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976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92" y="754694"/>
            <a:ext cx="1201881" cy="96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  <p:bldP spid="2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4" name="Google Shape;2334;p29"/>
          <p:cNvSpPr txBox="1">
            <a:spLocks noGrp="1"/>
          </p:cNvSpPr>
          <p:nvPr>
            <p:ph type="title" idx="2"/>
          </p:nvPr>
        </p:nvSpPr>
        <p:spPr>
          <a:xfrm>
            <a:off x="3912798" y="1411525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9" name="Google Shape;2339;p2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40" name="Google Shape;2340;p2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45" name="Google Shape;2345;p29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9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9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0" name="Google Shape;2350;p29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1" name="Google Shape;2351;p29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769;p26"/>
          <p:cNvSpPr txBox="1">
            <a:spLocks noGrp="1"/>
          </p:cNvSpPr>
          <p:nvPr>
            <p:ph type="title" idx="2"/>
          </p:nvPr>
        </p:nvSpPr>
        <p:spPr>
          <a:xfrm rot="21347647">
            <a:off x="2220937" y="2198800"/>
            <a:ext cx="454847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NTH-Elsie" panose="02000000000000000000" pitchFamily="2" charset="0"/>
              </a:rPr>
              <a:t>Q</a:t>
            </a:r>
            <a:r>
              <a:rPr lang="en" sz="2800" dirty="0">
                <a:solidFill>
                  <a:schemeClr val="accent1">
                    <a:lumMod val="75000"/>
                  </a:schemeClr>
                </a:solidFill>
                <a:latin typeface="LNTH-Elsie" panose="02000000000000000000" pitchFamily="2" charset="0"/>
              </a:rPr>
              <a:t>uan sát và trả lời câu hỏi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LNTH-Elsie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"/>
          <p:cNvSpPr txBox="1">
            <a:spLocks noChangeArrowheads="1"/>
          </p:cNvSpPr>
          <p:nvPr/>
        </p:nvSpPr>
        <p:spPr bwMode="auto">
          <a:xfrm>
            <a:off x="783024" y="3957207"/>
            <a:ext cx="3494715" cy="4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đu đủ cân nặng ……</a:t>
            </a:r>
            <a:endParaRPr lang="vi-VN" altLang="vi-VN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10"/>
          <p:cNvSpPr txBox="1">
            <a:spLocks noChangeArrowheads="1"/>
          </p:cNvSpPr>
          <p:nvPr/>
        </p:nvSpPr>
        <p:spPr bwMode="auto">
          <a:xfrm>
            <a:off x="5089745" y="4039601"/>
            <a:ext cx="3126000" cy="4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 cải cân nặng ……</a:t>
            </a:r>
            <a:endParaRPr lang="vi-VN" altLang="vi-VN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289410" y="3937450"/>
            <a:ext cx="1092129" cy="4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800g</a:t>
            </a:r>
            <a:endParaRPr lang="vi-VN" altLang="vi-V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7270645" y="4039600"/>
            <a:ext cx="1092129" cy="4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600g</a:t>
            </a:r>
            <a:endParaRPr lang="vi-VN" altLang="vi-V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739" y="394152"/>
            <a:ext cx="4195763" cy="356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Oval 99"/>
          <p:cNvSpPr/>
          <p:nvPr/>
        </p:nvSpPr>
        <p:spPr>
          <a:xfrm>
            <a:off x="2964007" y="2542850"/>
            <a:ext cx="410765" cy="195263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9" tIns="34244" rIns="68479" bIns="34244" anchor="ctr"/>
          <a:lstStyle/>
          <a:p>
            <a:pPr algn="ctr">
              <a:defRPr/>
            </a:pPr>
            <a:endParaRPr lang="en-US" sz="1050"/>
          </a:p>
        </p:txBody>
      </p:sp>
      <p:grpSp>
        <p:nvGrpSpPr>
          <p:cNvPr id="3" name="Group 2"/>
          <p:cNvGrpSpPr/>
          <p:nvPr/>
        </p:nvGrpSpPr>
        <p:grpSpPr>
          <a:xfrm>
            <a:off x="726606" y="492594"/>
            <a:ext cx="3599624" cy="3346414"/>
            <a:chOff x="726606" y="492594"/>
            <a:chExt cx="3599624" cy="3346414"/>
          </a:xfrm>
        </p:grpSpPr>
        <p:pic>
          <p:nvPicPr>
            <p:cNvPr id="9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979" y="492594"/>
              <a:ext cx="3446251" cy="3346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" name="Rounded Rectangle 101"/>
            <p:cNvSpPr/>
            <p:nvPr/>
          </p:nvSpPr>
          <p:spPr>
            <a:xfrm>
              <a:off x="726606" y="492594"/>
              <a:ext cx="485775" cy="3786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79" tIns="34244" rIns="68479" bIns="34244" anchor="ctr"/>
            <a:lstStyle/>
            <a:p>
              <a:pPr algn="ctr">
                <a:defRPr/>
              </a:pPr>
              <a:r>
                <a:rPr lang="en-US" sz="2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sp>
        <p:nvSpPr>
          <p:cNvPr id="101" name="Oval 100"/>
          <p:cNvSpPr/>
          <p:nvPr/>
        </p:nvSpPr>
        <p:spPr>
          <a:xfrm>
            <a:off x="2964007" y="2529753"/>
            <a:ext cx="410765" cy="195263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9" tIns="34244" rIns="68479" bIns="34244"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04" name="Oval 103"/>
          <p:cNvSpPr/>
          <p:nvPr/>
        </p:nvSpPr>
        <p:spPr>
          <a:xfrm>
            <a:off x="6482304" y="2683454"/>
            <a:ext cx="410765" cy="195263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9" tIns="34244" rIns="68479" bIns="34244" anchor="ctr"/>
          <a:lstStyle/>
          <a:p>
            <a:pPr algn="ctr">
              <a:defRPr/>
            </a:pPr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p34"/>
          <p:cNvSpPr/>
          <p:nvPr/>
        </p:nvSpPr>
        <p:spPr>
          <a:xfrm rot="126755">
            <a:off x="2074582" y="105372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5" name="Google Shape;3165;p3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6" name="Google Shape;3166;p3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8" name="Google Shape;3168;p34"/>
          <p:cNvSpPr txBox="1">
            <a:spLocks noGrp="1"/>
          </p:cNvSpPr>
          <p:nvPr>
            <p:ph type="title" idx="2"/>
          </p:nvPr>
        </p:nvSpPr>
        <p:spPr>
          <a:xfrm>
            <a:off x="3910230" y="1538088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03</a:t>
            </a:r>
            <a:endParaRPr sz="4800" dirty="0"/>
          </a:p>
        </p:txBody>
      </p:sp>
      <p:grpSp>
        <p:nvGrpSpPr>
          <p:cNvPr id="3171" name="Google Shape;3171;p3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172" name="Google Shape;3172;p3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3" name="Google Shape;3173;p3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4" name="Google Shape;3174;p3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5" name="Google Shape;3175;p3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6" name="Google Shape;3176;p3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177" name="Google Shape;3177;p3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78" name="Google Shape;3178;p3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79" name="Google Shape;3179;p34">
            <a:hlinkClick r:id="rId3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0" name="Google Shape;3180;p34">
            <a:hlinkClick r:id="rId5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1" name="Google Shape;3181;p34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2" name="Google Shape;3182;p3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3" name="Google Shape;3183;p34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34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4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769;p26"/>
          <p:cNvSpPr txBox="1">
            <a:spLocks noGrp="1"/>
          </p:cNvSpPr>
          <p:nvPr>
            <p:ph type="title" idx="2"/>
          </p:nvPr>
        </p:nvSpPr>
        <p:spPr>
          <a:xfrm rot="164751">
            <a:off x="2207714" y="2124255"/>
            <a:ext cx="454847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LNTH-Elsie" panose="02000000000000000000" pitchFamily="2" charset="0"/>
              </a:rPr>
              <a:t>Tính (theo mẫu):</a:t>
            </a:r>
            <a:endParaRPr sz="3600" dirty="0">
              <a:solidFill>
                <a:schemeClr val="accent1">
                  <a:lumMod val="75000"/>
                </a:schemeClr>
              </a:solidFill>
              <a:latin typeface="LNTH-Elsie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/>
          <p:cNvSpPr/>
          <p:nvPr/>
        </p:nvSpPr>
        <p:spPr>
          <a:xfrm>
            <a:off x="1169407" y="996926"/>
            <a:ext cx="4905166" cy="301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9" tIns="34244" rIns="68479" bIns="34244" anchor="ctr"/>
          <a:lstStyle/>
          <a:p>
            <a:pPr>
              <a:defRPr/>
            </a:pP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22g + 47g =</a:t>
            </a:r>
            <a:endParaRPr lang="en-US" sz="3200" i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7" name="Text Box 12"/>
          <p:cNvSpPr txBox="1">
            <a:spLocks noChangeArrowheads="1"/>
          </p:cNvSpPr>
          <p:nvPr/>
        </p:nvSpPr>
        <p:spPr bwMode="auto">
          <a:xfrm>
            <a:off x="717904" y="1686165"/>
            <a:ext cx="3292362" cy="5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 1</a:t>
            </a:r>
            <a:r>
              <a:rPr lang="en-US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vi-VN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3g + 28g</a:t>
            </a:r>
            <a:r>
              <a:rPr lang="en-US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</a:p>
        </p:txBody>
      </p:sp>
      <p:sp>
        <p:nvSpPr>
          <p:cNvPr id="198" name="Text Box 14"/>
          <p:cNvSpPr txBox="1">
            <a:spLocks noChangeArrowheads="1"/>
          </p:cNvSpPr>
          <p:nvPr/>
        </p:nvSpPr>
        <p:spPr bwMode="auto">
          <a:xfrm>
            <a:off x="710314" y="2310277"/>
            <a:ext cx="2831306" cy="5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vi-VN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– </a:t>
            </a:r>
            <a:r>
              <a:rPr lang="en-US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vi-VN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=</a:t>
            </a:r>
            <a:r>
              <a:rPr lang="vi-VN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99" name="Text Box 16"/>
          <p:cNvSpPr txBox="1">
            <a:spLocks noChangeArrowheads="1"/>
          </p:cNvSpPr>
          <p:nvPr/>
        </p:nvSpPr>
        <p:spPr bwMode="auto">
          <a:xfrm>
            <a:off x="566249" y="2934389"/>
            <a:ext cx="4136232" cy="5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100g + </a:t>
            </a:r>
            <a:r>
              <a:rPr lang="en-US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5g – </a:t>
            </a:r>
            <a:r>
              <a:rPr lang="en-US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r>
              <a:rPr lang="vi-VN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=</a:t>
            </a:r>
          </a:p>
        </p:txBody>
      </p:sp>
      <p:sp>
        <p:nvSpPr>
          <p:cNvPr id="200" name="Text Box 19"/>
          <p:cNvSpPr txBox="1">
            <a:spLocks noChangeArrowheads="1"/>
          </p:cNvSpPr>
          <p:nvPr/>
        </p:nvSpPr>
        <p:spPr bwMode="auto">
          <a:xfrm>
            <a:off x="5132833" y="1689660"/>
            <a:ext cx="2528731" cy="5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 </a:t>
            </a:r>
            <a:r>
              <a:rPr lang="vi-VN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vi-VN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x </a:t>
            </a:r>
            <a:r>
              <a:rPr lang="en-US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</a:t>
            </a:r>
          </a:p>
        </p:txBody>
      </p:sp>
      <p:sp>
        <p:nvSpPr>
          <p:cNvPr id="201" name="Text Box 21"/>
          <p:cNvSpPr txBox="1">
            <a:spLocks noChangeArrowheads="1"/>
          </p:cNvSpPr>
          <p:nvPr/>
        </p:nvSpPr>
        <p:spPr bwMode="auto">
          <a:xfrm>
            <a:off x="5627219" y="2315410"/>
            <a:ext cx="1728138" cy="5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2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96g : 3 =</a:t>
            </a:r>
          </a:p>
        </p:txBody>
      </p:sp>
      <p:sp>
        <p:nvSpPr>
          <p:cNvPr id="202" name="Text Box 13"/>
          <p:cNvSpPr txBox="1">
            <a:spLocks noChangeArrowheads="1"/>
          </p:cNvSpPr>
          <p:nvPr/>
        </p:nvSpPr>
        <p:spPr bwMode="auto">
          <a:xfrm>
            <a:off x="3419279" y="1686165"/>
            <a:ext cx="1283202" cy="5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vi-VN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vi-VN" altLang="vi-VN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1g</a:t>
            </a:r>
          </a:p>
        </p:txBody>
      </p:sp>
      <p:sp>
        <p:nvSpPr>
          <p:cNvPr id="203" name="Text Box 15"/>
          <p:cNvSpPr txBox="1">
            <a:spLocks noChangeArrowheads="1"/>
          </p:cNvSpPr>
          <p:nvPr/>
        </p:nvSpPr>
        <p:spPr bwMode="auto">
          <a:xfrm>
            <a:off x="3467734" y="2300385"/>
            <a:ext cx="1067608" cy="5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altLang="vi-VN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7g</a:t>
            </a:r>
          </a:p>
        </p:txBody>
      </p:sp>
      <p:sp>
        <p:nvSpPr>
          <p:cNvPr id="204" name="Text Box 17"/>
          <p:cNvSpPr txBox="1">
            <a:spLocks noChangeArrowheads="1"/>
          </p:cNvSpPr>
          <p:nvPr/>
        </p:nvSpPr>
        <p:spPr bwMode="auto">
          <a:xfrm>
            <a:off x="4535342" y="2934389"/>
            <a:ext cx="1819923" cy="5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119</a:t>
            </a:r>
            <a:r>
              <a:rPr lang="vi-VN" altLang="vi-VN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  <p:sp>
        <p:nvSpPr>
          <p:cNvPr id="205" name="Text Box 20"/>
          <p:cNvSpPr txBox="1">
            <a:spLocks noChangeArrowheads="1"/>
          </p:cNvSpPr>
          <p:nvPr/>
        </p:nvSpPr>
        <p:spPr bwMode="auto">
          <a:xfrm>
            <a:off x="7355356" y="1689660"/>
            <a:ext cx="1102844" cy="5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vi-VN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  <a:r>
              <a:rPr lang="vi-VN" altLang="vi-VN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  <p:sp>
        <p:nvSpPr>
          <p:cNvPr id="206" name="Text Box 22"/>
          <p:cNvSpPr txBox="1">
            <a:spLocks noChangeArrowheads="1"/>
          </p:cNvSpPr>
          <p:nvPr/>
        </p:nvSpPr>
        <p:spPr bwMode="auto">
          <a:xfrm>
            <a:off x="7315850" y="2326054"/>
            <a:ext cx="848915" cy="5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32g</a:t>
            </a:r>
          </a:p>
        </p:txBody>
      </p:sp>
      <p:sp>
        <p:nvSpPr>
          <p:cNvPr id="207" name="Rectangle 206"/>
          <p:cNvSpPr>
            <a:spLocks noChangeArrowheads="1"/>
          </p:cNvSpPr>
          <p:nvPr/>
        </p:nvSpPr>
        <p:spPr bwMode="auto">
          <a:xfrm>
            <a:off x="4702481" y="866740"/>
            <a:ext cx="1295292" cy="56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69g</a:t>
            </a:r>
            <a:endParaRPr lang="en-US" altLang="en-US" sz="3200" i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3" grpId="0"/>
      <p:bldP spid="204" grpId="0"/>
      <p:bldP spid="205" grpId="0"/>
      <p:bldP spid="2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39"/>
          <p:cNvSpPr/>
          <p:nvPr/>
        </p:nvSpPr>
        <p:spPr>
          <a:xfrm rot="-163182">
            <a:off x="2139664" y="1013657"/>
            <a:ext cx="4703898" cy="3328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0" name="Google Shape;3760;p39"/>
          <p:cNvSpPr/>
          <p:nvPr/>
        </p:nvSpPr>
        <p:spPr>
          <a:xfrm rot="-425836">
            <a:off x="1801548" y="899329"/>
            <a:ext cx="1088276" cy="940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1" name="Google Shape;3761;p39"/>
          <p:cNvSpPr/>
          <p:nvPr/>
        </p:nvSpPr>
        <p:spPr>
          <a:xfrm rot="4539555">
            <a:off x="5905376" y="706314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2" name="Google Shape;3762;p39"/>
          <p:cNvSpPr txBox="1">
            <a:spLocks noGrp="1"/>
          </p:cNvSpPr>
          <p:nvPr>
            <p:ph type="title"/>
          </p:nvPr>
        </p:nvSpPr>
        <p:spPr>
          <a:xfrm rot="21409318">
            <a:off x="2466285" y="2081104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NTH-Elsie" panose="02000000000000000000" pitchFamily="2" charset="0"/>
              </a:rPr>
              <a:t>L</a:t>
            </a:r>
            <a:r>
              <a:rPr lang="en" dirty="0">
                <a:solidFill>
                  <a:schemeClr val="accent1">
                    <a:lumMod val="75000"/>
                  </a:schemeClr>
                </a:solidFill>
                <a:latin typeface="LNTH-Elsie" panose="02000000000000000000" pitchFamily="2" charset="0"/>
              </a:rPr>
              <a:t>àm vào vở</a:t>
            </a:r>
            <a:endParaRPr dirty="0">
              <a:solidFill>
                <a:schemeClr val="accent1">
                  <a:lumMod val="75000"/>
                </a:schemeClr>
              </a:solidFill>
              <a:latin typeface="LNTH-Elsie" panose="02000000000000000000" pitchFamily="2" charset="0"/>
            </a:endParaRPr>
          </a:p>
        </p:txBody>
      </p:sp>
      <p:sp>
        <p:nvSpPr>
          <p:cNvPr id="3763" name="Google Shape;3763;p39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3766" name="Google Shape;3766;p3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767" name="Google Shape;3767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772" name="Google Shape;3772;p3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3" name="Google Shape;3773;p3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4" name="Google Shape;3774;p3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5" name="Google Shape;3775;p39">
            <a:hlinkClick r:id="rId3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6" name="Google Shape;3776;p39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7" name="Google Shape;3777;p39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8" name="Google Shape;3778;p39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39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39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22"/>
          <p:cNvSpPr txBox="1">
            <a:spLocks noChangeArrowheads="1"/>
          </p:cNvSpPr>
          <p:nvPr/>
        </p:nvSpPr>
        <p:spPr bwMode="auto">
          <a:xfrm>
            <a:off x="931069" y="2153733"/>
            <a:ext cx="3435310" cy="71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 sữa nặng</a:t>
            </a:r>
            <a:r>
              <a:rPr lang="en-US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455g</a:t>
            </a:r>
          </a:p>
          <a:p>
            <a:pPr eaLnBrk="1" hangingPunct="1"/>
            <a:r>
              <a:rPr lang="vi-VN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Vỏ hộp nặng </a:t>
            </a:r>
            <a:r>
              <a:rPr lang="en-US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 5</a:t>
            </a:r>
            <a:r>
              <a:rPr lang="en-US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vi-VN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  <p:sp>
        <p:nvSpPr>
          <p:cNvPr id="95" name="Text Box 23"/>
          <p:cNvSpPr txBox="1">
            <a:spLocks noChangeArrowheads="1"/>
          </p:cNvSpPr>
          <p:nvPr/>
        </p:nvSpPr>
        <p:spPr bwMode="auto">
          <a:xfrm>
            <a:off x="1102518" y="1781068"/>
            <a:ext cx="1349779" cy="39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 tắt:</a:t>
            </a:r>
            <a:endParaRPr lang="en-US" altLang="vi-VN" sz="21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Text Box 24"/>
          <p:cNvSpPr txBox="1">
            <a:spLocks noChangeArrowheads="1"/>
          </p:cNvSpPr>
          <p:nvPr/>
        </p:nvSpPr>
        <p:spPr bwMode="auto">
          <a:xfrm>
            <a:off x="931069" y="2869221"/>
            <a:ext cx="3435310" cy="39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hộp có</a:t>
            </a:r>
            <a:r>
              <a:rPr lang="en-US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r>
              <a:rPr lang="en-US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…..</a:t>
            </a:r>
            <a:r>
              <a:rPr lang="en-US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sữa?</a:t>
            </a:r>
            <a:endParaRPr lang="en-US" altLang="vi-VN" sz="21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Text Box 25"/>
          <p:cNvSpPr txBox="1">
            <a:spLocks noChangeArrowheads="1"/>
          </p:cNvSpPr>
          <p:nvPr/>
        </p:nvSpPr>
        <p:spPr bwMode="auto">
          <a:xfrm>
            <a:off x="5612985" y="1818597"/>
            <a:ext cx="1295400" cy="39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giải</a:t>
            </a:r>
          </a:p>
        </p:txBody>
      </p:sp>
      <p:sp>
        <p:nvSpPr>
          <p:cNvPr id="98" name="Text Box 26"/>
          <p:cNvSpPr txBox="1">
            <a:spLocks noChangeArrowheads="1"/>
          </p:cNvSpPr>
          <p:nvPr/>
        </p:nvSpPr>
        <p:spPr bwMode="auto">
          <a:xfrm>
            <a:off x="4519396" y="2314468"/>
            <a:ext cx="3883386" cy="39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hộp có số gam sữa là:</a:t>
            </a:r>
          </a:p>
        </p:txBody>
      </p:sp>
      <p:sp>
        <p:nvSpPr>
          <p:cNvPr id="99" name="Text Box 27"/>
          <p:cNvSpPr txBox="1">
            <a:spLocks noChangeArrowheads="1"/>
          </p:cNvSpPr>
          <p:nvPr/>
        </p:nvSpPr>
        <p:spPr bwMode="auto">
          <a:xfrm>
            <a:off x="4591429" y="2707638"/>
            <a:ext cx="3811353" cy="39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vi-VN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455 – 5</a:t>
            </a:r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vi-VN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397 </a:t>
            </a:r>
            <a:r>
              <a:rPr lang="vi-VN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(g)</a:t>
            </a: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931069" y="517562"/>
            <a:ext cx="7276775" cy="80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 hộp sữa cân nặng 455g, vỏ hộp cân nặng 58g. Hỏi trong hộp có bao nhiêu gam sữa ? 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5315" y="3114298"/>
            <a:ext cx="23791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</a:t>
            </a:r>
            <a:r>
              <a:rPr lang="vi-VN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số: </a:t>
            </a:r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397</a:t>
            </a:r>
            <a:r>
              <a:rPr lang="vi-VN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sữa</a:t>
            </a:r>
            <a:r>
              <a:rPr lang="vi-VN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/>
      <p:bldP spid="98" grpId="0"/>
      <p:bldP spid="99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39"/>
          <p:cNvSpPr/>
          <p:nvPr/>
        </p:nvSpPr>
        <p:spPr>
          <a:xfrm rot="-163182">
            <a:off x="2139664" y="1013657"/>
            <a:ext cx="4703898" cy="3328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0" name="Google Shape;3760;p39"/>
          <p:cNvSpPr/>
          <p:nvPr/>
        </p:nvSpPr>
        <p:spPr>
          <a:xfrm rot="-425836">
            <a:off x="1801548" y="899329"/>
            <a:ext cx="1088276" cy="940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1" name="Google Shape;3761;p39"/>
          <p:cNvSpPr/>
          <p:nvPr/>
        </p:nvSpPr>
        <p:spPr>
          <a:xfrm rot="4539555">
            <a:off x="5905376" y="706314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2" name="Google Shape;3762;p39"/>
          <p:cNvSpPr txBox="1">
            <a:spLocks noGrp="1"/>
          </p:cNvSpPr>
          <p:nvPr>
            <p:ph type="title"/>
          </p:nvPr>
        </p:nvSpPr>
        <p:spPr>
          <a:xfrm rot="21409318">
            <a:off x="2466285" y="2081104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NTH-Elsie" panose="02000000000000000000" pitchFamily="2" charset="0"/>
              </a:rPr>
              <a:t>L</a:t>
            </a:r>
            <a:r>
              <a:rPr lang="en" dirty="0">
                <a:solidFill>
                  <a:schemeClr val="accent1">
                    <a:lumMod val="75000"/>
                  </a:schemeClr>
                </a:solidFill>
                <a:latin typeface="LNTH-Elsie" panose="02000000000000000000" pitchFamily="2" charset="0"/>
              </a:rPr>
              <a:t>àm vào vở</a:t>
            </a:r>
            <a:endParaRPr dirty="0">
              <a:solidFill>
                <a:schemeClr val="accent1">
                  <a:lumMod val="75000"/>
                </a:schemeClr>
              </a:solidFill>
              <a:latin typeface="LNTH-Elsie" panose="02000000000000000000" pitchFamily="2" charset="0"/>
            </a:endParaRPr>
          </a:p>
        </p:txBody>
      </p:sp>
      <p:sp>
        <p:nvSpPr>
          <p:cNvPr id="3763" name="Google Shape;3763;p39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3766" name="Google Shape;3766;p3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767" name="Google Shape;3767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772" name="Google Shape;3772;p3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3" name="Google Shape;3773;p3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4" name="Google Shape;3774;p3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5" name="Google Shape;3775;p39">
            <a:hlinkClick r:id="rId3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6" name="Google Shape;3776;p39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7" name="Google Shape;3777;p39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8" name="Google Shape;3778;p39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39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39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9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703443" y="375465"/>
            <a:ext cx="7775972" cy="117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5</a:t>
            </a:r>
            <a:r>
              <a:rPr lang="en-US" altLang="vi-VN" sz="2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vi-VN" sz="2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túi mì chính cân nặng 210g. Hỏi 4 túi mì chính như thế cân nặng bao nhiêu gam ? 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3" name="Text Box 22"/>
          <p:cNvSpPr txBox="1">
            <a:spLocks noChangeArrowheads="1"/>
          </p:cNvSpPr>
          <p:nvPr/>
        </p:nvSpPr>
        <p:spPr bwMode="auto">
          <a:xfrm>
            <a:off x="1303408" y="2259050"/>
            <a:ext cx="1701295" cy="97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túi </a:t>
            </a:r>
            <a:r>
              <a:rPr lang="vi-VN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210</a:t>
            </a:r>
            <a:r>
              <a:rPr lang="vi-VN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túi </a:t>
            </a:r>
            <a:r>
              <a:rPr lang="vi-VN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r>
              <a:rPr lang="vi-VN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endParaRPr lang="vi-VN" altLang="vi-VN" sz="21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Text Box 23"/>
          <p:cNvSpPr txBox="1">
            <a:spLocks noChangeArrowheads="1"/>
          </p:cNvSpPr>
          <p:nvPr/>
        </p:nvSpPr>
        <p:spPr bwMode="auto">
          <a:xfrm>
            <a:off x="1303408" y="1921022"/>
            <a:ext cx="1349779" cy="39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1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 tắt:</a:t>
            </a:r>
            <a:endParaRPr lang="en-US" altLang="vi-VN" sz="21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Text Box 25"/>
          <p:cNvSpPr txBox="1">
            <a:spLocks noChangeArrowheads="1"/>
          </p:cNvSpPr>
          <p:nvPr/>
        </p:nvSpPr>
        <p:spPr bwMode="auto">
          <a:xfrm>
            <a:off x="5211204" y="1763179"/>
            <a:ext cx="1295400" cy="39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giải</a:t>
            </a:r>
          </a:p>
        </p:txBody>
      </p:sp>
      <p:sp>
        <p:nvSpPr>
          <p:cNvPr id="186" name="Text Box 26"/>
          <p:cNvSpPr txBox="1">
            <a:spLocks noChangeArrowheads="1"/>
          </p:cNvSpPr>
          <p:nvPr/>
        </p:nvSpPr>
        <p:spPr bwMode="auto">
          <a:xfrm>
            <a:off x="4069124" y="2207699"/>
            <a:ext cx="4361800" cy="39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túi mì chính như thế cân nặng </a:t>
            </a:r>
            <a:r>
              <a:rPr lang="vi-VN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là:</a:t>
            </a:r>
          </a:p>
        </p:txBody>
      </p:sp>
      <p:sp>
        <p:nvSpPr>
          <p:cNvPr id="187" name="Text Box 27"/>
          <p:cNvSpPr txBox="1">
            <a:spLocks noChangeArrowheads="1"/>
          </p:cNvSpPr>
          <p:nvPr/>
        </p:nvSpPr>
        <p:spPr bwMode="auto">
          <a:xfrm>
            <a:off x="4189648" y="2652220"/>
            <a:ext cx="3811353" cy="39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79" tIns="34244" rIns="68479" bIns="342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210 x 4 = 840 </a:t>
            </a:r>
            <a:r>
              <a:rPr lang="vi-VN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(g)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0270" y="3093493"/>
            <a:ext cx="186942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</a:t>
            </a:r>
            <a:r>
              <a:rPr lang="vi-VN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số: </a:t>
            </a:r>
            <a:r>
              <a:rPr lang="en-US" altLang="vi-VN" sz="21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840g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5" grpId="0"/>
      <p:bldP spid="186" grpId="0"/>
      <p:bldP spid="18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758575" y="768928"/>
            <a:ext cx="7183544" cy="13803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iCiel Pacifico" panose="02000000000000000000" pitchFamily="2" charset="0"/>
              </a:rPr>
              <a:t>T</a:t>
            </a:r>
            <a:r>
              <a:rPr lang="en" sz="4000" dirty="0">
                <a:latin typeface="iCiel Pacifico" panose="02000000000000000000" pitchFamily="2" charset="0"/>
              </a:rPr>
              <a:t>hứ sáu ngày </a:t>
            </a:r>
            <a:r>
              <a:rPr lang="en" sz="4000" dirty="0" smtClean="0">
                <a:latin typeface="iCiel Pacifico" panose="02000000000000000000" pitchFamily="2" charset="0"/>
              </a:rPr>
              <a:t>3</a:t>
            </a:r>
            <a:r>
              <a:rPr lang="en" sz="4000" dirty="0" smtClean="0">
                <a:latin typeface="iCiel Pacifico" panose="02000000000000000000" pitchFamily="2" charset="0"/>
              </a:rPr>
              <a:t> </a:t>
            </a:r>
            <a:r>
              <a:rPr lang="en" sz="4000" dirty="0">
                <a:latin typeface="iCiel Pacifico" panose="02000000000000000000" pitchFamily="2" charset="0"/>
              </a:rPr>
              <a:t>tháng </a:t>
            </a:r>
            <a:r>
              <a:rPr lang="en" sz="4000" dirty="0" smtClean="0">
                <a:latin typeface="iCiel Pacifico" panose="02000000000000000000" pitchFamily="2" charset="0"/>
              </a:rPr>
              <a:t>12 </a:t>
            </a:r>
            <a:r>
              <a:rPr lang="en" sz="4000" dirty="0">
                <a:latin typeface="iCiel Pacifico" panose="02000000000000000000" pitchFamily="2" charset="0"/>
              </a:rPr>
              <a:t>năm 2021</a:t>
            </a:r>
            <a:br>
              <a:rPr lang="en" sz="4000" dirty="0">
                <a:latin typeface="iCiel Pacifico" panose="02000000000000000000" pitchFamily="2" charset="0"/>
              </a:rPr>
            </a:br>
            <a:r>
              <a:rPr lang="en" sz="4000" dirty="0">
                <a:latin typeface="iCiel Pacifico" panose="02000000000000000000" pitchFamily="2" charset="0"/>
              </a:rPr>
              <a:t>Toán  </a:t>
            </a:r>
            <a:endParaRPr sz="4000" dirty="0">
              <a:latin typeface="iCiel Pacifico" panose="02000000000000000000" pitchFamily="2" charset="0"/>
            </a:endParaRPr>
          </a:p>
        </p:txBody>
      </p:sp>
      <p:sp>
        <p:nvSpPr>
          <p:cNvPr id="4" name="Google Shape;1730;p23"/>
          <p:cNvSpPr txBox="1">
            <a:spLocks/>
          </p:cNvSpPr>
          <p:nvPr/>
        </p:nvSpPr>
        <p:spPr>
          <a:xfrm>
            <a:off x="3117312" y="1865241"/>
            <a:ext cx="2466070" cy="1408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4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GAM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đồi Xanh Cây Cỏ Nền Phim Hoạt Hình, Thanh Sơn, Cây Xanh, Đường Mòn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3" y="185416"/>
            <a:ext cx="8203492" cy="4879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Group 4"/>
          <p:cNvGrpSpPr/>
          <p:nvPr/>
        </p:nvGrpSpPr>
        <p:grpSpPr>
          <a:xfrm>
            <a:off x="3442776" y="1643987"/>
            <a:ext cx="2528454" cy="3421400"/>
            <a:chOff x="3442776" y="1643987"/>
            <a:chExt cx="2528454" cy="3421400"/>
          </a:xfrm>
        </p:grpSpPr>
        <p:pic>
          <p:nvPicPr>
            <p:cNvPr id="27" name="nhà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776" y="1643987"/>
              <a:ext cx="2528454" cy="334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tho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729" y="2230509"/>
              <a:ext cx="1651397" cy="2834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If_I_Had_a_Chicken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-756047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693561" y="507129"/>
            <a:ext cx="5638957" cy="877086"/>
          </a:xfrm>
          <a:prstGeom prst="rect">
            <a:avLst/>
          </a:prstGeom>
          <a:noFill/>
        </p:spPr>
        <p:txBody>
          <a:bodyPr lIns="45644" tIns="22822" rIns="45644" bIns="2282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 defTabSz="684640">
              <a:defRPr/>
            </a:pPr>
            <a:r>
              <a:rPr lang="en-US" sz="5400" b="1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54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636">
            <a:off x="7106103" y="909909"/>
            <a:ext cx="1914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34" y="2544868"/>
            <a:ext cx="301704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74" y="3303431"/>
            <a:ext cx="1771651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51" y="2621663"/>
            <a:ext cx="2387203" cy="27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041" flipH="1">
            <a:off x="-109772" y="-135559"/>
            <a:ext cx="1604963" cy="13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Rectangle 85"/>
          <p:cNvSpPr/>
          <p:nvPr/>
        </p:nvSpPr>
        <p:spPr>
          <a:xfrm>
            <a:off x="1393887" y="862524"/>
            <a:ext cx="5556319" cy="1338755"/>
          </a:xfrm>
          <a:prstGeom prst="rect">
            <a:avLst/>
          </a:prstGeom>
        </p:spPr>
        <p:txBody>
          <a:bodyPr wrap="square" lIns="45648" tIns="22824" rIns="45648" bIns="22824">
            <a:spAutoFit/>
          </a:bodyPr>
          <a:lstStyle/>
          <a:p>
            <a:pPr marL="228240" indent="-228240" algn="just" defTabSz="456468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ED7D31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Các em trả lời câu hỏi để giúp Thỏ Ngọc về đúng nhà của mình nhé!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đồi Xanh Cây Cỏ Nền Phim Hoạt Hình, Thanh Sơn, Cây Xanh, Đường Mòn Hình nền 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8" y="185416"/>
            <a:ext cx="8175783" cy="4879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8" name="nhà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48" y="2755106"/>
            <a:ext cx="907256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tho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3330178"/>
            <a:ext cx="85129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If_I_Had_a_Chicken">
            <a:hlinkClick r:id="" action="ppaction://media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59" y="15522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A"/>
          <p:cNvSpPr/>
          <p:nvPr/>
        </p:nvSpPr>
        <p:spPr>
          <a:xfrm>
            <a:off x="3126581" y="4344591"/>
            <a:ext cx="539354" cy="729853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57" tIns="22829" rIns="45657" bIns="22829" anchor="ctr"/>
          <a:lstStyle/>
          <a:p>
            <a:pPr algn="ctr" defTabSz="684845">
              <a:defRPr/>
            </a:pPr>
            <a:r>
              <a:rPr lang="en-US" sz="3600" b="1" dirty="0">
                <a:solidFill>
                  <a:prstClr val="white"/>
                </a:solidFill>
              </a:rPr>
              <a:t>A</a:t>
            </a:r>
          </a:p>
        </p:txBody>
      </p:sp>
      <p:pic>
        <p:nvPicPr>
          <p:cNvPr id="132" name="nhà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97" y="2755107"/>
            <a:ext cx="928688" cy="15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B"/>
          <p:cNvSpPr/>
          <p:nvPr/>
        </p:nvSpPr>
        <p:spPr>
          <a:xfrm>
            <a:off x="4475560" y="4355306"/>
            <a:ext cx="538163" cy="719138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57" tIns="22829" rIns="45657" bIns="22829" anchor="ctr"/>
          <a:lstStyle/>
          <a:p>
            <a:pPr algn="ctr" defTabSz="684845">
              <a:defRPr/>
            </a:pPr>
            <a:r>
              <a:rPr lang="en-US" sz="3600" b="1" dirty="0">
                <a:solidFill>
                  <a:prstClr val="white"/>
                </a:solidFill>
              </a:rPr>
              <a:t>B</a:t>
            </a:r>
          </a:p>
        </p:txBody>
      </p:sp>
      <p:pic>
        <p:nvPicPr>
          <p:cNvPr id="134" name="nhà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7" y="2755107"/>
            <a:ext cx="928688" cy="15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C"/>
          <p:cNvSpPr/>
          <p:nvPr/>
        </p:nvSpPr>
        <p:spPr>
          <a:xfrm>
            <a:off x="5776912" y="4310062"/>
            <a:ext cx="539354" cy="719138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57" tIns="22829" rIns="45657" bIns="22829" anchor="ctr"/>
          <a:lstStyle/>
          <a:p>
            <a:pPr algn="ctr" defTabSz="684845">
              <a:defRPr/>
            </a:pPr>
            <a:r>
              <a:rPr lang="en-US" sz="3600" b="1" dirty="0">
                <a:solidFill>
                  <a:prstClr val="white"/>
                </a:solidFill>
              </a:rPr>
              <a:t>C</a:t>
            </a:r>
          </a:p>
        </p:txBody>
      </p:sp>
      <p:pic>
        <p:nvPicPr>
          <p:cNvPr id="136" name="nhà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2755106"/>
            <a:ext cx="907256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D"/>
          <p:cNvSpPr/>
          <p:nvPr/>
        </p:nvSpPr>
        <p:spPr>
          <a:xfrm>
            <a:off x="7234237" y="4274344"/>
            <a:ext cx="539354" cy="717947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57" tIns="22829" rIns="45657" bIns="22829" anchor="ctr"/>
          <a:lstStyle/>
          <a:p>
            <a:pPr algn="ctr" defTabSz="684845">
              <a:defRPr/>
            </a:pPr>
            <a:r>
              <a:rPr lang="en-US" sz="3600" b="1" dirty="0">
                <a:solidFill>
                  <a:prstClr val="white"/>
                </a:solidFill>
              </a:rPr>
              <a:t>D</a:t>
            </a:r>
          </a:p>
        </p:txBody>
      </p:sp>
      <p:sp>
        <p:nvSpPr>
          <p:cNvPr id="138" name="Cube 137"/>
          <p:cNvSpPr/>
          <p:nvPr/>
        </p:nvSpPr>
        <p:spPr>
          <a:xfrm rot="16200000" flipH="1">
            <a:off x="3506392" y="-829269"/>
            <a:ext cx="1938335" cy="5230416"/>
          </a:xfrm>
          <a:prstGeom prst="cube">
            <a:avLst>
              <a:gd name="adj" fmla="val 6547"/>
            </a:avLst>
          </a:prstGeom>
          <a:solidFill>
            <a:schemeClr val="accent5">
              <a:lumMod val="75000"/>
              <a:alpha val="50000"/>
            </a:schemeClr>
          </a:solidFill>
          <a:ln w="57150">
            <a:solidFill>
              <a:srgbClr val="7030A0"/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657" tIns="22829" rIns="45657" bIns="22829" anchor="ctr"/>
          <a:lstStyle/>
          <a:p>
            <a:pPr algn="ctr" defTabSz="684845">
              <a:defRPr/>
            </a:pPr>
            <a:endParaRPr lang="en-US" sz="1050" dirty="0">
              <a:solidFill>
                <a:prstClr val="white"/>
              </a:solidFill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2708034" y="172644"/>
            <a:ext cx="7144" cy="641747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6169223" y="145965"/>
            <a:ext cx="22622" cy="697706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4438650" y="152241"/>
            <a:ext cx="3572" cy="697706"/>
          </a:xfrm>
          <a:prstGeom prst="line">
            <a:avLst/>
          </a:prstGeom>
          <a:ln w="76200"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43" name="Rectangle 142"/>
          <p:cNvSpPr/>
          <p:nvPr/>
        </p:nvSpPr>
        <p:spPr>
          <a:xfrm>
            <a:off x="1756768" y="142396"/>
            <a:ext cx="5477470" cy="6924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45657" tIns="22829" rIns="45657" bIns="22829">
            <a:spAutoFit/>
          </a:bodyPr>
          <a:lstStyle/>
          <a:p>
            <a:pPr defTabSz="684845">
              <a:defRPr/>
            </a:pPr>
            <a:r>
              <a:rPr lang="en-US" sz="21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kho có 5 thùng dầu. Mỗi thùng có 125</a:t>
            </a:r>
            <a:r>
              <a:rPr lang="en-US" sz="2100" b="1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1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dầu. Hỏi trong kho có bao nhiêu lít dầu?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1978782" y="996443"/>
            <a:ext cx="1974131" cy="669351"/>
          </a:xfrm>
          <a:prstGeom prst="rect">
            <a:avLst/>
          </a:prstGeom>
          <a:noFill/>
        </p:spPr>
        <p:txBody>
          <a:bodyPr wrap="none" lIns="45657" tIns="22829" rIns="45657" bIns="22829">
            <a:spAutoFit/>
          </a:bodyPr>
          <a:lstStyle/>
          <a:p>
            <a:pPr algn="ctr" defTabSz="684845">
              <a:defRPr/>
            </a:pP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   </a:t>
            </a: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625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1913400" y="1770077"/>
            <a:ext cx="1974132" cy="669351"/>
          </a:xfrm>
          <a:prstGeom prst="rect">
            <a:avLst/>
          </a:prstGeom>
          <a:noFill/>
        </p:spPr>
        <p:txBody>
          <a:bodyPr wrap="none" lIns="45657" tIns="22829" rIns="45657" bIns="22829">
            <a:spAutoFit/>
          </a:bodyPr>
          <a:lstStyle/>
          <a:p>
            <a:pPr algn="ctr" defTabSz="684845">
              <a:defRPr/>
            </a:pP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+mn-cs"/>
              </a:rPr>
              <a:t>    </a:t>
            </a: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525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4797028" y="1744695"/>
            <a:ext cx="1784747" cy="669351"/>
          </a:xfrm>
          <a:prstGeom prst="rect">
            <a:avLst/>
          </a:prstGeom>
          <a:noFill/>
        </p:spPr>
        <p:txBody>
          <a:bodyPr lIns="45657" tIns="22829" rIns="45657" bIns="22829">
            <a:spAutoFit/>
          </a:bodyPr>
          <a:lstStyle/>
          <a:p>
            <a:pPr algn="ctr" defTabSz="684845">
              <a:defRPr/>
            </a:pP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725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4749403" y="971580"/>
            <a:ext cx="1775222" cy="669351"/>
          </a:xfrm>
          <a:prstGeom prst="rect">
            <a:avLst/>
          </a:prstGeom>
          <a:noFill/>
        </p:spPr>
        <p:txBody>
          <a:bodyPr lIns="45657" tIns="22829" rIns="45657" bIns="22829">
            <a:spAutoFit/>
          </a:bodyPr>
          <a:lstStyle/>
          <a:p>
            <a:pPr algn="ctr" defTabSz="684845">
              <a:defRPr/>
            </a:pP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635</a:t>
            </a:r>
          </a:p>
        </p:txBody>
      </p:sp>
      <p:pic>
        <p:nvPicPr>
          <p:cNvPr id="148" name="Picture 13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3" b="48904"/>
          <a:stretch>
            <a:fillRect/>
          </a:stretch>
        </p:blipFill>
        <p:spPr bwMode="auto">
          <a:xfrm>
            <a:off x="1028700" y="3958829"/>
            <a:ext cx="1303735" cy="11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Rectangle 148">
            <a:hlinkClick r:id="rId12" action="ppaction://hlinksldjump"/>
          </p:cNvPr>
          <p:cNvSpPr/>
          <p:nvPr/>
        </p:nvSpPr>
        <p:spPr>
          <a:xfrm>
            <a:off x="1176338" y="4186238"/>
            <a:ext cx="960835" cy="32310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45657" tIns="22829" rIns="45657" bIns="22829">
            <a:spAutoFit/>
          </a:bodyPr>
          <a:lstStyle/>
          <a:p>
            <a:pPr algn="ctr" defTabSz="684845">
              <a:defRPr/>
            </a:pPr>
            <a:r>
              <a:rPr lang="en-US" sz="1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1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82716E-6 C -2.77778E-7 -0.00494 0.01458 -0.02531 0.02031 -0.03272 C 0.02604 -0.04013 0.02292 -0.04321 0.03385 -0.04321 C 0.04028 -0.04383 0.06806 -0.0463 0.07639 -0.04383 C 0.08472 -0.04167 0.07986 -0.03025 0.0842 -0.02902 " pathEditMode="relative" rAng="0" ptsTypes="AAAAA">
                                      <p:cBhvr>
                                        <p:cTn id="7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22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38" grpId="0" animBg="1"/>
      <p:bldP spid="143" grpId="0" animBg="1"/>
      <p:bldP spid="144" grpId="0"/>
      <p:bldP spid="145" grpId="0"/>
      <p:bldP spid="146" grpId="0"/>
      <p:bldP spid="1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đồi Xanh Cây Cỏ Nền Phim Hoạt Hình, Thanh Sơn, Cây Xanh, Đường Mòn Hình nền 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8" y="185416"/>
            <a:ext cx="8175783" cy="4879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4" name="nhà 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729" y="2755106"/>
            <a:ext cx="907256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nhà 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2755106"/>
            <a:ext cx="906066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nhà 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2" y="2755107"/>
            <a:ext cx="928688" cy="15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nhà C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03" y="2755107"/>
            <a:ext cx="928688" cy="15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tho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35" y="1899047"/>
            <a:ext cx="85129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If_I_Had_a_Chicken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-1001316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A"/>
          <p:cNvSpPr/>
          <p:nvPr/>
        </p:nvSpPr>
        <p:spPr>
          <a:xfrm>
            <a:off x="3062287" y="4274344"/>
            <a:ext cx="538163" cy="717947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71" tIns="22835" rIns="45671" bIns="22835" anchor="ctr"/>
          <a:lstStyle/>
          <a:p>
            <a:pPr algn="ctr" defTabSz="685049">
              <a:defRPr/>
            </a:pPr>
            <a:r>
              <a:rPr lang="en-US" sz="3600" b="1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92" name="B"/>
          <p:cNvSpPr/>
          <p:nvPr/>
        </p:nvSpPr>
        <p:spPr>
          <a:xfrm>
            <a:off x="4376737" y="4310062"/>
            <a:ext cx="539354" cy="719138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71" tIns="22835" rIns="45671" bIns="22835" anchor="ctr"/>
          <a:lstStyle/>
          <a:p>
            <a:pPr algn="ctr" defTabSz="685049">
              <a:defRPr/>
            </a:pPr>
            <a:r>
              <a:rPr lang="en-US" sz="3600" b="1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93" name="C"/>
          <p:cNvSpPr/>
          <p:nvPr/>
        </p:nvSpPr>
        <p:spPr>
          <a:xfrm>
            <a:off x="5707856" y="4326731"/>
            <a:ext cx="539354" cy="719138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71" tIns="22835" rIns="45671" bIns="22835" anchor="ctr"/>
          <a:lstStyle/>
          <a:p>
            <a:pPr algn="ctr" defTabSz="685049">
              <a:defRPr/>
            </a:pPr>
            <a:r>
              <a:rPr lang="en-US" sz="3600" b="1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94" name="D"/>
          <p:cNvSpPr/>
          <p:nvPr/>
        </p:nvSpPr>
        <p:spPr>
          <a:xfrm>
            <a:off x="7153275" y="4310063"/>
            <a:ext cx="538163" cy="717947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71" tIns="22835" rIns="45671" bIns="22835" anchor="ctr"/>
          <a:lstStyle/>
          <a:p>
            <a:pPr algn="ctr" defTabSz="685049">
              <a:defRPr/>
            </a:pPr>
            <a:r>
              <a:rPr lang="en-US" sz="3600" b="1" dirty="0">
                <a:solidFill>
                  <a:prstClr val="white"/>
                </a:solidFill>
              </a:rPr>
              <a:t>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93131" y="101456"/>
            <a:ext cx="5230416" cy="2550612"/>
            <a:chOff x="2538413" y="77391"/>
            <a:chExt cx="5230416" cy="2550612"/>
          </a:xfrm>
        </p:grpSpPr>
        <p:sp>
          <p:nvSpPr>
            <p:cNvPr id="95" name="Cube 94"/>
            <p:cNvSpPr/>
            <p:nvPr/>
          </p:nvSpPr>
          <p:spPr>
            <a:xfrm rot="16200000" flipH="1">
              <a:off x="4208118" y="-932707"/>
              <a:ext cx="1891005" cy="5230416"/>
            </a:xfrm>
            <a:prstGeom prst="cube">
              <a:avLst>
                <a:gd name="adj" fmla="val 5654"/>
              </a:avLst>
            </a:prstGeom>
            <a:solidFill>
              <a:schemeClr val="accent5">
                <a:alpha val="50000"/>
              </a:schemeClr>
            </a:solidFill>
            <a:ln w="57150">
              <a:solidFill>
                <a:srgbClr val="7030A0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671" tIns="22835" rIns="45671" bIns="22835" anchor="ctr"/>
            <a:lstStyle/>
            <a:p>
              <a:pPr algn="ctr" defTabSz="685049">
                <a:defRPr/>
              </a:pPr>
              <a:endParaRPr lang="en-US" sz="1050" dirty="0">
                <a:solidFill>
                  <a:prstClr val="white"/>
                </a:solidFill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3490913" y="77391"/>
              <a:ext cx="7144" cy="641747"/>
            </a:xfrm>
            <a:prstGeom prst="line">
              <a:avLst/>
            </a:prstGeom>
            <a:ln w="76200">
              <a:tailEnd type="oval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7077076" y="110289"/>
              <a:ext cx="14606" cy="587418"/>
            </a:xfrm>
            <a:prstGeom prst="line">
              <a:avLst/>
            </a:prstGeom>
            <a:ln w="76200">
              <a:tailEnd type="oval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5164932" y="156987"/>
              <a:ext cx="17265" cy="540720"/>
            </a:xfrm>
            <a:prstGeom prst="line">
              <a:avLst/>
            </a:prstGeom>
            <a:ln w="76200">
              <a:tailEnd type="oval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494360" y="65291"/>
            <a:ext cx="4685109" cy="476307"/>
            <a:chOff x="2423287" y="91889"/>
            <a:chExt cx="4685109" cy="476307"/>
          </a:xfrm>
        </p:grpSpPr>
        <p:sp>
          <p:nvSpPr>
            <p:cNvPr id="99" name="Flowchart: Terminator 98"/>
            <p:cNvSpPr/>
            <p:nvPr/>
          </p:nvSpPr>
          <p:spPr>
            <a:xfrm rot="5400000" flipH="1" flipV="1">
              <a:off x="4543195" y="-1997006"/>
              <a:ext cx="445294" cy="4685109"/>
            </a:xfrm>
            <a:prstGeom prst="flowChartTerminator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5671" tIns="22835" rIns="45671" bIns="22835" anchor="ctr"/>
            <a:lstStyle/>
            <a:p>
              <a:pPr algn="ctr" defTabSz="685049">
                <a:defRPr/>
              </a:pPr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310710" y="91889"/>
              <a:ext cx="1501274" cy="461614"/>
            </a:xfrm>
            <a:prstGeom prst="rect">
              <a:avLst/>
            </a:prstGeom>
            <a:noFill/>
          </p:spPr>
          <p:txBody>
            <a:bodyPr wrap="none" lIns="45671" tIns="22835" rIns="45671" bIns="22835">
              <a:spAutoFit/>
            </a:bodyPr>
            <a:lstStyle/>
            <a:p>
              <a:pPr algn="ctr" defTabSz="685049">
                <a:defRPr/>
              </a:pPr>
              <a:r>
                <a:rPr lang="en-US" sz="2700" b="1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125 x 7 = </a:t>
              </a: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1853690" y="922677"/>
            <a:ext cx="2325291" cy="669364"/>
          </a:xfrm>
          <a:prstGeom prst="rect">
            <a:avLst/>
          </a:prstGeom>
          <a:noFill/>
        </p:spPr>
        <p:txBody>
          <a:bodyPr lIns="45671" tIns="22835" rIns="45671" bIns="22835">
            <a:spAutoFit/>
          </a:bodyPr>
          <a:lstStyle/>
          <a:p>
            <a:pPr defTabSz="685049">
              <a:defRPr/>
            </a:pP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+mn-cs"/>
              </a:rPr>
              <a:t>      </a:t>
            </a: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865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837022" y="1768021"/>
            <a:ext cx="2341960" cy="669364"/>
          </a:xfrm>
          <a:prstGeom prst="rect">
            <a:avLst/>
          </a:prstGeom>
          <a:noFill/>
        </p:spPr>
        <p:txBody>
          <a:bodyPr lIns="45671" tIns="22835" rIns="45671" bIns="22835">
            <a:spAutoFit/>
          </a:bodyPr>
          <a:lstStyle/>
          <a:p>
            <a:pPr algn="ctr" defTabSz="685049">
              <a:defRPr/>
            </a:pP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+mn-cs"/>
              </a:rPr>
              <a:t>     </a:t>
            </a: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875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570822" y="1729921"/>
            <a:ext cx="1512094" cy="669364"/>
          </a:xfrm>
          <a:prstGeom prst="rect">
            <a:avLst/>
          </a:prstGeom>
          <a:noFill/>
        </p:spPr>
        <p:txBody>
          <a:bodyPr lIns="45671" tIns="22835" rIns="45671" bIns="22835">
            <a:spAutoFit/>
          </a:bodyPr>
          <a:lstStyle/>
          <a:p>
            <a:pPr algn="ctr" defTabSz="685049">
              <a:defRPr/>
            </a:pP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855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446997" y="958396"/>
            <a:ext cx="1731169" cy="669364"/>
          </a:xfrm>
          <a:prstGeom prst="rect">
            <a:avLst/>
          </a:prstGeom>
          <a:noFill/>
        </p:spPr>
        <p:txBody>
          <a:bodyPr lIns="45671" tIns="22835" rIns="45671" bIns="22835">
            <a:spAutoFit/>
          </a:bodyPr>
          <a:lstStyle/>
          <a:p>
            <a:pPr algn="ctr" defTabSz="685049">
              <a:defRPr/>
            </a:pP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775</a:t>
            </a:r>
          </a:p>
        </p:txBody>
      </p:sp>
      <p:pic>
        <p:nvPicPr>
          <p:cNvPr id="105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3" b="48904"/>
          <a:stretch>
            <a:fillRect/>
          </a:stretch>
        </p:blipFill>
        <p:spPr bwMode="auto">
          <a:xfrm>
            <a:off x="1117997" y="4042173"/>
            <a:ext cx="1376363" cy="11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Rectangle 105">
            <a:hlinkClick r:id="rId12" action="ppaction://hlinksldjump"/>
          </p:cNvPr>
          <p:cNvSpPr/>
          <p:nvPr/>
        </p:nvSpPr>
        <p:spPr>
          <a:xfrm>
            <a:off x="1245599" y="4269722"/>
            <a:ext cx="1040725" cy="32311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45671" tIns="22835" rIns="45671" bIns="22835">
            <a:spAutoFit/>
          </a:bodyPr>
          <a:lstStyle/>
          <a:p>
            <a:pPr algn="ctr" defTabSz="685049">
              <a:defRPr/>
            </a:pPr>
            <a:r>
              <a:rPr lang="en-US" sz="1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1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1.11111E-6 C -0.00105 0.03549 -0.01962 0.25309 0.04444 0.31914 C 0.1085 0.38549 0.32569 0.39722 0.3835 0.39722 C 0.42656 0.39722 0.43263 0.27654 0.47552 0.24691 " pathEditMode="relative" rAng="0" ptsTypes="AAAA"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98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đồi Xanh Cây Cỏ Nền Phim Hoạt Hình, Thanh Sơn, Cây Xanh, Đường Mòn Hình nền 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8" y="185416"/>
            <a:ext cx="8175783" cy="4879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5" name="nhà C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797969"/>
            <a:ext cx="928688" cy="155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nhà 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797969"/>
            <a:ext cx="906066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nhà 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85" y="2797969"/>
            <a:ext cx="906065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nhà B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335" y="2797969"/>
            <a:ext cx="928688" cy="155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tho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35" y="1899047"/>
            <a:ext cx="85129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If_I_Had_a_Chicken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31" y="77391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A"/>
          <p:cNvSpPr/>
          <p:nvPr/>
        </p:nvSpPr>
        <p:spPr>
          <a:xfrm>
            <a:off x="3065860" y="4317206"/>
            <a:ext cx="538163" cy="719138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/>
          <a:p>
            <a:pPr algn="ctr" defTabSz="685322">
              <a:defRPr/>
            </a:pPr>
            <a:r>
              <a:rPr lang="en-US" sz="3600" b="1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42" name="B"/>
          <p:cNvSpPr/>
          <p:nvPr/>
        </p:nvSpPr>
        <p:spPr>
          <a:xfrm>
            <a:off x="4380310" y="4354116"/>
            <a:ext cx="539353" cy="717947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/>
          <a:p>
            <a:pPr algn="ctr" defTabSz="685322">
              <a:defRPr/>
            </a:pPr>
            <a:r>
              <a:rPr lang="en-US" sz="3600" b="1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43" name="C"/>
          <p:cNvSpPr/>
          <p:nvPr/>
        </p:nvSpPr>
        <p:spPr>
          <a:xfrm>
            <a:off x="5695950" y="4354116"/>
            <a:ext cx="538163" cy="717947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/>
          <a:p>
            <a:pPr algn="ctr" defTabSz="685322">
              <a:defRPr/>
            </a:pPr>
            <a:r>
              <a:rPr lang="en-US" sz="3600" b="1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44" name="D"/>
          <p:cNvSpPr/>
          <p:nvPr/>
        </p:nvSpPr>
        <p:spPr>
          <a:xfrm>
            <a:off x="7153275" y="4317206"/>
            <a:ext cx="538163" cy="719138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anchor="ctr"/>
          <a:lstStyle/>
          <a:p>
            <a:pPr algn="ctr" defTabSz="685322">
              <a:defRPr/>
            </a:pPr>
            <a:r>
              <a:rPr lang="en-US" sz="3600" b="1" dirty="0">
                <a:solidFill>
                  <a:prstClr val="white"/>
                </a:solidFill>
              </a:rPr>
              <a:t>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24387" y="0"/>
            <a:ext cx="5230415" cy="2707200"/>
            <a:chOff x="2665810" y="1"/>
            <a:chExt cx="5230415" cy="2912268"/>
          </a:xfrm>
        </p:grpSpPr>
        <p:sp>
          <p:nvSpPr>
            <p:cNvPr id="145" name="Cube 144"/>
            <p:cNvSpPr/>
            <p:nvPr/>
          </p:nvSpPr>
          <p:spPr>
            <a:xfrm rot="16200000" flipH="1">
              <a:off x="4184452" y="-799504"/>
              <a:ext cx="2193131" cy="5230415"/>
            </a:xfrm>
            <a:prstGeom prst="cube">
              <a:avLst>
                <a:gd name="adj" fmla="val 5654"/>
              </a:avLst>
            </a:prstGeom>
            <a:solidFill>
              <a:srgbClr val="00B0F0">
                <a:alpha val="50000"/>
              </a:srgbClr>
            </a:solidFill>
            <a:ln w="57150">
              <a:solidFill>
                <a:srgbClr val="7030A0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689" tIns="22844" rIns="45689" bIns="22844" anchor="ctr"/>
            <a:lstStyle/>
            <a:p>
              <a:pPr algn="ctr" defTabSz="685322">
                <a:defRPr/>
              </a:pPr>
              <a:endParaRPr lang="en-US" sz="1050" dirty="0">
                <a:solidFill>
                  <a:prstClr val="white"/>
                </a:solidFill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3490913" y="77391"/>
              <a:ext cx="7144" cy="641747"/>
            </a:xfrm>
            <a:prstGeom prst="line">
              <a:avLst/>
            </a:prstGeom>
            <a:ln w="76200">
              <a:tailEnd type="oval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7077076" y="1"/>
              <a:ext cx="22622" cy="697706"/>
            </a:xfrm>
            <a:prstGeom prst="line">
              <a:avLst/>
            </a:prstGeom>
            <a:ln w="76200">
              <a:tailEnd type="oval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5164932" y="1"/>
              <a:ext cx="3572" cy="697706"/>
            </a:xfrm>
            <a:prstGeom prst="line">
              <a:avLst/>
            </a:prstGeom>
            <a:ln w="76200">
              <a:tailEnd type="oval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sp>
        <p:nvSpPr>
          <p:cNvPr id="149" name="Flowchart: Terminator 148"/>
          <p:cNvSpPr/>
          <p:nvPr/>
        </p:nvSpPr>
        <p:spPr>
          <a:xfrm rot="5400000" flipH="1" flipV="1">
            <a:off x="4539018" y="-2077641"/>
            <a:ext cx="445294" cy="4685109"/>
          </a:xfrm>
          <a:prstGeom prst="flowChartTerminator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5689" tIns="22844" rIns="45689" bIns="22844" anchor="ctr"/>
          <a:lstStyle/>
          <a:p>
            <a:pPr algn="ctr" defTabSz="685322">
              <a:defRPr/>
            </a:pP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065860" y="-2722"/>
            <a:ext cx="3457340" cy="461633"/>
          </a:xfrm>
          <a:prstGeom prst="rect">
            <a:avLst/>
          </a:prstGeom>
          <a:noFill/>
        </p:spPr>
        <p:txBody>
          <a:bodyPr wrap="square" lIns="45689" tIns="22844" rIns="45689" bIns="22844">
            <a:spAutoFit/>
          </a:bodyPr>
          <a:lstStyle/>
          <a:p>
            <a:pPr algn="ctr" defTabSz="685322">
              <a:defRPr/>
            </a:pPr>
            <a:r>
              <a:rPr lang="en-US" sz="2700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485g + 54g = ...g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1924836" y="887348"/>
            <a:ext cx="2091216" cy="669382"/>
          </a:xfrm>
          <a:prstGeom prst="rect">
            <a:avLst/>
          </a:prstGeom>
          <a:noFill/>
        </p:spPr>
        <p:txBody>
          <a:bodyPr wrap="none" lIns="45689" tIns="22844" rIns="45689" bIns="22844">
            <a:spAutoFit/>
          </a:bodyPr>
          <a:lstStyle/>
          <a:p>
            <a:pPr algn="ctr" defTabSz="685322">
              <a:defRPr/>
            </a:pP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+mn-cs"/>
              </a:rPr>
              <a:t>     </a:t>
            </a: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409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2027400" y="1891045"/>
            <a:ext cx="1974197" cy="669382"/>
          </a:xfrm>
          <a:prstGeom prst="rect">
            <a:avLst/>
          </a:prstGeom>
          <a:noFill/>
        </p:spPr>
        <p:txBody>
          <a:bodyPr wrap="none" lIns="45689" tIns="22844" rIns="45689" bIns="22844">
            <a:spAutoFit/>
          </a:bodyPr>
          <a:lstStyle/>
          <a:p>
            <a:pPr algn="ctr" defTabSz="685322">
              <a:defRPr/>
            </a:pP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+mn-cs"/>
              </a:rPr>
              <a:t>    </a:t>
            </a: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459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5196328" y="1889855"/>
            <a:ext cx="1506120" cy="669382"/>
          </a:xfrm>
          <a:prstGeom prst="rect">
            <a:avLst/>
          </a:prstGeom>
          <a:noFill/>
        </p:spPr>
        <p:txBody>
          <a:bodyPr wrap="none" lIns="45689" tIns="22844" rIns="45689" bIns="22844">
            <a:spAutoFit/>
          </a:bodyPr>
          <a:lstStyle/>
          <a:p>
            <a:pPr algn="ctr" defTabSz="685322">
              <a:defRPr/>
            </a:pP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639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5243497" y="949261"/>
            <a:ext cx="1477266" cy="669382"/>
          </a:xfrm>
          <a:prstGeom prst="rect">
            <a:avLst/>
          </a:prstGeom>
          <a:noFill/>
        </p:spPr>
        <p:txBody>
          <a:bodyPr wrap="none" lIns="45689" tIns="22844" rIns="45689" bIns="22844">
            <a:spAutoFit/>
          </a:bodyPr>
          <a:lstStyle/>
          <a:p>
            <a:pPr algn="ctr" defTabSz="685322">
              <a:defRPr/>
            </a:pP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539</a:t>
            </a:r>
          </a:p>
        </p:txBody>
      </p:sp>
      <p:pic>
        <p:nvPicPr>
          <p:cNvPr id="155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3" b="48904"/>
          <a:stretch>
            <a:fillRect/>
          </a:stretch>
        </p:blipFill>
        <p:spPr bwMode="auto">
          <a:xfrm>
            <a:off x="1063228" y="3970735"/>
            <a:ext cx="1433513" cy="11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Rectangle 155">
            <a:hlinkClick r:id="rId12" action="ppaction://hlinksldjump"/>
          </p:cNvPr>
          <p:cNvSpPr/>
          <p:nvPr/>
        </p:nvSpPr>
        <p:spPr>
          <a:xfrm>
            <a:off x="1176338" y="4186238"/>
            <a:ext cx="1054894" cy="32313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45689" tIns="22844" rIns="45689" bIns="22844">
            <a:spAutoFit/>
          </a:bodyPr>
          <a:lstStyle/>
          <a:p>
            <a:pPr algn="ctr" defTabSz="685322">
              <a:defRPr/>
            </a:pPr>
            <a:r>
              <a:rPr lang="en-US" sz="1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1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0.05494 C -0.07292 0.08426 -0.06528 0.28272 -0.02014 0.31266 C 0.02482 0.34259 -0.00243 0.3463 0.07152 0.3463 C 0.10937 0.34722 0.25156 0.3787 0.29635 0.36451 C 0.34114 0.35062 0.31823 0.2713 0.34062 0.26204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1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/>
      <p:bldP spid="151" grpId="0"/>
      <p:bldP spid="152" grpId="0"/>
      <p:bldP spid="153" grpId="0"/>
      <p:bldP spid="1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đồi Xanh Cây Cỏ Nền Phim Hoạt Hình, Thanh Sơn, Cây Xanh, Đường Mòn Hình nền 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8" y="185416"/>
            <a:ext cx="8175783" cy="4879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5" name="nhà 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729" y="2755106"/>
            <a:ext cx="907256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nhà 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2755106"/>
            <a:ext cx="906066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nhà 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2" y="2755107"/>
            <a:ext cx="928688" cy="15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nhà C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03" y="2755107"/>
            <a:ext cx="928688" cy="15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tho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35" y="1899047"/>
            <a:ext cx="85129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If_I_Had_a_Chicken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-1001316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A"/>
          <p:cNvSpPr/>
          <p:nvPr/>
        </p:nvSpPr>
        <p:spPr>
          <a:xfrm>
            <a:off x="3062287" y="4274344"/>
            <a:ext cx="538163" cy="717947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6" rIns="45711" bIns="22856" anchor="ctr"/>
          <a:lstStyle/>
          <a:p>
            <a:pPr algn="ctr" defTabSz="685664">
              <a:defRPr/>
            </a:pPr>
            <a:r>
              <a:rPr lang="en-US" sz="3600" b="1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02" name="B"/>
          <p:cNvSpPr/>
          <p:nvPr/>
        </p:nvSpPr>
        <p:spPr>
          <a:xfrm>
            <a:off x="4376737" y="4310062"/>
            <a:ext cx="539354" cy="719138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6" rIns="45711" bIns="22856" anchor="ctr"/>
          <a:lstStyle/>
          <a:p>
            <a:pPr algn="ctr" defTabSz="685664">
              <a:defRPr/>
            </a:pPr>
            <a:r>
              <a:rPr lang="en-US" sz="3600" b="1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103" name="C"/>
          <p:cNvSpPr/>
          <p:nvPr/>
        </p:nvSpPr>
        <p:spPr>
          <a:xfrm>
            <a:off x="5692379" y="4310062"/>
            <a:ext cx="539353" cy="719138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6" rIns="45711" bIns="22856" anchor="ctr"/>
          <a:lstStyle/>
          <a:p>
            <a:pPr algn="ctr" defTabSz="685664">
              <a:defRPr/>
            </a:pPr>
            <a:r>
              <a:rPr lang="en-US" sz="3600" b="1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4" name="D"/>
          <p:cNvSpPr/>
          <p:nvPr/>
        </p:nvSpPr>
        <p:spPr>
          <a:xfrm>
            <a:off x="7149703" y="4274344"/>
            <a:ext cx="538163" cy="717947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6" rIns="45711" bIns="22856" anchor="ctr"/>
          <a:lstStyle/>
          <a:p>
            <a:pPr algn="ctr" defTabSz="685664">
              <a:defRPr/>
            </a:pPr>
            <a:r>
              <a:rPr lang="en-US" sz="3600" b="1" dirty="0">
                <a:solidFill>
                  <a:prstClr val="white"/>
                </a:solidFill>
              </a:rPr>
              <a:t>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60983" y="-16013"/>
            <a:ext cx="5230416" cy="2693006"/>
            <a:chOff x="2636044" y="1"/>
            <a:chExt cx="5230416" cy="2880121"/>
          </a:xfrm>
        </p:grpSpPr>
        <p:sp>
          <p:nvSpPr>
            <p:cNvPr id="105" name="Cube 104"/>
            <p:cNvSpPr/>
            <p:nvPr/>
          </p:nvSpPr>
          <p:spPr>
            <a:xfrm rot="16200000" flipH="1">
              <a:off x="4154686" y="-831651"/>
              <a:ext cx="2193131" cy="5230416"/>
            </a:xfrm>
            <a:prstGeom prst="cube">
              <a:avLst>
                <a:gd name="adj" fmla="val 5654"/>
              </a:avLst>
            </a:prstGeom>
            <a:solidFill>
              <a:srgbClr val="00B0F0">
                <a:alpha val="50000"/>
              </a:srgbClr>
            </a:solidFill>
            <a:ln w="57150">
              <a:solidFill>
                <a:srgbClr val="7030A0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11" tIns="22856" rIns="45711" bIns="22856" anchor="ctr"/>
            <a:lstStyle/>
            <a:p>
              <a:pPr algn="ctr" defTabSz="685664">
                <a:defRPr/>
              </a:pPr>
              <a:endParaRPr lang="en-US" sz="1050" dirty="0">
                <a:solidFill>
                  <a:prstClr val="white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3490913" y="77391"/>
              <a:ext cx="7144" cy="641747"/>
            </a:xfrm>
            <a:prstGeom prst="line">
              <a:avLst/>
            </a:prstGeom>
            <a:ln w="76200">
              <a:tailEnd type="oval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7077076" y="1"/>
              <a:ext cx="22622" cy="697706"/>
            </a:xfrm>
            <a:prstGeom prst="line">
              <a:avLst/>
            </a:prstGeom>
            <a:ln w="76200">
              <a:tailEnd type="oval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5164932" y="1"/>
              <a:ext cx="3572" cy="697706"/>
            </a:xfrm>
            <a:prstGeom prst="line">
              <a:avLst/>
            </a:prstGeom>
            <a:ln w="76200">
              <a:tailEnd type="oval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sp>
        <p:nvSpPr>
          <p:cNvPr id="109" name="Flowchart: Terminator 108"/>
          <p:cNvSpPr/>
          <p:nvPr/>
        </p:nvSpPr>
        <p:spPr>
          <a:xfrm rot="5400000" flipH="1" flipV="1">
            <a:off x="4502348" y="-2204968"/>
            <a:ext cx="445294" cy="4849415"/>
          </a:xfrm>
          <a:prstGeom prst="flowChartTerminator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5711" tIns="22856" rIns="45711" bIns="22856" anchor="ctr"/>
          <a:lstStyle/>
          <a:p>
            <a:pPr algn="ctr" defTabSz="685664">
              <a:defRPr/>
            </a:pP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300287" y="-41007"/>
            <a:ext cx="4668442" cy="461657"/>
          </a:xfrm>
          <a:prstGeom prst="rect">
            <a:avLst/>
          </a:prstGeom>
          <a:noFill/>
        </p:spPr>
        <p:txBody>
          <a:bodyPr wrap="square" lIns="45711" tIns="22856" rIns="45711" bIns="22856">
            <a:spAutoFit/>
          </a:bodyPr>
          <a:lstStyle/>
          <a:p>
            <a:pPr algn="ctr" defTabSz="685664">
              <a:defRPr/>
            </a:pPr>
            <a:r>
              <a:rPr lang="en-US" sz="2700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235g + 56g – 73g = ...g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1870494" y="874140"/>
            <a:ext cx="2208279" cy="669406"/>
          </a:xfrm>
          <a:prstGeom prst="rect">
            <a:avLst/>
          </a:prstGeom>
          <a:noFill/>
        </p:spPr>
        <p:txBody>
          <a:bodyPr wrap="none" lIns="45711" tIns="22856" rIns="45711" bIns="22856">
            <a:spAutoFit/>
          </a:bodyPr>
          <a:lstStyle/>
          <a:p>
            <a:pPr algn="ctr" defTabSz="685664">
              <a:defRPr/>
            </a:pP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+mn-cs"/>
              </a:rPr>
              <a:t>      </a:t>
            </a: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118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982581" y="1686147"/>
            <a:ext cx="2091260" cy="669406"/>
          </a:xfrm>
          <a:prstGeom prst="rect">
            <a:avLst/>
          </a:prstGeom>
          <a:noFill/>
        </p:spPr>
        <p:txBody>
          <a:bodyPr wrap="none" lIns="45711" tIns="22856" rIns="45711" bIns="22856">
            <a:spAutoFit/>
          </a:bodyPr>
          <a:lstStyle/>
          <a:p>
            <a:pPr algn="ctr" defTabSz="685664">
              <a:defRPr/>
            </a:pP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+mn-cs"/>
              </a:rPr>
              <a:t>     </a:t>
            </a: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218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333250" y="1686147"/>
            <a:ext cx="1506164" cy="669406"/>
          </a:xfrm>
          <a:prstGeom prst="rect">
            <a:avLst/>
          </a:prstGeom>
          <a:noFill/>
        </p:spPr>
        <p:txBody>
          <a:bodyPr wrap="none" lIns="45711" tIns="22856" rIns="45711" bIns="22856">
            <a:spAutoFit/>
          </a:bodyPr>
          <a:lstStyle/>
          <a:p>
            <a:pPr algn="ctr" defTabSz="685664">
              <a:defRPr/>
            </a:pP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50" b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308</a:t>
            </a:r>
            <a:endParaRPr lang="en-US" sz="405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335176" y="883665"/>
            <a:ext cx="1477310" cy="669406"/>
          </a:xfrm>
          <a:prstGeom prst="rect">
            <a:avLst/>
          </a:prstGeom>
          <a:noFill/>
        </p:spPr>
        <p:txBody>
          <a:bodyPr wrap="none" lIns="45711" tIns="22856" rIns="45711" bIns="22856">
            <a:spAutoFit/>
          </a:bodyPr>
          <a:lstStyle/>
          <a:p>
            <a:pPr algn="ctr" defTabSz="685664">
              <a:defRPr/>
            </a:pPr>
            <a:r>
              <a:rPr lang="en-US" sz="405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228</a:t>
            </a:r>
          </a:p>
        </p:txBody>
      </p:sp>
      <p:pic>
        <p:nvPicPr>
          <p:cNvPr id="115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3" b="48904"/>
          <a:stretch>
            <a:fillRect/>
          </a:stretch>
        </p:blipFill>
        <p:spPr bwMode="auto">
          <a:xfrm>
            <a:off x="1117998" y="4042173"/>
            <a:ext cx="1348978" cy="11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Rectangle 115"/>
          <p:cNvSpPr/>
          <p:nvPr/>
        </p:nvSpPr>
        <p:spPr>
          <a:xfrm>
            <a:off x="1190625" y="4269581"/>
            <a:ext cx="1109663" cy="32315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45711" tIns="22856" rIns="45711" bIns="22856">
            <a:spAutoFit/>
          </a:bodyPr>
          <a:lstStyle/>
          <a:p>
            <a:pPr algn="ctr" defTabSz="685664">
              <a:defRPr/>
            </a:pPr>
            <a:r>
              <a:rPr lang="en-US" sz="1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2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2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7 0.07315 C -0.1257 0.10154 -0.14966 0.27469 -0.06754 0.32716 C 0.01441 0.37994 0.29253 0.3892 0.36649 0.3892 C 0.4217 0.3892 0.42934 0.29321 0.4842 0.26975 " pathEditMode="relative" rAng="0" ptsTypes="AAAA">
                                      <p:cBhvr>
                                        <p:cTn id="55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30" y="158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5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11" grpId="0"/>
      <p:bldP spid="112" grpId="0"/>
      <p:bldP spid="113" grpId="0"/>
      <p:bldP spid="1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7" name="Google Shape;4957;p55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958" name="Google Shape;4958;p5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59" name="Google Shape;4959;p5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0" name="Google Shape;4960;p5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1" name="Google Shape;4961;p5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2" name="Google Shape;4962;p5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63" name="Google Shape;4963;p55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4" name="Google Shape;4964;p55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5" name="Google Shape;4965;p55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6" name="Google Shape;4966;p55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7" name="Google Shape;4967;p55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8" name="Google Shape;4968;p55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9" name="Google Shape;4969;p55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0" name="Google Shape;4970;p55"/>
          <p:cNvSpPr/>
          <p:nvPr/>
        </p:nvSpPr>
        <p:spPr>
          <a:xfrm>
            <a:off x="4458301" y="1564667"/>
            <a:ext cx="468874" cy="567208"/>
          </a:xfrm>
          <a:custGeom>
            <a:avLst/>
            <a:gdLst/>
            <a:ahLst/>
            <a:cxnLst/>
            <a:rect l="l" t="t" r="r" b="b"/>
            <a:pathLst>
              <a:path w="16741" h="20252" extrusionOk="0">
                <a:moveTo>
                  <a:pt x="10847" y="4013"/>
                </a:moveTo>
                <a:cubicBezTo>
                  <a:pt x="11756" y="3496"/>
                  <a:pt x="12336" y="2806"/>
                  <a:pt x="12916" y="2085"/>
                </a:cubicBezTo>
                <a:cubicBezTo>
                  <a:pt x="13402" y="1505"/>
                  <a:pt x="13919" y="941"/>
                  <a:pt x="14499" y="471"/>
                </a:cubicBezTo>
                <a:cubicBezTo>
                  <a:pt x="14781" y="220"/>
                  <a:pt x="15189" y="48"/>
                  <a:pt x="15628" y="48"/>
                </a:cubicBezTo>
                <a:cubicBezTo>
                  <a:pt x="16505" y="1"/>
                  <a:pt x="16740" y="612"/>
                  <a:pt x="16380" y="1160"/>
                </a:cubicBezTo>
                <a:cubicBezTo>
                  <a:pt x="15972" y="1772"/>
                  <a:pt x="15534" y="2336"/>
                  <a:pt x="14781" y="2571"/>
                </a:cubicBezTo>
                <a:cubicBezTo>
                  <a:pt x="13590" y="2947"/>
                  <a:pt x="12665" y="3747"/>
                  <a:pt x="11756" y="4750"/>
                </a:cubicBezTo>
                <a:cubicBezTo>
                  <a:pt x="13041" y="4483"/>
                  <a:pt x="15455" y="4342"/>
                  <a:pt x="15204" y="5440"/>
                </a:cubicBezTo>
                <a:cubicBezTo>
                  <a:pt x="14985" y="6521"/>
                  <a:pt x="12054" y="6067"/>
                  <a:pt x="10377" y="5847"/>
                </a:cubicBezTo>
                <a:cubicBezTo>
                  <a:pt x="9812" y="6443"/>
                  <a:pt x="9217" y="7070"/>
                  <a:pt x="8464" y="7885"/>
                </a:cubicBezTo>
                <a:cubicBezTo>
                  <a:pt x="9342" y="7806"/>
                  <a:pt x="9969" y="7712"/>
                  <a:pt x="10596" y="7712"/>
                </a:cubicBezTo>
                <a:cubicBezTo>
                  <a:pt x="11066" y="7712"/>
                  <a:pt x="11568" y="7775"/>
                  <a:pt x="12007" y="7947"/>
                </a:cubicBezTo>
                <a:cubicBezTo>
                  <a:pt x="12242" y="8026"/>
                  <a:pt x="12477" y="8355"/>
                  <a:pt x="12508" y="8606"/>
                </a:cubicBezTo>
                <a:cubicBezTo>
                  <a:pt x="12540" y="8778"/>
                  <a:pt x="12226" y="9107"/>
                  <a:pt x="12007" y="9154"/>
                </a:cubicBezTo>
                <a:cubicBezTo>
                  <a:pt x="11521" y="9264"/>
                  <a:pt x="10988" y="9327"/>
                  <a:pt x="10486" y="9280"/>
                </a:cubicBezTo>
                <a:cubicBezTo>
                  <a:pt x="9812" y="9217"/>
                  <a:pt x="9123" y="9060"/>
                  <a:pt x="8464" y="8888"/>
                </a:cubicBezTo>
                <a:cubicBezTo>
                  <a:pt x="7994" y="8747"/>
                  <a:pt x="7681" y="8841"/>
                  <a:pt x="7430" y="9280"/>
                </a:cubicBezTo>
                <a:cubicBezTo>
                  <a:pt x="7069" y="9938"/>
                  <a:pt x="6678" y="10581"/>
                  <a:pt x="6223" y="11364"/>
                </a:cubicBezTo>
                <a:cubicBezTo>
                  <a:pt x="7681" y="11192"/>
                  <a:pt x="10095" y="10706"/>
                  <a:pt x="10314" y="11741"/>
                </a:cubicBezTo>
                <a:cubicBezTo>
                  <a:pt x="10455" y="12618"/>
                  <a:pt x="9374" y="12775"/>
                  <a:pt x="8653" y="12697"/>
                </a:cubicBezTo>
                <a:cubicBezTo>
                  <a:pt x="7743" y="12618"/>
                  <a:pt x="6819" y="12493"/>
                  <a:pt x="5753" y="12383"/>
                </a:cubicBezTo>
                <a:cubicBezTo>
                  <a:pt x="5377" y="13151"/>
                  <a:pt x="4906" y="14280"/>
                  <a:pt x="4530" y="15048"/>
                </a:cubicBezTo>
                <a:cubicBezTo>
                  <a:pt x="5612" y="14844"/>
                  <a:pt x="6646" y="14750"/>
                  <a:pt x="7634" y="14750"/>
                </a:cubicBezTo>
                <a:cubicBezTo>
                  <a:pt x="7806" y="14750"/>
                  <a:pt x="8010" y="14719"/>
                  <a:pt x="8135" y="14797"/>
                </a:cubicBezTo>
                <a:cubicBezTo>
                  <a:pt x="8339" y="14923"/>
                  <a:pt x="8590" y="15095"/>
                  <a:pt x="8606" y="15267"/>
                </a:cubicBezTo>
                <a:cubicBezTo>
                  <a:pt x="8637" y="15502"/>
                  <a:pt x="8496" y="15832"/>
                  <a:pt x="8323" y="15957"/>
                </a:cubicBezTo>
                <a:cubicBezTo>
                  <a:pt x="7775" y="16333"/>
                  <a:pt x="7132" y="16474"/>
                  <a:pt x="6458" y="16333"/>
                </a:cubicBezTo>
                <a:cubicBezTo>
                  <a:pt x="5721" y="16192"/>
                  <a:pt x="4969" y="16098"/>
                  <a:pt x="4091" y="15957"/>
                </a:cubicBezTo>
                <a:cubicBezTo>
                  <a:pt x="3793" y="17148"/>
                  <a:pt x="3496" y="18261"/>
                  <a:pt x="3214" y="19390"/>
                </a:cubicBezTo>
                <a:cubicBezTo>
                  <a:pt x="3088" y="19860"/>
                  <a:pt x="2947" y="20252"/>
                  <a:pt x="2226" y="20048"/>
                </a:cubicBezTo>
                <a:cubicBezTo>
                  <a:pt x="2398" y="18590"/>
                  <a:pt x="2853" y="17211"/>
                  <a:pt x="3496" y="15753"/>
                </a:cubicBezTo>
                <a:cubicBezTo>
                  <a:pt x="2916" y="15628"/>
                  <a:pt x="2430" y="15550"/>
                  <a:pt x="1960" y="15377"/>
                </a:cubicBezTo>
                <a:cubicBezTo>
                  <a:pt x="1474" y="15220"/>
                  <a:pt x="1003" y="15017"/>
                  <a:pt x="580" y="14734"/>
                </a:cubicBezTo>
                <a:cubicBezTo>
                  <a:pt x="345" y="14562"/>
                  <a:pt x="0" y="14186"/>
                  <a:pt x="0" y="13841"/>
                </a:cubicBezTo>
                <a:cubicBezTo>
                  <a:pt x="298" y="12916"/>
                  <a:pt x="2540" y="14343"/>
                  <a:pt x="3684" y="14923"/>
                </a:cubicBezTo>
                <a:cubicBezTo>
                  <a:pt x="4060" y="13982"/>
                  <a:pt x="4452" y="13042"/>
                  <a:pt x="4859" y="12038"/>
                </a:cubicBezTo>
                <a:cubicBezTo>
                  <a:pt x="4420" y="11803"/>
                  <a:pt x="3966" y="11584"/>
                  <a:pt x="3543" y="11302"/>
                </a:cubicBezTo>
                <a:cubicBezTo>
                  <a:pt x="3151" y="11035"/>
                  <a:pt x="2806" y="10706"/>
                  <a:pt x="2461" y="10361"/>
                </a:cubicBezTo>
                <a:cubicBezTo>
                  <a:pt x="2148" y="10048"/>
                  <a:pt x="2132" y="9672"/>
                  <a:pt x="2414" y="9342"/>
                </a:cubicBezTo>
                <a:cubicBezTo>
                  <a:pt x="2696" y="9029"/>
                  <a:pt x="3072" y="9123"/>
                  <a:pt x="3355" y="9327"/>
                </a:cubicBezTo>
                <a:cubicBezTo>
                  <a:pt x="3919" y="9734"/>
                  <a:pt x="4436" y="10189"/>
                  <a:pt x="4969" y="10628"/>
                </a:cubicBezTo>
                <a:cubicBezTo>
                  <a:pt x="5126" y="10753"/>
                  <a:pt x="5251" y="10910"/>
                  <a:pt x="5439" y="11082"/>
                </a:cubicBezTo>
                <a:cubicBezTo>
                  <a:pt x="5941" y="10189"/>
                  <a:pt x="6411" y="9358"/>
                  <a:pt x="6897" y="8480"/>
                </a:cubicBezTo>
                <a:cubicBezTo>
                  <a:pt x="6364" y="7916"/>
                  <a:pt x="5800" y="7383"/>
                  <a:pt x="5298" y="6803"/>
                </a:cubicBezTo>
                <a:cubicBezTo>
                  <a:pt x="5079" y="6552"/>
                  <a:pt x="4922" y="6223"/>
                  <a:pt x="4781" y="5910"/>
                </a:cubicBezTo>
                <a:cubicBezTo>
                  <a:pt x="4577" y="5471"/>
                  <a:pt x="4781" y="5095"/>
                  <a:pt x="5079" y="4797"/>
                </a:cubicBezTo>
                <a:cubicBezTo>
                  <a:pt x="5408" y="4468"/>
                  <a:pt x="5831" y="4577"/>
                  <a:pt x="6113" y="4860"/>
                </a:cubicBezTo>
                <a:cubicBezTo>
                  <a:pt x="6568" y="5314"/>
                  <a:pt x="6991" y="5800"/>
                  <a:pt x="7399" y="6317"/>
                </a:cubicBezTo>
                <a:cubicBezTo>
                  <a:pt x="7571" y="6552"/>
                  <a:pt x="7665" y="6866"/>
                  <a:pt x="7884" y="7289"/>
                </a:cubicBezTo>
                <a:cubicBezTo>
                  <a:pt x="8496" y="6599"/>
                  <a:pt x="9060" y="5988"/>
                  <a:pt x="9577" y="5330"/>
                </a:cubicBezTo>
                <a:cubicBezTo>
                  <a:pt x="9687" y="5189"/>
                  <a:pt x="9656" y="4875"/>
                  <a:pt x="9609" y="4656"/>
                </a:cubicBezTo>
                <a:cubicBezTo>
                  <a:pt x="9530" y="4186"/>
                  <a:pt x="9327" y="3731"/>
                  <a:pt x="9295" y="3245"/>
                </a:cubicBezTo>
                <a:cubicBezTo>
                  <a:pt x="9264" y="2744"/>
                  <a:pt x="9280" y="2226"/>
                  <a:pt x="9389" y="1740"/>
                </a:cubicBezTo>
                <a:cubicBezTo>
                  <a:pt x="9530" y="1176"/>
                  <a:pt x="9938" y="1113"/>
                  <a:pt x="10251" y="1599"/>
                </a:cubicBezTo>
                <a:cubicBezTo>
                  <a:pt x="10486" y="1960"/>
                  <a:pt x="10612" y="2399"/>
                  <a:pt x="10722" y="2822"/>
                </a:cubicBezTo>
                <a:cubicBezTo>
                  <a:pt x="10816" y="3182"/>
                  <a:pt x="10800" y="3574"/>
                  <a:pt x="10847" y="4013"/>
                </a:cubicBezTo>
                <a:close/>
              </a:path>
            </a:pathLst>
          </a:cu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1" name="Google Shape;4971;p55"/>
          <p:cNvGrpSpPr/>
          <p:nvPr/>
        </p:nvGrpSpPr>
        <p:grpSpPr>
          <a:xfrm>
            <a:off x="4542375" y="2682504"/>
            <a:ext cx="300733" cy="112259"/>
            <a:chOff x="3992159" y="2526798"/>
            <a:chExt cx="237828" cy="88778"/>
          </a:xfrm>
        </p:grpSpPr>
        <p:sp>
          <p:nvSpPr>
            <p:cNvPr id="4972" name="Google Shape;4972;p55"/>
            <p:cNvSpPr/>
            <p:nvPr/>
          </p:nvSpPr>
          <p:spPr>
            <a:xfrm>
              <a:off x="3992159" y="2533731"/>
              <a:ext cx="27444" cy="61001"/>
            </a:xfrm>
            <a:custGeom>
              <a:avLst/>
              <a:gdLst/>
              <a:ahLst/>
              <a:cxnLst/>
              <a:rect l="l" t="t" r="r" b="b"/>
              <a:pathLst>
                <a:path w="1239" h="2754" extrusionOk="0">
                  <a:moveTo>
                    <a:pt x="561" y="1"/>
                  </a:moveTo>
                  <a:cubicBezTo>
                    <a:pt x="519" y="1"/>
                    <a:pt x="478" y="5"/>
                    <a:pt x="439" y="15"/>
                  </a:cubicBezTo>
                  <a:cubicBezTo>
                    <a:pt x="125" y="109"/>
                    <a:pt x="0" y="406"/>
                    <a:pt x="47" y="689"/>
                  </a:cubicBezTo>
                  <a:cubicBezTo>
                    <a:pt x="125" y="1206"/>
                    <a:pt x="141" y="1707"/>
                    <a:pt x="141" y="2225"/>
                  </a:cubicBezTo>
                  <a:cubicBezTo>
                    <a:pt x="141" y="2577"/>
                    <a:pt x="415" y="2754"/>
                    <a:pt x="690" y="2754"/>
                  </a:cubicBezTo>
                  <a:cubicBezTo>
                    <a:pt x="964" y="2754"/>
                    <a:pt x="1238" y="2577"/>
                    <a:pt x="1238" y="2225"/>
                  </a:cubicBezTo>
                  <a:cubicBezTo>
                    <a:pt x="1238" y="1613"/>
                    <a:pt x="1207" y="1002"/>
                    <a:pt x="1113" y="406"/>
                  </a:cubicBezTo>
                  <a:cubicBezTo>
                    <a:pt x="1073" y="152"/>
                    <a:pt x="804" y="1"/>
                    <a:pt x="561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5"/>
            <p:cNvSpPr/>
            <p:nvPr/>
          </p:nvSpPr>
          <p:spPr>
            <a:xfrm>
              <a:off x="4047690" y="2559292"/>
              <a:ext cx="27466" cy="56283"/>
            </a:xfrm>
            <a:custGeom>
              <a:avLst/>
              <a:gdLst/>
              <a:ahLst/>
              <a:cxnLst/>
              <a:rect l="l" t="t" r="r" b="b"/>
              <a:pathLst>
                <a:path w="1240" h="2541" extrusionOk="0">
                  <a:moveTo>
                    <a:pt x="583" y="0"/>
                  </a:moveTo>
                  <a:cubicBezTo>
                    <a:pt x="534" y="0"/>
                    <a:pt x="486" y="7"/>
                    <a:pt x="440" y="20"/>
                  </a:cubicBezTo>
                  <a:cubicBezTo>
                    <a:pt x="126" y="99"/>
                    <a:pt x="1" y="397"/>
                    <a:pt x="48" y="694"/>
                  </a:cubicBezTo>
                  <a:cubicBezTo>
                    <a:pt x="142" y="1133"/>
                    <a:pt x="142" y="1572"/>
                    <a:pt x="142" y="2011"/>
                  </a:cubicBezTo>
                  <a:cubicBezTo>
                    <a:pt x="142" y="2364"/>
                    <a:pt x="416" y="2540"/>
                    <a:pt x="691" y="2540"/>
                  </a:cubicBezTo>
                  <a:cubicBezTo>
                    <a:pt x="965" y="2540"/>
                    <a:pt x="1239" y="2364"/>
                    <a:pt x="1239" y="2011"/>
                  </a:cubicBezTo>
                  <a:cubicBezTo>
                    <a:pt x="1239" y="1462"/>
                    <a:pt x="1208" y="930"/>
                    <a:pt x="1114" y="397"/>
                  </a:cubicBezTo>
                  <a:cubicBezTo>
                    <a:pt x="1062" y="150"/>
                    <a:pt x="817" y="0"/>
                    <a:pt x="583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5"/>
            <p:cNvSpPr/>
            <p:nvPr/>
          </p:nvSpPr>
          <p:spPr>
            <a:xfrm>
              <a:off x="4096310" y="2526798"/>
              <a:ext cx="27444" cy="58565"/>
            </a:xfrm>
            <a:custGeom>
              <a:avLst/>
              <a:gdLst/>
              <a:ahLst/>
              <a:cxnLst/>
              <a:rect l="l" t="t" r="r" b="b"/>
              <a:pathLst>
                <a:path w="1239" h="2644" extrusionOk="0">
                  <a:moveTo>
                    <a:pt x="560" y="0"/>
                  </a:moveTo>
                  <a:cubicBezTo>
                    <a:pt x="519" y="0"/>
                    <a:pt x="478" y="5"/>
                    <a:pt x="439" y="14"/>
                  </a:cubicBezTo>
                  <a:cubicBezTo>
                    <a:pt x="126" y="108"/>
                    <a:pt x="0" y="406"/>
                    <a:pt x="47" y="688"/>
                  </a:cubicBezTo>
                  <a:cubicBezTo>
                    <a:pt x="141" y="1158"/>
                    <a:pt x="141" y="1644"/>
                    <a:pt x="141" y="2114"/>
                  </a:cubicBezTo>
                  <a:cubicBezTo>
                    <a:pt x="141" y="2467"/>
                    <a:pt x="416" y="2643"/>
                    <a:pt x="690" y="2643"/>
                  </a:cubicBezTo>
                  <a:cubicBezTo>
                    <a:pt x="964" y="2643"/>
                    <a:pt x="1239" y="2467"/>
                    <a:pt x="1239" y="2114"/>
                  </a:cubicBezTo>
                  <a:cubicBezTo>
                    <a:pt x="1239" y="1534"/>
                    <a:pt x="1223" y="970"/>
                    <a:pt x="1113" y="406"/>
                  </a:cubicBezTo>
                  <a:cubicBezTo>
                    <a:pt x="1060" y="152"/>
                    <a:pt x="801" y="0"/>
                    <a:pt x="560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5"/>
            <p:cNvSpPr/>
            <p:nvPr/>
          </p:nvSpPr>
          <p:spPr>
            <a:xfrm>
              <a:off x="4146304" y="2561707"/>
              <a:ext cx="28153" cy="51432"/>
            </a:xfrm>
            <a:custGeom>
              <a:avLst/>
              <a:gdLst/>
              <a:ahLst/>
              <a:cxnLst/>
              <a:rect l="l" t="t" r="r" b="b"/>
              <a:pathLst>
                <a:path w="1271" h="2322" extrusionOk="0">
                  <a:moveTo>
                    <a:pt x="663" y="0"/>
                  </a:moveTo>
                  <a:cubicBezTo>
                    <a:pt x="339" y="0"/>
                    <a:pt x="1" y="267"/>
                    <a:pt x="94" y="679"/>
                  </a:cubicBezTo>
                  <a:cubicBezTo>
                    <a:pt x="173" y="1056"/>
                    <a:pt x="173" y="1416"/>
                    <a:pt x="173" y="1792"/>
                  </a:cubicBezTo>
                  <a:cubicBezTo>
                    <a:pt x="173" y="2145"/>
                    <a:pt x="447" y="2321"/>
                    <a:pt x="721" y="2321"/>
                  </a:cubicBezTo>
                  <a:cubicBezTo>
                    <a:pt x="996" y="2321"/>
                    <a:pt x="1270" y="2145"/>
                    <a:pt x="1270" y="1792"/>
                  </a:cubicBezTo>
                  <a:cubicBezTo>
                    <a:pt x="1270" y="1322"/>
                    <a:pt x="1254" y="852"/>
                    <a:pt x="1160" y="397"/>
                  </a:cubicBezTo>
                  <a:cubicBezTo>
                    <a:pt x="1091" y="120"/>
                    <a:pt x="880" y="0"/>
                    <a:pt x="663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5"/>
            <p:cNvSpPr/>
            <p:nvPr/>
          </p:nvSpPr>
          <p:spPr>
            <a:xfrm>
              <a:off x="4205666" y="2547575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1"/>
                  </a:moveTo>
                  <a:cubicBezTo>
                    <a:pt x="252" y="1"/>
                    <a:pt x="1" y="252"/>
                    <a:pt x="1" y="549"/>
                  </a:cubicBezTo>
                  <a:lnTo>
                    <a:pt x="1" y="1380"/>
                  </a:lnTo>
                  <a:cubicBezTo>
                    <a:pt x="1" y="1678"/>
                    <a:pt x="252" y="1929"/>
                    <a:pt x="549" y="1929"/>
                  </a:cubicBezTo>
                  <a:cubicBezTo>
                    <a:pt x="863" y="1929"/>
                    <a:pt x="1098" y="1678"/>
                    <a:pt x="1098" y="1380"/>
                  </a:cubicBezTo>
                  <a:lnTo>
                    <a:pt x="1098" y="549"/>
                  </a:lnTo>
                  <a:cubicBezTo>
                    <a:pt x="1098" y="252"/>
                    <a:pt x="863" y="1"/>
                    <a:pt x="549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7" name="Google Shape;4977;p55"/>
          <p:cNvGrpSpPr/>
          <p:nvPr/>
        </p:nvGrpSpPr>
        <p:grpSpPr>
          <a:xfrm>
            <a:off x="3545093" y="1512711"/>
            <a:ext cx="367479" cy="115593"/>
            <a:chOff x="2875842" y="1677751"/>
            <a:chExt cx="290612" cy="91414"/>
          </a:xfrm>
        </p:grpSpPr>
        <p:sp>
          <p:nvSpPr>
            <p:cNvPr id="4978" name="Google Shape;4978;p55"/>
            <p:cNvSpPr/>
            <p:nvPr/>
          </p:nvSpPr>
          <p:spPr>
            <a:xfrm>
              <a:off x="2928604" y="1684662"/>
              <a:ext cx="27289" cy="60802"/>
            </a:xfrm>
            <a:custGeom>
              <a:avLst/>
              <a:gdLst/>
              <a:ahLst/>
              <a:cxnLst/>
              <a:rect l="l" t="t" r="r" b="b"/>
              <a:pathLst>
                <a:path w="1232" h="2745" extrusionOk="0">
                  <a:moveTo>
                    <a:pt x="578" y="1"/>
                  </a:moveTo>
                  <a:cubicBezTo>
                    <a:pt x="530" y="1"/>
                    <a:pt x="483" y="7"/>
                    <a:pt x="440" y="21"/>
                  </a:cubicBezTo>
                  <a:cubicBezTo>
                    <a:pt x="126" y="99"/>
                    <a:pt x="1" y="397"/>
                    <a:pt x="48" y="695"/>
                  </a:cubicBezTo>
                  <a:cubicBezTo>
                    <a:pt x="126" y="1196"/>
                    <a:pt x="126" y="1714"/>
                    <a:pt x="126" y="2215"/>
                  </a:cubicBezTo>
                  <a:cubicBezTo>
                    <a:pt x="134" y="2568"/>
                    <a:pt x="412" y="2744"/>
                    <a:pt x="687" y="2744"/>
                  </a:cubicBezTo>
                  <a:cubicBezTo>
                    <a:pt x="961" y="2744"/>
                    <a:pt x="1231" y="2568"/>
                    <a:pt x="1223" y="2215"/>
                  </a:cubicBezTo>
                  <a:cubicBezTo>
                    <a:pt x="1223" y="1604"/>
                    <a:pt x="1208" y="1008"/>
                    <a:pt x="1114" y="397"/>
                  </a:cubicBezTo>
                  <a:cubicBezTo>
                    <a:pt x="1075" y="151"/>
                    <a:pt x="810" y="1"/>
                    <a:pt x="578" y="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5"/>
            <p:cNvSpPr/>
            <p:nvPr/>
          </p:nvSpPr>
          <p:spPr>
            <a:xfrm>
              <a:off x="2984157" y="1710046"/>
              <a:ext cx="27112" cy="56239"/>
            </a:xfrm>
            <a:custGeom>
              <a:avLst/>
              <a:gdLst/>
              <a:ahLst/>
              <a:cxnLst/>
              <a:rect l="l" t="t" r="r" b="b"/>
              <a:pathLst>
                <a:path w="1224" h="2539" extrusionOk="0">
                  <a:moveTo>
                    <a:pt x="574" y="0"/>
                  </a:moveTo>
                  <a:cubicBezTo>
                    <a:pt x="528" y="0"/>
                    <a:pt x="483" y="6"/>
                    <a:pt x="440" y="19"/>
                  </a:cubicBezTo>
                  <a:cubicBezTo>
                    <a:pt x="126" y="113"/>
                    <a:pt x="1" y="411"/>
                    <a:pt x="48" y="693"/>
                  </a:cubicBezTo>
                  <a:cubicBezTo>
                    <a:pt x="126" y="1132"/>
                    <a:pt x="126" y="1571"/>
                    <a:pt x="126" y="2010"/>
                  </a:cubicBezTo>
                  <a:cubicBezTo>
                    <a:pt x="126" y="2362"/>
                    <a:pt x="400" y="2539"/>
                    <a:pt x="675" y="2539"/>
                  </a:cubicBezTo>
                  <a:cubicBezTo>
                    <a:pt x="949" y="2539"/>
                    <a:pt x="1223" y="2362"/>
                    <a:pt x="1223" y="2010"/>
                  </a:cubicBezTo>
                  <a:cubicBezTo>
                    <a:pt x="1223" y="1477"/>
                    <a:pt x="1208" y="944"/>
                    <a:pt x="1114" y="411"/>
                  </a:cubicBezTo>
                  <a:cubicBezTo>
                    <a:pt x="1061" y="162"/>
                    <a:pt x="811" y="0"/>
                    <a:pt x="574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55"/>
            <p:cNvSpPr/>
            <p:nvPr/>
          </p:nvSpPr>
          <p:spPr>
            <a:xfrm>
              <a:off x="3032777" y="1677751"/>
              <a:ext cx="27267" cy="58675"/>
            </a:xfrm>
            <a:custGeom>
              <a:avLst/>
              <a:gdLst/>
              <a:ahLst/>
              <a:cxnLst/>
              <a:rect l="l" t="t" r="r" b="b"/>
              <a:pathLst>
                <a:path w="1231" h="2649" extrusionOk="0">
                  <a:moveTo>
                    <a:pt x="575" y="0"/>
                  </a:moveTo>
                  <a:cubicBezTo>
                    <a:pt x="528" y="0"/>
                    <a:pt x="483" y="7"/>
                    <a:pt x="439" y="19"/>
                  </a:cubicBezTo>
                  <a:cubicBezTo>
                    <a:pt x="125" y="98"/>
                    <a:pt x="0" y="396"/>
                    <a:pt x="47" y="693"/>
                  </a:cubicBezTo>
                  <a:cubicBezTo>
                    <a:pt x="141" y="1164"/>
                    <a:pt x="125" y="1634"/>
                    <a:pt x="125" y="2120"/>
                  </a:cubicBezTo>
                  <a:cubicBezTo>
                    <a:pt x="133" y="2472"/>
                    <a:pt x="412" y="2649"/>
                    <a:pt x="686" y="2649"/>
                  </a:cubicBezTo>
                  <a:cubicBezTo>
                    <a:pt x="960" y="2649"/>
                    <a:pt x="1230" y="2472"/>
                    <a:pt x="1223" y="2120"/>
                  </a:cubicBezTo>
                  <a:cubicBezTo>
                    <a:pt x="1223" y="1540"/>
                    <a:pt x="1207" y="976"/>
                    <a:pt x="1113" y="396"/>
                  </a:cubicBezTo>
                  <a:cubicBezTo>
                    <a:pt x="1061" y="160"/>
                    <a:pt x="811" y="0"/>
                    <a:pt x="575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55"/>
            <p:cNvSpPr/>
            <p:nvPr/>
          </p:nvSpPr>
          <p:spPr>
            <a:xfrm>
              <a:off x="3082749" y="1712549"/>
              <a:ext cx="28153" cy="51654"/>
            </a:xfrm>
            <a:custGeom>
              <a:avLst/>
              <a:gdLst/>
              <a:ahLst/>
              <a:cxnLst/>
              <a:rect l="l" t="t" r="r" b="b"/>
              <a:pathLst>
                <a:path w="1271" h="2332" extrusionOk="0">
                  <a:moveTo>
                    <a:pt x="668" y="0"/>
                  </a:moveTo>
                  <a:cubicBezTo>
                    <a:pt x="345" y="0"/>
                    <a:pt x="1" y="274"/>
                    <a:pt x="95" y="690"/>
                  </a:cubicBezTo>
                  <a:cubicBezTo>
                    <a:pt x="174" y="1050"/>
                    <a:pt x="174" y="1426"/>
                    <a:pt x="174" y="1803"/>
                  </a:cubicBezTo>
                  <a:cubicBezTo>
                    <a:pt x="174" y="2155"/>
                    <a:pt x="448" y="2332"/>
                    <a:pt x="722" y="2332"/>
                  </a:cubicBezTo>
                  <a:cubicBezTo>
                    <a:pt x="996" y="2332"/>
                    <a:pt x="1271" y="2155"/>
                    <a:pt x="1271" y="1803"/>
                  </a:cubicBezTo>
                  <a:cubicBezTo>
                    <a:pt x="1271" y="1332"/>
                    <a:pt x="1255" y="862"/>
                    <a:pt x="1145" y="392"/>
                  </a:cubicBezTo>
                  <a:cubicBezTo>
                    <a:pt x="1083" y="118"/>
                    <a:pt x="880" y="0"/>
                    <a:pt x="668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5"/>
            <p:cNvSpPr/>
            <p:nvPr/>
          </p:nvSpPr>
          <p:spPr>
            <a:xfrm>
              <a:off x="2875842" y="1726437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0"/>
                  </a:moveTo>
                  <a:cubicBezTo>
                    <a:pt x="251" y="0"/>
                    <a:pt x="0" y="251"/>
                    <a:pt x="0" y="549"/>
                  </a:cubicBezTo>
                  <a:lnTo>
                    <a:pt x="0" y="1379"/>
                  </a:lnTo>
                  <a:cubicBezTo>
                    <a:pt x="0" y="1677"/>
                    <a:pt x="251" y="1928"/>
                    <a:pt x="549" y="1928"/>
                  </a:cubicBezTo>
                  <a:cubicBezTo>
                    <a:pt x="862" y="1928"/>
                    <a:pt x="1097" y="1677"/>
                    <a:pt x="1097" y="1379"/>
                  </a:cubicBezTo>
                  <a:lnTo>
                    <a:pt x="1097" y="549"/>
                  </a:lnTo>
                  <a:cubicBezTo>
                    <a:pt x="1097" y="251"/>
                    <a:pt x="862" y="0"/>
                    <a:pt x="549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5"/>
            <p:cNvSpPr/>
            <p:nvPr/>
          </p:nvSpPr>
          <p:spPr>
            <a:xfrm>
              <a:off x="3142134" y="1698661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0"/>
                  </a:moveTo>
                  <a:cubicBezTo>
                    <a:pt x="251" y="0"/>
                    <a:pt x="0" y="251"/>
                    <a:pt x="0" y="549"/>
                  </a:cubicBezTo>
                  <a:lnTo>
                    <a:pt x="0" y="1379"/>
                  </a:lnTo>
                  <a:cubicBezTo>
                    <a:pt x="0" y="1677"/>
                    <a:pt x="251" y="1928"/>
                    <a:pt x="549" y="1928"/>
                  </a:cubicBezTo>
                  <a:cubicBezTo>
                    <a:pt x="847" y="1928"/>
                    <a:pt x="1098" y="1677"/>
                    <a:pt x="1098" y="1379"/>
                  </a:cubicBezTo>
                  <a:lnTo>
                    <a:pt x="1098" y="549"/>
                  </a:lnTo>
                  <a:cubicBezTo>
                    <a:pt x="1098" y="251"/>
                    <a:pt x="847" y="0"/>
                    <a:pt x="549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4" name="Google Shape;4984;p55"/>
          <p:cNvGrpSpPr/>
          <p:nvPr/>
        </p:nvGrpSpPr>
        <p:grpSpPr>
          <a:xfrm>
            <a:off x="6465475" y="3975954"/>
            <a:ext cx="306014" cy="96151"/>
            <a:chOff x="6465475" y="3975954"/>
            <a:chExt cx="306014" cy="96151"/>
          </a:xfrm>
        </p:grpSpPr>
        <p:sp>
          <p:nvSpPr>
            <p:cNvPr id="4985" name="Google Shape;4985;p55"/>
            <p:cNvSpPr/>
            <p:nvPr/>
          </p:nvSpPr>
          <p:spPr>
            <a:xfrm>
              <a:off x="6520790" y="3983376"/>
              <a:ext cx="28568" cy="64025"/>
            </a:xfrm>
            <a:custGeom>
              <a:avLst/>
              <a:gdLst/>
              <a:ahLst/>
              <a:cxnLst/>
              <a:rect l="l" t="t" r="r" b="b"/>
              <a:pathLst>
                <a:path w="1020" h="2286" extrusionOk="0">
                  <a:moveTo>
                    <a:pt x="480" y="1"/>
                  </a:moveTo>
                  <a:cubicBezTo>
                    <a:pt x="439" y="1"/>
                    <a:pt x="399" y="6"/>
                    <a:pt x="361" y="17"/>
                  </a:cubicBezTo>
                  <a:cubicBezTo>
                    <a:pt x="95" y="80"/>
                    <a:pt x="1" y="330"/>
                    <a:pt x="32" y="566"/>
                  </a:cubicBezTo>
                  <a:cubicBezTo>
                    <a:pt x="111" y="989"/>
                    <a:pt x="111" y="1412"/>
                    <a:pt x="111" y="1851"/>
                  </a:cubicBezTo>
                  <a:cubicBezTo>
                    <a:pt x="111" y="2141"/>
                    <a:pt x="338" y="2286"/>
                    <a:pt x="565" y="2286"/>
                  </a:cubicBezTo>
                  <a:cubicBezTo>
                    <a:pt x="792" y="2286"/>
                    <a:pt x="1020" y="2141"/>
                    <a:pt x="1020" y="1851"/>
                  </a:cubicBezTo>
                  <a:cubicBezTo>
                    <a:pt x="1020" y="1334"/>
                    <a:pt x="1004" y="832"/>
                    <a:pt x="926" y="330"/>
                  </a:cubicBezTo>
                  <a:cubicBezTo>
                    <a:pt x="887" y="123"/>
                    <a:pt x="676" y="1"/>
                    <a:pt x="480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5"/>
            <p:cNvSpPr/>
            <p:nvPr/>
          </p:nvSpPr>
          <p:spPr>
            <a:xfrm>
              <a:off x="6579187" y="4010180"/>
              <a:ext cx="29016" cy="59180"/>
            </a:xfrm>
            <a:custGeom>
              <a:avLst/>
              <a:gdLst/>
              <a:ahLst/>
              <a:cxnLst/>
              <a:rect l="l" t="t" r="r" b="b"/>
              <a:pathLst>
                <a:path w="1036" h="2113" extrusionOk="0">
                  <a:moveTo>
                    <a:pt x="479" y="0"/>
                  </a:moveTo>
                  <a:cubicBezTo>
                    <a:pt x="439" y="0"/>
                    <a:pt x="399" y="5"/>
                    <a:pt x="361" y="16"/>
                  </a:cubicBezTo>
                  <a:cubicBezTo>
                    <a:pt x="110" y="79"/>
                    <a:pt x="1" y="330"/>
                    <a:pt x="48" y="580"/>
                  </a:cubicBezTo>
                  <a:cubicBezTo>
                    <a:pt x="110" y="941"/>
                    <a:pt x="110" y="1301"/>
                    <a:pt x="110" y="1678"/>
                  </a:cubicBezTo>
                  <a:cubicBezTo>
                    <a:pt x="110" y="1968"/>
                    <a:pt x="342" y="2113"/>
                    <a:pt x="573" y="2113"/>
                  </a:cubicBezTo>
                  <a:cubicBezTo>
                    <a:pt x="804" y="2113"/>
                    <a:pt x="1035" y="1968"/>
                    <a:pt x="1035" y="1678"/>
                  </a:cubicBezTo>
                  <a:cubicBezTo>
                    <a:pt x="1035" y="1223"/>
                    <a:pt x="1004" y="768"/>
                    <a:pt x="925" y="330"/>
                  </a:cubicBezTo>
                  <a:cubicBezTo>
                    <a:pt x="886" y="122"/>
                    <a:pt x="675" y="0"/>
                    <a:pt x="479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5"/>
            <p:cNvSpPr/>
            <p:nvPr/>
          </p:nvSpPr>
          <p:spPr>
            <a:xfrm>
              <a:off x="6630105" y="3975954"/>
              <a:ext cx="29016" cy="61701"/>
            </a:xfrm>
            <a:custGeom>
              <a:avLst/>
              <a:gdLst/>
              <a:ahLst/>
              <a:cxnLst/>
              <a:rect l="l" t="t" r="r" b="b"/>
              <a:pathLst>
                <a:path w="1036" h="2203" extrusionOk="0">
                  <a:moveTo>
                    <a:pt x="488" y="1"/>
                  </a:moveTo>
                  <a:cubicBezTo>
                    <a:pt x="450" y="1"/>
                    <a:pt x="412" y="5"/>
                    <a:pt x="377" y="16"/>
                  </a:cubicBezTo>
                  <a:cubicBezTo>
                    <a:pt x="111" y="78"/>
                    <a:pt x="1" y="329"/>
                    <a:pt x="48" y="580"/>
                  </a:cubicBezTo>
                  <a:cubicBezTo>
                    <a:pt x="126" y="972"/>
                    <a:pt x="126" y="1363"/>
                    <a:pt x="126" y="1755"/>
                  </a:cubicBezTo>
                  <a:cubicBezTo>
                    <a:pt x="126" y="2053"/>
                    <a:pt x="353" y="2202"/>
                    <a:pt x="581" y="2202"/>
                  </a:cubicBezTo>
                  <a:cubicBezTo>
                    <a:pt x="808" y="2202"/>
                    <a:pt x="1035" y="2053"/>
                    <a:pt x="1035" y="1755"/>
                  </a:cubicBezTo>
                  <a:cubicBezTo>
                    <a:pt x="1035" y="1285"/>
                    <a:pt x="1020" y="815"/>
                    <a:pt x="941" y="329"/>
                  </a:cubicBezTo>
                  <a:cubicBezTo>
                    <a:pt x="902" y="132"/>
                    <a:pt x="686" y="1"/>
                    <a:pt x="488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5"/>
            <p:cNvSpPr/>
            <p:nvPr/>
          </p:nvSpPr>
          <p:spPr>
            <a:xfrm>
              <a:off x="6683040" y="4012785"/>
              <a:ext cx="29632" cy="54279"/>
            </a:xfrm>
            <a:custGeom>
              <a:avLst/>
              <a:gdLst/>
              <a:ahLst/>
              <a:cxnLst/>
              <a:rect l="l" t="t" r="r" b="b"/>
              <a:pathLst>
                <a:path w="1058" h="1938" extrusionOk="0">
                  <a:moveTo>
                    <a:pt x="555" y="0"/>
                  </a:moveTo>
                  <a:cubicBezTo>
                    <a:pt x="285" y="0"/>
                    <a:pt x="1" y="226"/>
                    <a:pt x="86" y="566"/>
                  </a:cubicBezTo>
                  <a:cubicBezTo>
                    <a:pt x="148" y="879"/>
                    <a:pt x="148" y="1177"/>
                    <a:pt x="148" y="1491"/>
                  </a:cubicBezTo>
                  <a:cubicBezTo>
                    <a:pt x="148" y="1788"/>
                    <a:pt x="376" y="1937"/>
                    <a:pt x="603" y="1937"/>
                  </a:cubicBezTo>
                  <a:cubicBezTo>
                    <a:pt x="830" y="1937"/>
                    <a:pt x="1058" y="1788"/>
                    <a:pt x="1058" y="1491"/>
                  </a:cubicBezTo>
                  <a:cubicBezTo>
                    <a:pt x="1058" y="1099"/>
                    <a:pt x="1058" y="707"/>
                    <a:pt x="964" y="331"/>
                  </a:cubicBezTo>
                  <a:cubicBezTo>
                    <a:pt x="907" y="100"/>
                    <a:pt x="734" y="0"/>
                    <a:pt x="555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5"/>
            <p:cNvSpPr/>
            <p:nvPr/>
          </p:nvSpPr>
          <p:spPr>
            <a:xfrm>
              <a:off x="6465475" y="4027293"/>
              <a:ext cx="25515" cy="44812"/>
            </a:xfrm>
            <a:custGeom>
              <a:avLst/>
              <a:gdLst/>
              <a:ahLst/>
              <a:cxnLst/>
              <a:rect l="l" t="t" r="r" b="b"/>
              <a:pathLst>
                <a:path w="911" h="1600" extrusionOk="0">
                  <a:moveTo>
                    <a:pt x="455" y="1"/>
                  </a:moveTo>
                  <a:cubicBezTo>
                    <a:pt x="205" y="1"/>
                    <a:pt x="1" y="204"/>
                    <a:pt x="1" y="455"/>
                  </a:cubicBezTo>
                  <a:lnTo>
                    <a:pt x="1" y="1145"/>
                  </a:lnTo>
                  <a:cubicBezTo>
                    <a:pt x="1" y="1396"/>
                    <a:pt x="205" y="1600"/>
                    <a:pt x="455" y="1600"/>
                  </a:cubicBezTo>
                  <a:cubicBezTo>
                    <a:pt x="706" y="1600"/>
                    <a:pt x="910" y="1396"/>
                    <a:pt x="910" y="1145"/>
                  </a:cubicBezTo>
                  <a:lnTo>
                    <a:pt x="910" y="455"/>
                  </a:lnTo>
                  <a:cubicBezTo>
                    <a:pt x="910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5"/>
            <p:cNvSpPr/>
            <p:nvPr/>
          </p:nvSpPr>
          <p:spPr>
            <a:xfrm>
              <a:off x="6745582" y="3997884"/>
              <a:ext cx="25907" cy="45232"/>
            </a:xfrm>
            <a:custGeom>
              <a:avLst/>
              <a:gdLst/>
              <a:ahLst/>
              <a:cxnLst/>
              <a:rect l="l" t="t" r="r" b="b"/>
              <a:pathLst>
                <a:path w="925" h="1615" extrusionOk="0">
                  <a:moveTo>
                    <a:pt x="470" y="1"/>
                  </a:moveTo>
                  <a:cubicBezTo>
                    <a:pt x="220" y="1"/>
                    <a:pt x="0" y="204"/>
                    <a:pt x="0" y="455"/>
                  </a:cubicBezTo>
                  <a:lnTo>
                    <a:pt x="0" y="1145"/>
                  </a:lnTo>
                  <a:cubicBezTo>
                    <a:pt x="0" y="1396"/>
                    <a:pt x="220" y="1615"/>
                    <a:pt x="470" y="1615"/>
                  </a:cubicBezTo>
                  <a:cubicBezTo>
                    <a:pt x="721" y="1615"/>
                    <a:pt x="925" y="1396"/>
                    <a:pt x="925" y="1145"/>
                  </a:cubicBezTo>
                  <a:lnTo>
                    <a:pt x="925" y="455"/>
                  </a:lnTo>
                  <a:cubicBezTo>
                    <a:pt x="925" y="204"/>
                    <a:pt x="721" y="1"/>
                    <a:pt x="470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1" name="Google Shape;4991;p55"/>
          <p:cNvGrpSpPr/>
          <p:nvPr/>
        </p:nvGrpSpPr>
        <p:grpSpPr>
          <a:xfrm>
            <a:off x="1421039" y="3214991"/>
            <a:ext cx="306475" cy="96575"/>
            <a:chOff x="1480911" y="3232264"/>
            <a:chExt cx="242369" cy="76374"/>
          </a:xfrm>
        </p:grpSpPr>
        <p:sp>
          <p:nvSpPr>
            <p:cNvPr id="4992" name="Google Shape;4992;p55"/>
            <p:cNvSpPr/>
            <p:nvPr/>
          </p:nvSpPr>
          <p:spPr>
            <a:xfrm>
              <a:off x="1525012" y="3238156"/>
              <a:ext cx="22593" cy="50879"/>
            </a:xfrm>
            <a:custGeom>
              <a:avLst/>
              <a:gdLst/>
              <a:ahLst/>
              <a:cxnLst/>
              <a:rect l="l" t="t" r="r" b="b"/>
              <a:pathLst>
                <a:path w="1020" h="2297" extrusionOk="0">
                  <a:moveTo>
                    <a:pt x="471" y="1"/>
                  </a:moveTo>
                  <a:cubicBezTo>
                    <a:pt x="433" y="1"/>
                    <a:pt x="396" y="6"/>
                    <a:pt x="361" y="16"/>
                  </a:cubicBezTo>
                  <a:cubicBezTo>
                    <a:pt x="94" y="94"/>
                    <a:pt x="0" y="329"/>
                    <a:pt x="32" y="580"/>
                  </a:cubicBezTo>
                  <a:cubicBezTo>
                    <a:pt x="94" y="1003"/>
                    <a:pt x="110" y="1426"/>
                    <a:pt x="110" y="1850"/>
                  </a:cubicBezTo>
                  <a:cubicBezTo>
                    <a:pt x="110" y="2147"/>
                    <a:pt x="337" y="2296"/>
                    <a:pt x="565" y="2296"/>
                  </a:cubicBezTo>
                  <a:cubicBezTo>
                    <a:pt x="792" y="2296"/>
                    <a:pt x="1019" y="2147"/>
                    <a:pt x="1019" y="1850"/>
                  </a:cubicBezTo>
                  <a:cubicBezTo>
                    <a:pt x="1019" y="1332"/>
                    <a:pt x="1003" y="846"/>
                    <a:pt x="909" y="329"/>
                  </a:cubicBezTo>
                  <a:cubicBezTo>
                    <a:pt x="883" y="132"/>
                    <a:pt x="669" y="1"/>
                    <a:pt x="471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5"/>
            <p:cNvSpPr/>
            <p:nvPr/>
          </p:nvSpPr>
          <p:spPr>
            <a:xfrm>
              <a:off x="1571174" y="3259332"/>
              <a:ext cx="22593" cy="47069"/>
            </a:xfrm>
            <a:custGeom>
              <a:avLst/>
              <a:gdLst/>
              <a:ahLst/>
              <a:cxnLst/>
              <a:rect l="l" t="t" r="r" b="b"/>
              <a:pathLst>
                <a:path w="1020" h="2125" extrusionOk="0">
                  <a:moveTo>
                    <a:pt x="472" y="1"/>
                  </a:moveTo>
                  <a:cubicBezTo>
                    <a:pt x="434" y="1"/>
                    <a:pt x="397" y="6"/>
                    <a:pt x="361" y="16"/>
                  </a:cubicBezTo>
                  <a:cubicBezTo>
                    <a:pt x="111" y="94"/>
                    <a:pt x="1" y="329"/>
                    <a:pt x="48" y="580"/>
                  </a:cubicBezTo>
                  <a:cubicBezTo>
                    <a:pt x="111" y="941"/>
                    <a:pt x="111" y="1301"/>
                    <a:pt x="111" y="1677"/>
                  </a:cubicBezTo>
                  <a:cubicBezTo>
                    <a:pt x="111" y="1975"/>
                    <a:pt x="338" y="2124"/>
                    <a:pt x="565" y="2124"/>
                  </a:cubicBezTo>
                  <a:cubicBezTo>
                    <a:pt x="793" y="2124"/>
                    <a:pt x="1020" y="1975"/>
                    <a:pt x="1020" y="1677"/>
                  </a:cubicBezTo>
                  <a:cubicBezTo>
                    <a:pt x="1020" y="1223"/>
                    <a:pt x="1004" y="784"/>
                    <a:pt x="926" y="329"/>
                  </a:cubicBezTo>
                  <a:cubicBezTo>
                    <a:pt x="886" y="132"/>
                    <a:pt x="670" y="1"/>
                    <a:pt x="4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5"/>
            <p:cNvSpPr/>
            <p:nvPr/>
          </p:nvSpPr>
          <p:spPr>
            <a:xfrm>
              <a:off x="1611465" y="3232264"/>
              <a:ext cx="22925" cy="48863"/>
            </a:xfrm>
            <a:custGeom>
              <a:avLst/>
              <a:gdLst/>
              <a:ahLst/>
              <a:cxnLst/>
              <a:rect l="l" t="t" r="r" b="b"/>
              <a:pathLst>
                <a:path w="1035" h="2206" extrusionOk="0">
                  <a:moveTo>
                    <a:pt x="486" y="0"/>
                  </a:moveTo>
                  <a:cubicBezTo>
                    <a:pt x="448" y="0"/>
                    <a:pt x="411" y="5"/>
                    <a:pt x="376" y="15"/>
                  </a:cubicBezTo>
                  <a:cubicBezTo>
                    <a:pt x="110" y="94"/>
                    <a:pt x="0" y="344"/>
                    <a:pt x="47" y="580"/>
                  </a:cubicBezTo>
                  <a:cubicBezTo>
                    <a:pt x="126" y="971"/>
                    <a:pt x="126" y="1379"/>
                    <a:pt x="126" y="1771"/>
                  </a:cubicBezTo>
                  <a:cubicBezTo>
                    <a:pt x="126" y="2061"/>
                    <a:pt x="353" y="2206"/>
                    <a:pt x="580" y="2206"/>
                  </a:cubicBezTo>
                  <a:cubicBezTo>
                    <a:pt x="807" y="2206"/>
                    <a:pt x="1035" y="2061"/>
                    <a:pt x="1035" y="1771"/>
                  </a:cubicBezTo>
                  <a:cubicBezTo>
                    <a:pt x="1035" y="1285"/>
                    <a:pt x="1019" y="815"/>
                    <a:pt x="925" y="344"/>
                  </a:cubicBezTo>
                  <a:cubicBezTo>
                    <a:pt x="899" y="134"/>
                    <a:pt x="684" y="0"/>
                    <a:pt x="486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5"/>
            <p:cNvSpPr/>
            <p:nvPr/>
          </p:nvSpPr>
          <p:spPr>
            <a:xfrm>
              <a:off x="1653174" y="3261414"/>
              <a:ext cx="23568" cy="42882"/>
            </a:xfrm>
            <a:custGeom>
              <a:avLst/>
              <a:gdLst/>
              <a:ahLst/>
              <a:cxnLst/>
              <a:rect l="l" t="t" r="r" b="b"/>
              <a:pathLst>
                <a:path w="1064" h="1936" extrusionOk="0">
                  <a:moveTo>
                    <a:pt x="563" y="0"/>
                  </a:moveTo>
                  <a:cubicBezTo>
                    <a:pt x="290" y="0"/>
                    <a:pt x="1" y="230"/>
                    <a:pt x="76" y="580"/>
                  </a:cubicBezTo>
                  <a:cubicBezTo>
                    <a:pt x="155" y="878"/>
                    <a:pt x="155" y="1191"/>
                    <a:pt x="155" y="1489"/>
                  </a:cubicBezTo>
                  <a:cubicBezTo>
                    <a:pt x="155" y="1787"/>
                    <a:pt x="382" y="1936"/>
                    <a:pt x="609" y="1936"/>
                  </a:cubicBezTo>
                  <a:cubicBezTo>
                    <a:pt x="837" y="1936"/>
                    <a:pt x="1064" y="1787"/>
                    <a:pt x="1064" y="1489"/>
                  </a:cubicBezTo>
                  <a:cubicBezTo>
                    <a:pt x="1064" y="1097"/>
                    <a:pt x="1048" y="721"/>
                    <a:pt x="970" y="329"/>
                  </a:cubicBezTo>
                  <a:cubicBezTo>
                    <a:pt x="914" y="99"/>
                    <a:pt x="742" y="0"/>
                    <a:pt x="563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5"/>
            <p:cNvSpPr/>
            <p:nvPr/>
          </p:nvSpPr>
          <p:spPr>
            <a:xfrm>
              <a:off x="1480911" y="3272866"/>
              <a:ext cx="20511" cy="35772"/>
            </a:xfrm>
            <a:custGeom>
              <a:avLst/>
              <a:gdLst/>
              <a:ahLst/>
              <a:cxnLst/>
              <a:rect l="l" t="t" r="r" b="b"/>
              <a:pathLst>
                <a:path w="926" h="1615" extrusionOk="0">
                  <a:moveTo>
                    <a:pt x="471" y="0"/>
                  </a:moveTo>
                  <a:cubicBezTo>
                    <a:pt x="220" y="0"/>
                    <a:pt x="1" y="204"/>
                    <a:pt x="1" y="455"/>
                  </a:cubicBezTo>
                  <a:lnTo>
                    <a:pt x="1" y="1160"/>
                  </a:lnTo>
                  <a:cubicBezTo>
                    <a:pt x="1" y="1395"/>
                    <a:pt x="220" y="1615"/>
                    <a:pt x="471" y="1615"/>
                  </a:cubicBezTo>
                  <a:cubicBezTo>
                    <a:pt x="706" y="1615"/>
                    <a:pt x="925" y="1395"/>
                    <a:pt x="925" y="1160"/>
                  </a:cubicBezTo>
                  <a:lnTo>
                    <a:pt x="925" y="455"/>
                  </a:lnTo>
                  <a:cubicBezTo>
                    <a:pt x="925" y="204"/>
                    <a:pt x="706" y="0"/>
                    <a:pt x="47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5"/>
            <p:cNvSpPr/>
            <p:nvPr/>
          </p:nvSpPr>
          <p:spPr>
            <a:xfrm>
              <a:off x="1702769" y="3249608"/>
              <a:ext cx="20511" cy="35772"/>
            </a:xfrm>
            <a:custGeom>
              <a:avLst/>
              <a:gdLst/>
              <a:ahLst/>
              <a:cxnLst/>
              <a:rect l="l" t="t" r="r" b="b"/>
              <a:pathLst>
                <a:path w="926" h="1615" extrusionOk="0">
                  <a:moveTo>
                    <a:pt x="455" y="0"/>
                  </a:moveTo>
                  <a:cubicBezTo>
                    <a:pt x="220" y="0"/>
                    <a:pt x="1" y="220"/>
                    <a:pt x="1" y="455"/>
                  </a:cubicBezTo>
                  <a:lnTo>
                    <a:pt x="1" y="1160"/>
                  </a:lnTo>
                  <a:cubicBezTo>
                    <a:pt x="1" y="1411"/>
                    <a:pt x="220" y="1615"/>
                    <a:pt x="455" y="1615"/>
                  </a:cubicBezTo>
                  <a:cubicBezTo>
                    <a:pt x="706" y="1615"/>
                    <a:pt x="925" y="1411"/>
                    <a:pt x="925" y="1160"/>
                  </a:cubicBezTo>
                  <a:lnTo>
                    <a:pt x="925" y="455"/>
                  </a:lnTo>
                  <a:cubicBezTo>
                    <a:pt x="925" y="220"/>
                    <a:pt x="706" y="0"/>
                    <a:pt x="455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8" name="Google Shape;4998;p55"/>
          <p:cNvGrpSpPr/>
          <p:nvPr/>
        </p:nvGrpSpPr>
        <p:grpSpPr>
          <a:xfrm>
            <a:off x="4794593" y="3700745"/>
            <a:ext cx="317901" cy="453129"/>
            <a:chOff x="4200107" y="3309325"/>
            <a:chExt cx="251404" cy="358346"/>
          </a:xfrm>
        </p:grpSpPr>
        <p:sp>
          <p:nvSpPr>
            <p:cNvPr id="4999" name="Google Shape;4999;p55"/>
            <p:cNvSpPr/>
            <p:nvPr/>
          </p:nvSpPr>
          <p:spPr>
            <a:xfrm>
              <a:off x="4325455" y="3378767"/>
              <a:ext cx="126056" cy="49306"/>
            </a:xfrm>
            <a:custGeom>
              <a:avLst/>
              <a:gdLst/>
              <a:ahLst/>
              <a:cxnLst/>
              <a:rect l="l" t="t" r="r" b="b"/>
              <a:pathLst>
                <a:path w="5691" h="2226" extrusionOk="0">
                  <a:moveTo>
                    <a:pt x="5690" y="737"/>
                  </a:moveTo>
                  <a:cubicBezTo>
                    <a:pt x="3747" y="1630"/>
                    <a:pt x="1991" y="2226"/>
                    <a:pt x="0" y="1787"/>
                  </a:cubicBezTo>
                  <a:cubicBezTo>
                    <a:pt x="800" y="517"/>
                    <a:pt x="3370" y="0"/>
                    <a:pt x="5690" y="7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5"/>
            <p:cNvSpPr/>
            <p:nvPr/>
          </p:nvSpPr>
          <p:spPr>
            <a:xfrm>
              <a:off x="4325455" y="3378767"/>
              <a:ext cx="126056" cy="49306"/>
            </a:xfrm>
            <a:custGeom>
              <a:avLst/>
              <a:gdLst/>
              <a:ahLst/>
              <a:cxnLst/>
              <a:rect l="l" t="t" r="r" b="b"/>
              <a:pathLst>
                <a:path w="5691" h="2226" fill="none" extrusionOk="0">
                  <a:moveTo>
                    <a:pt x="5690" y="737"/>
                  </a:moveTo>
                  <a:cubicBezTo>
                    <a:pt x="3747" y="1630"/>
                    <a:pt x="1991" y="2226"/>
                    <a:pt x="0" y="1787"/>
                  </a:cubicBezTo>
                  <a:cubicBezTo>
                    <a:pt x="800" y="517"/>
                    <a:pt x="3370" y="0"/>
                    <a:pt x="5690" y="737"/>
                  </a:cubicBezTo>
                  <a:close/>
                </a:path>
              </a:pathLst>
            </a:custGeom>
            <a:solidFill>
              <a:schemeClr val="accent4"/>
            </a:solidFill>
            <a:ln w="66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5"/>
            <p:cNvSpPr/>
            <p:nvPr/>
          </p:nvSpPr>
          <p:spPr>
            <a:xfrm>
              <a:off x="4200107" y="3365920"/>
              <a:ext cx="96906" cy="52097"/>
            </a:xfrm>
            <a:custGeom>
              <a:avLst/>
              <a:gdLst/>
              <a:ahLst/>
              <a:cxnLst/>
              <a:rect l="l" t="t" r="r" b="b"/>
              <a:pathLst>
                <a:path w="4375" h="2352" extrusionOk="0">
                  <a:moveTo>
                    <a:pt x="1" y="141"/>
                  </a:moveTo>
                  <a:cubicBezTo>
                    <a:pt x="2054" y="0"/>
                    <a:pt x="3920" y="956"/>
                    <a:pt x="4374" y="2351"/>
                  </a:cubicBezTo>
                  <a:cubicBezTo>
                    <a:pt x="2572" y="2351"/>
                    <a:pt x="1208" y="1615"/>
                    <a:pt x="1" y="14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5"/>
            <p:cNvSpPr/>
            <p:nvPr/>
          </p:nvSpPr>
          <p:spPr>
            <a:xfrm>
              <a:off x="4200107" y="3365920"/>
              <a:ext cx="96906" cy="52097"/>
            </a:xfrm>
            <a:custGeom>
              <a:avLst/>
              <a:gdLst/>
              <a:ahLst/>
              <a:cxnLst/>
              <a:rect l="l" t="t" r="r" b="b"/>
              <a:pathLst>
                <a:path w="4375" h="2352" fill="none" extrusionOk="0">
                  <a:moveTo>
                    <a:pt x="1" y="141"/>
                  </a:moveTo>
                  <a:cubicBezTo>
                    <a:pt x="2054" y="0"/>
                    <a:pt x="3920" y="956"/>
                    <a:pt x="4374" y="2351"/>
                  </a:cubicBezTo>
                  <a:cubicBezTo>
                    <a:pt x="2572" y="2351"/>
                    <a:pt x="1208" y="1615"/>
                    <a:pt x="1" y="141"/>
                  </a:cubicBezTo>
                  <a:close/>
                </a:path>
              </a:pathLst>
            </a:custGeom>
            <a:solidFill>
              <a:schemeClr val="accent4"/>
            </a:solidFill>
            <a:ln w="66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5"/>
            <p:cNvSpPr/>
            <p:nvPr/>
          </p:nvSpPr>
          <p:spPr>
            <a:xfrm>
              <a:off x="4298720" y="3309325"/>
              <a:ext cx="39250" cy="101735"/>
            </a:xfrm>
            <a:custGeom>
              <a:avLst/>
              <a:gdLst/>
              <a:ahLst/>
              <a:cxnLst/>
              <a:rect l="l" t="t" r="r" b="b"/>
              <a:pathLst>
                <a:path w="1772" h="4593" extrusionOk="0">
                  <a:moveTo>
                    <a:pt x="1160" y="0"/>
                  </a:moveTo>
                  <a:cubicBezTo>
                    <a:pt x="1772" y="1662"/>
                    <a:pt x="1192" y="3135"/>
                    <a:pt x="502" y="4593"/>
                  </a:cubicBezTo>
                  <a:cubicBezTo>
                    <a:pt x="0" y="2963"/>
                    <a:pt x="298" y="1442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5"/>
            <p:cNvSpPr/>
            <p:nvPr/>
          </p:nvSpPr>
          <p:spPr>
            <a:xfrm>
              <a:off x="4298720" y="3309325"/>
              <a:ext cx="39250" cy="101735"/>
            </a:xfrm>
            <a:custGeom>
              <a:avLst/>
              <a:gdLst/>
              <a:ahLst/>
              <a:cxnLst/>
              <a:rect l="l" t="t" r="r" b="b"/>
              <a:pathLst>
                <a:path w="1772" h="4593" fill="none" extrusionOk="0">
                  <a:moveTo>
                    <a:pt x="1160" y="0"/>
                  </a:moveTo>
                  <a:cubicBezTo>
                    <a:pt x="1772" y="1662"/>
                    <a:pt x="1192" y="3135"/>
                    <a:pt x="502" y="4593"/>
                  </a:cubicBezTo>
                  <a:cubicBezTo>
                    <a:pt x="0" y="2963"/>
                    <a:pt x="298" y="1442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 w="66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5"/>
            <p:cNvSpPr/>
            <p:nvPr/>
          </p:nvSpPr>
          <p:spPr>
            <a:xfrm>
              <a:off x="4271298" y="3429092"/>
              <a:ext cx="81955" cy="101757"/>
            </a:xfrm>
            <a:custGeom>
              <a:avLst/>
              <a:gdLst/>
              <a:ahLst/>
              <a:cxnLst/>
              <a:rect l="l" t="t" r="r" b="b"/>
              <a:pathLst>
                <a:path w="3700" h="4594" extrusionOk="0">
                  <a:moveTo>
                    <a:pt x="0" y="659"/>
                  </a:moveTo>
                  <a:cubicBezTo>
                    <a:pt x="0" y="17"/>
                    <a:pt x="564" y="32"/>
                    <a:pt x="878" y="32"/>
                  </a:cubicBezTo>
                  <a:cubicBezTo>
                    <a:pt x="1458" y="1"/>
                    <a:pt x="2069" y="17"/>
                    <a:pt x="2649" y="95"/>
                  </a:cubicBezTo>
                  <a:cubicBezTo>
                    <a:pt x="3386" y="189"/>
                    <a:pt x="3699" y="534"/>
                    <a:pt x="3527" y="1255"/>
                  </a:cubicBezTo>
                  <a:cubicBezTo>
                    <a:pt x="3276" y="2195"/>
                    <a:pt x="2884" y="3104"/>
                    <a:pt x="2492" y="3998"/>
                  </a:cubicBezTo>
                  <a:cubicBezTo>
                    <a:pt x="2320" y="4390"/>
                    <a:pt x="1865" y="4593"/>
                    <a:pt x="1427" y="4546"/>
                  </a:cubicBezTo>
                  <a:cubicBezTo>
                    <a:pt x="941" y="4468"/>
                    <a:pt x="643" y="4123"/>
                    <a:pt x="549" y="3653"/>
                  </a:cubicBezTo>
                  <a:cubicBezTo>
                    <a:pt x="423" y="3151"/>
                    <a:pt x="345" y="2650"/>
                    <a:pt x="267" y="2148"/>
                  </a:cubicBezTo>
                  <a:cubicBezTo>
                    <a:pt x="157" y="1584"/>
                    <a:pt x="126" y="1380"/>
                    <a:pt x="0" y="659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5"/>
            <p:cNvSpPr/>
            <p:nvPr/>
          </p:nvSpPr>
          <p:spPr>
            <a:xfrm>
              <a:off x="4282063" y="3516431"/>
              <a:ext cx="62131" cy="151240"/>
            </a:xfrm>
            <a:custGeom>
              <a:avLst/>
              <a:gdLst/>
              <a:ahLst/>
              <a:cxnLst/>
              <a:rect l="l" t="t" r="r" b="b"/>
              <a:pathLst>
                <a:path w="2805" h="6828" extrusionOk="0">
                  <a:moveTo>
                    <a:pt x="1135" y="0"/>
                  </a:moveTo>
                  <a:cubicBezTo>
                    <a:pt x="1003" y="0"/>
                    <a:pt x="870" y="86"/>
                    <a:pt x="862" y="259"/>
                  </a:cubicBezTo>
                  <a:cubicBezTo>
                    <a:pt x="847" y="1842"/>
                    <a:pt x="0" y="6575"/>
                    <a:pt x="2461" y="6826"/>
                  </a:cubicBezTo>
                  <a:cubicBezTo>
                    <a:pt x="2471" y="6827"/>
                    <a:pt x="2480" y="6827"/>
                    <a:pt x="2490" y="6827"/>
                  </a:cubicBezTo>
                  <a:cubicBezTo>
                    <a:pt x="2805" y="6827"/>
                    <a:pt x="2781" y="6324"/>
                    <a:pt x="2461" y="6293"/>
                  </a:cubicBezTo>
                  <a:cubicBezTo>
                    <a:pt x="627" y="6121"/>
                    <a:pt x="1379" y="1481"/>
                    <a:pt x="1395" y="259"/>
                  </a:cubicBezTo>
                  <a:cubicBezTo>
                    <a:pt x="1395" y="86"/>
                    <a:pt x="1266" y="0"/>
                    <a:pt x="1135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7" name="Google Shape;5007;p55"/>
          <p:cNvGrpSpPr/>
          <p:nvPr/>
        </p:nvGrpSpPr>
        <p:grpSpPr>
          <a:xfrm>
            <a:off x="6936087" y="1444285"/>
            <a:ext cx="946360" cy="1503920"/>
            <a:chOff x="5885170" y="1547582"/>
            <a:chExt cx="748406" cy="1189340"/>
          </a:xfrm>
        </p:grpSpPr>
        <p:sp>
          <p:nvSpPr>
            <p:cNvPr id="5008" name="Google Shape;5008;p55"/>
            <p:cNvSpPr/>
            <p:nvPr/>
          </p:nvSpPr>
          <p:spPr>
            <a:xfrm>
              <a:off x="6015015" y="2471960"/>
              <a:ext cx="618561" cy="191575"/>
            </a:xfrm>
            <a:custGeom>
              <a:avLst/>
              <a:gdLst/>
              <a:ahLst/>
              <a:cxnLst/>
              <a:rect l="l" t="t" r="r" b="b"/>
              <a:pathLst>
                <a:path w="27926" h="8649" extrusionOk="0">
                  <a:moveTo>
                    <a:pt x="10472" y="1"/>
                  </a:moveTo>
                  <a:cubicBezTo>
                    <a:pt x="8569" y="1"/>
                    <a:pt x="6720" y="202"/>
                    <a:pt x="5094" y="793"/>
                  </a:cubicBezTo>
                  <a:cubicBezTo>
                    <a:pt x="1176" y="2360"/>
                    <a:pt x="0" y="5480"/>
                    <a:pt x="4703" y="7831"/>
                  </a:cubicBezTo>
                  <a:cubicBezTo>
                    <a:pt x="5702" y="8402"/>
                    <a:pt x="7169" y="8648"/>
                    <a:pt x="8839" y="8648"/>
                  </a:cubicBezTo>
                  <a:cubicBezTo>
                    <a:pt x="16338" y="8648"/>
                    <a:pt x="27926" y="3677"/>
                    <a:pt x="19593" y="793"/>
                  </a:cubicBezTo>
                  <a:cubicBezTo>
                    <a:pt x="16909" y="549"/>
                    <a:pt x="13616" y="1"/>
                    <a:pt x="10472" y="1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5"/>
            <p:cNvSpPr/>
            <p:nvPr/>
          </p:nvSpPr>
          <p:spPr>
            <a:xfrm>
              <a:off x="6307687" y="2665155"/>
              <a:ext cx="183003" cy="71766"/>
            </a:xfrm>
            <a:custGeom>
              <a:avLst/>
              <a:gdLst/>
              <a:ahLst/>
              <a:cxnLst/>
              <a:rect l="l" t="t" r="r" b="b"/>
              <a:pathLst>
                <a:path w="8262" h="3240" extrusionOk="0">
                  <a:moveTo>
                    <a:pt x="5286" y="1"/>
                  </a:moveTo>
                  <a:cubicBezTo>
                    <a:pt x="4899" y="1"/>
                    <a:pt x="4490" y="47"/>
                    <a:pt x="4092" y="112"/>
                  </a:cubicBezTo>
                  <a:cubicBezTo>
                    <a:pt x="2995" y="175"/>
                    <a:pt x="1" y="535"/>
                    <a:pt x="408" y="2353"/>
                  </a:cubicBezTo>
                  <a:cubicBezTo>
                    <a:pt x="581" y="3120"/>
                    <a:pt x="2110" y="3240"/>
                    <a:pt x="3392" y="3240"/>
                  </a:cubicBezTo>
                  <a:cubicBezTo>
                    <a:pt x="3969" y="3240"/>
                    <a:pt x="4497" y="3215"/>
                    <a:pt x="4828" y="3215"/>
                  </a:cubicBezTo>
                  <a:cubicBezTo>
                    <a:pt x="6145" y="3215"/>
                    <a:pt x="8261" y="2103"/>
                    <a:pt x="6882" y="535"/>
                  </a:cubicBezTo>
                  <a:cubicBezTo>
                    <a:pt x="6518" y="132"/>
                    <a:pt x="5934" y="1"/>
                    <a:pt x="5286" y="1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5"/>
            <p:cNvSpPr/>
            <p:nvPr/>
          </p:nvSpPr>
          <p:spPr>
            <a:xfrm>
              <a:off x="5885170" y="1547582"/>
              <a:ext cx="713141" cy="763134"/>
            </a:xfrm>
            <a:custGeom>
              <a:avLst/>
              <a:gdLst/>
              <a:ahLst/>
              <a:cxnLst/>
              <a:rect l="l" t="t" r="r" b="b"/>
              <a:pathLst>
                <a:path w="32196" h="34453" extrusionOk="0">
                  <a:moveTo>
                    <a:pt x="20408" y="34092"/>
                  </a:moveTo>
                  <a:cubicBezTo>
                    <a:pt x="19671" y="34171"/>
                    <a:pt x="18496" y="34359"/>
                    <a:pt x="17320" y="34406"/>
                  </a:cubicBezTo>
                  <a:cubicBezTo>
                    <a:pt x="16301" y="34453"/>
                    <a:pt x="15267" y="34359"/>
                    <a:pt x="14232" y="34280"/>
                  </a:cubicBezTo>
                  <a:cubicBezTo>
                    <a:pt x="13433" y="34218"/>
                    <a:pt x="12618" y="34108"/>
                    <a:pt x="11819" y="34014"/>
                  </a:cubicBezTo>
                  <a:cubicBezTo>
                    <a:pt x="8872" y="33622"/>
                    <a:pt x="6066" y="32838"/>
                    <a:pt x="3543" y="31192"/>
                  </a:cubicBezTo>
                  <a:cubicBezTo>
                    <a:pt x="1160" y="29641"/>
                    <a:pt x="0" y="26694"/>
                    <a:pt x="752" y="23810"/>
                  </a:cubicBezTo>
                  <a:cubicBezTo>
                    <a:pt x="1144" y="22305"/>
                    <a:pt x="1928" y="21004"/>
                    <a:pt x="2837" y="19766"/>
                  </a:cubicBezTo>
                  <a:cubicBezTo>
                    <a:pt x="4436" y="17603"/>
                    <a:pt x="6066" y="15455"/>
                    <a:pt x="7351" y="13089"/>
                  </a:cubicBezTo>
                  <a:cubicBezTo>
                    <a:pt x="8480" y="11020"/>
                    <a:pt x="9718" y="8966"/>
                    <a:pt x="10502" y="6709"/>
                  </a:cubicBezTo>
                  <a:cubicBezTo>
                    <a:pt x="10972" y="5377"/>
                    <a:pt x="11756" y="4201"/>
                    <a:pt x="12508" y="3010"/>
                  </a:cubicBezTo>
                  <a:cubicBezTo>
                    <a:pt x="12775" y="2587"/>
                    <a:pt x="12947" y="2085"/>
                    <a:pt x="13308" y="1756"/>
                  </a:cubicBezTo>
                  <a:cubicBezTo>
                    <a:pt x="14468" y="722"/>
                    <a:pt x="15800" y="1"/>
                    <a:pt x="17461" y="236"/>
                  </a:cubicBezTo>
                  <a:cubicBezTo>
                    <a:pt x="18010" y="298"/>
                    <a:pt x="18590" y="298"/>
                    <a:pt x="19123" y="424"/>
                  </a:cubicBezTo>
                  <a:cubicBezTo>
                    <a:pt x="20016" y="643"/>
                    <a:pt x="20769" y="1098"/>
                    <a:pt x="21490" y="1709"/>
                  </a:cubicBezTo>
                  <a:cubicBezTo>
                    <a:pt x="23104" y="3073"/>
                    <a:pt x="24029" y="4938"/>
                    <a:pt x="25173" y="6646"/>
                  </a:cubicBezTo>
                  <a:cubicBezTo>
                    <a:pt x="25972" y="7869"/>
                    <a:pt x="26427" y="9217"/>
                    <a:pt x="26725" y="10643"/>
                  </a:cubicBezTo>
                  <a:cubicBezTo>
                    <a:pt x="26835" y="11192"/>
                    <a:pt x="27070" y="11709"/>
                    <a:pt x="27258" y="12242"/>
                  </a:cubicBezTo>
                  <a:cubicBezTo>
                    <a:pt x="28433" y="15502"/>
                    <a:pt x="29828" y="18684"/>
                    <a:pt x="30973" y="21945"/>
                  </a:cubicBezTo>
                  <a:cubicBezTo>
                    <a:pt x="32195" y="25393"/>
                    <a:pt x="31741" y="28763"/>
                    <a:pt x="29154" y="31584"/>
                  </a:cubicBezTo>
                  <a:cubicBezTo>
                    <a:pt x="28402" y="32415"/>
                    <a:pt x="27383" y="32979"/>
                    <a:pt x="26317" y="33324"/>
                  </a:cubicBezTo>
                  <a:cubicBezTo>
                    <a:pt x="25016" y="33732"/>
                    <a:pt x="22289" y="34296"/>
                    <a:pt x="20408" y="34092"/>
                  </a:cubicBezTo>
                  <a:close/>
                </a:path>
              </a:pathLst>
            </a:custGeom>
            <a:solidFill>
              <a:srgbClr val="9CC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55"/>
            <p:cNvSpPr/>
            <p:nvPr/>
          </p:nvSpPr>
          <p:spPr>
            <a:xfrm>
              <a:off x="6276788" y="1553141"/>
              <a:ext cx="321529" cy="755138"/>
            </a:xfrm>
            <a:custGeom>
              <a:avLst/>
              <a:gdLst/>
              <a:ahLst/>
              <a:cxnLst/>
              <a:rect l="l" t="t" r="r" b="b"/>
              <a:pathLst>
                <a:path w="14516" h="34092" extrusionOk="0">
                  <a:moveTo>
                    <a:pt x="1" y="0"/>
                  </a:moveTo>
                  <a:lnTo>
                    <a:pt x="1" y="0"/>
                  </a:lnTo>
                  <a:cubicBezTo>
                    <a:pt x="16" y="11364"/>
                    <a:pt x="408" y="22728"/>
                    <a:pt x="502" y="34092"/>
                  </a:cubicBezTo>
                  <a:cubicBezTo>
                    <a:pt x="1380" y="34014"/>
                    <a:pt x="2179" y="33888"/>
                    <a:pt x="2728" y="33841"/>
                  </a:cubicBezTo>
                  <a:cubicBezTo>
                    <a:pt x="3002" y="33871"/>
                    <a:pt x="3293" y="33884"/>
                    <a:pt x="3595" y="33884"/>
                  </a:cubicBezTo>
                  <a:cubicBezTo>
                    <a:pt x="5372" y="33884"/>
                    <a:pt x="7525" y="33421"/>
                    <a:pt x="8637" y="33073"/>
                  </a:cubicBezTo>
                  <a:cubicBezTo>
                    <a:pt x="9703" y="32728"/>
                    <a:pt x="10722" y="32164"/>
                    <a:pt x="11474" y="31333"/>
                  </a:cubicBezTo>
                  <a:cubicBezTo>
                    <a:pt x="14061" y="28512"/>
                    <a:pt x="14515" y="25142"/>
                    <a:pt x="13293" y="21694"/>
                  </a:cubicBezTo>
                  <a:cubicBezTo>
                    <a:pt x="12148" y="18433"/>
                    <a:pt x="10753" y="15251"/>
                    <a:pt x="9578" y="11991"/>
                  </a:cubicBezTo>
                  <a:cubicBezTo>
                    <a:pt x="9390" y="11458"/>
                    <a:pt x="9155" y="10941"/>
                    <a:pt x="9045" y="10392"/>
                  </a:cubicBezTo>
                  <a:cubicBezTo>
                    <a:pt x="8747" y="8966"/>
                    <a:pt x="8292" y="7618"/>
                    <a:pt x="7493" y="6395"/>
                  </a:cubicBezTo>
                  <a:cubicBezTo>
                    <a:pt x="6349" y="4687"/>
                    <a:pt x="5424" y="2822"/>
                    <a:pt x="3810" y="1458"/>
                  </a:cubicBezTo>
                  <a:cubicBezTo>
                    <a:pt x="3089" y="847"/>
                    <a:pt x="2336" y="392"/>
                    <a:pt x="1443" y="173"/>
                  </a:cubicBezTo>
                  <a:cubicBezTo>
                    <a:pt x="973" y="63"/>
                    <a:pt x="487" y="47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55"/>
            <p:cNvSpPr/>
            <p:nvPr/>
          </p:nvSpPr>
          <p:spPr>
            <a:xfrm>
              <a:off x="6079938" y="1721174"/>
              <a:ext cx="334022" cy="877007"/>
            </a:xfrm>
            <a:custGeom>
              <a:avLst/>
              <a:gdLst/>
              <a:ahLst/>
              <a:cxnLst/>
              <a:rect l="l" t="t" r="r" b="b"/>
              <a:pathLst>
                <a:path w="15080" h="39594" extrusionOk="0">
                  <a:moveTo>
                    <a:pt x="9123" y="1"/>
                  </a:moveTo>
                  <a:cubicBezTo>
                    <a:pt x="8621" y="110"/>
                    <a:pt x="8245" y="361"/>
                    <a:pt x="8135" y="941"/>
                  </a:cubicBezTo>
                  <a:cubicBezTo>
                    <a:pt x="7838" y="2728"/>
                    <a:pt x="7524" y="4515"/>
                    <a:pt x="7242" y="6302"/>
                  </a:cubicBezTo>
                  <a:cubicBezTo>
                    <a:pt x="7007" y="7728"/>
                    <a:pt x="6819" y="9139"/>
                    <a:pt x="6599" y="10659"/>
                  </a:cubicBezTo>
                  <a:cubicBezTo>
                    <a:pt x="6286" y="10518"/>
                    <a:pt x="6004" y="10455"/>
                    <a:pt x="5800" y="10283"/>
                  </a:cubicBezTo>
                  <a:cubicBezTo>
                    <a:pt x="4875" y="9531"/>
                    <a:pt x="4232" y="8606"/>
                    <a:pt x="3997" y="7399"/>
                  </a:cubicBezTo>
                  <a:cubicBezTo>
                    <a:pt x="3872" y="6756"/>
                    <a:pt x="3731" y="6114"/>
                    <a:pt x="3511" y="5502"/>
                  </a:cubicBezTo>
                  <a:cubicBezTo>
                    <a:pt x="3422" y="5278"/>
                    <a:pt x="3076" y="4983"/>
                    <a:pt x="2881" y="4983"/>
                  </a:cubicBezTo>
                  <a:cubicBezTo>
                    <a:pt x="2871" y="4983"/>
                    <a:pt x="2862" y="4984"/>
                    <a:pt x="2853" y="4985"/>
                  </a:cubicBezTo>
                  <a:cubicBezTo>
                    <a:pt x="2571" y="5032"/>
                    <a:pt x="2305" y="5330"/>
                    <a:pt x="2085" y="5581"/>
                  </a:cubicBezTo>
                  <a:cubicBezTo>
                    <a:pt x="1975" y="5706"/>
                    <a:pt x="1960" y="5926"/>
                    <a:pt x="1944" y="6114"/>
                  </a:cubicBezTo>
                  <a:cubicBezTo>
                    <a:pt x="1834" y="8292"/>
                    <a:pt x="2508" y="10236"/>
                    <a:pt x="3778" y="11992"/>
                  </a:cubicBezTo>
                  <a:cubicBezTo>
                    <a:pt x="4421" y="12901"/>
                    <a:pt x="5377" y="13324"/>
                    <a:pt x="6521" y="13543"/>
                  </a:cubicBezTo>
                  <a:cubicBezTo>
                    <a:pt x="6380" y="15550"/>
                    <a:pt x="6223" y="17493"/>
                    <a:pt x="6082" y="19468"/>
                  </a:cubicBezTo>
                  <a:cubicBezTo>
                    <a:pt x="5794" y="19480"/>
                    <a:pt x="5556" y="19517"/>
                    <a:pt x="5345" y="19517"/>
                  </a:cubicBezTo>
                  <a:cubicBezTo>
                    <a:pt x="5269" y="19517"/>
                    <a:pt x="5196" y="19512"/>
                    <a:pt x="5126" y="19500"/>
                  </a:cubicBezTo>
                  <a:cubicBezTo>
                    <a:pt x="4436" y="19421"/>
                    <a:pt x="3715" y="19327"/>
                    <a:pt x="3323" y="18669"/>
                  </a:cubicBezTo>
                  <a:cubicBezTo>
                    <a:pt x="2837" y="17838"/>
                    <a:pt x="2289" y="17023"/>
                    <a:pt x="2273" y="15988"/>
                  </a:cubicBezTo>
                  <a:cubicBezTo>
                    <a:pt x="2258" y="15691"/>
                    <a:pt x="2179" y="15346"/>
                    <a:pt x="2007" y="15111"/>
                  </a:cubicBezTo>
                  <a:cubicBezTo>
                    <a:pt x="1834" y="14844"/>
                    <a:pt x="1536" y="14593"/>
                    <a:pt x="1254" y="14515"/>
                  </a:cubicBezTo>
                  <a:cubicBezTo>
                    <a:pt x="1203" y="14503"/>
                    <a:pt x="1153" y="14498"/>
                    <a:pt x="1105" y="14498"/>
                  </a:cubicBezTo>
                  <a:cubicBezTo>
                    <a:pt x="774" y="14498"/>
                    <a:pt x="531" y="14766"/>
                    <a:pt x="408" y="15095"/>
                  </a:cubicBezTo>
                  <a:cubicBezTo>
                    <a:pt x="314" y="15330"/>
                    <a:pt x="267" y="15581"/>
                    <a:pt x="204" y="15816"/>
                  </a:cubicBezTo>
                  <a:cubicBezTo>
                    <a:pt x="0" y="16694"/>
                    <a:pt x="157" y="17540"/>
                    <a:pt x="392" y="18387"/>
                  </a:cubicBezTo>
                  <a:cubicBezTo>
                    <a:pt x="721" y="19688"/>
                    <a:pt x="1333" y="20738"/>
                    <a:pt x="2571" y="21396"/>
                  </a:cubicBezTo>
                  <a:cubicBezTo>
                    <a:pt x="3621" y="21945"/>
                    <a:pt x="4734" y="22274"/>
                    <a:pt x="5925" y="22431"/>
                  </a:cubicBezTo>
                  <a:cubicBezTo>
                    <a:pt x="5925" y="22603"/>
                    <a:pt x="5941" y="22728"/>
                    <a:pt x="5941" y="22854"/>
                  </a:cubicBezTo>
                  <a:cubicBezTo>
                    <a:pt x="5878" y="26224"/>
                    <a:pt x="5675" y="29594"/>
                    <a:pt x="5831" y="32964"/>
                  </a:cubicBezTo>
                  <a:cubicBezTo>
                    <a:pt x="5894" y="34296"/>
                    <a:pt x="5769" y="35644"/>
                    <a:pt x="5737" y="36992"/>
                  </a:cubicBezTo>
                  <a:cubicBezTo>
                    <a:pt x="5722" y="37337"/>
                    <a:pt x="5753" y="37682"/>
                    <a:pt x="5800" y="38011"/>
                  </a:cubicBezTo>
                  <a:cubicBezTo>
                    <a:pt x="5957" y="39045"/>
                    <a:pt x="6584" y="39594"/>
                    <a:pt x="7634" y="39594"/>
                  </a:cubicBezTo>
                  <a:cubicBezTo>
                    <a:pt x="8073" y="39594"/>
                    <a:pt x="8496" y="39516"/>
                    <a:pt x="8935" y="39453"/>
                  </a:cubicBezTo>
                  <a:cubicBezTo>
                    <a:pt x="9342" y="39406"/>
                    <a:pt x="9734" y="39312"/>
                    <a:pt x="10142" y="39296"/>
                  </a:cubicBezTo>
                  <a:cubicBezTo>
                    <a:pt x="11505" y="39218"/>
                    <a:pt x="11991" y="38732"/>
                    <a:pt x="11929" y="37353"/>
                  </a:cubicBezTo>
                  <a:cubicBezTo>
                    <a:pt x="11882" y="36553"/>
                    <a:pt x="11772" y="35738"/>
                    <a:pt x="11678" y="34939"/>
                  </a:cubicBezTo>
                  <a:cubicBezTo>
                    <a:pt x="11537" y="33653"/>
                    <a:pt x="11396" y="32384"/>
                    <a:pt x="11255" y="31114"/>
                  </a:cubicBezTo>
                  <a:cubicBezTo>
                    <a:pt x="11208" y="30550"/>
                    <a:pt x="11161" y="30001"/>
                    <a:pt x="11114" y="29437"/>
                  </a:cubicBezTo>
                  <a:cubicBezTo>
                    <a:pt x="10988" y="27838"/>
                    <a:pt x="10910" y="26255"/>
                    <a:pt x="10753" y="24672"/>
                  </a:cubicBezTo>
                  <a:cubicBezTo>
                    <a:pt x="10534" y="22462"/>
                    <a:pt x="10267" y="20268"/>
                    <a:pt x="10001" y="17979"/>
                  </a:cubicBezTo>
                  <a:cubicBezTo>
                    <a:pt x="10471" y="17791"/>
                    <a:pt x="10831" y="17634"/>
                    <a:pt x="11208" y="17525"/>
                  </a:cubicBezTo>
                  <a:cubicBezTo>
                    <a:pt x="12994" y="17023"/>
                    <a:pt x="14154" y="15910"/>
                    <a:pt x="14531" y="14092"/>
                  </a:cubicBezTo>
                  <a:cubicBezTo>
                    <a:pt x="14766" y="13010"/>
                    <a:pt x="14938" y="11929"/>
                    <a:pt x="15016" y="10847"/>
                  </a:cubicBezTo>
                  <a:cubicBezTo>
                    <a:pt x="15079" y="10079"/>
                    <a:pt x="14985" y="9280"/>
                    <a:pt x="14907" y="8512"/>
                  </a:cubicBezTo>
                  <a:cubicBezTo>
                    <a:pt x="14860" y="8089"/>
                    <a:pt x="14593" y="7806"/>
                    <a:pt x="14154" y="7791"/>
                  </a:cubicBezTo>
                  <a:cubicBezTo>
                    <a:pt x="14143" y="7790"/>
                    <a:pt x="14132" y="7790"/>
                    <a:pt x="14121" y="7790"/>
                  </a:cubicBezTo>
                  <a:cubicBezTo>
                    <a:pt x="13717" y="7790"/>
                    <a:pt x="13462" y="8068"/>
                    <a:pt x="13371" y="8449"/>
                  </a:cubicBezTo>
                  <a:cubicBezTo>
                    <a:pt x="13277" y="8810"/>
                    <a:pt x="13214" y="9186"/>
                    <a:pt x="13183" y="9562"/>
                  </a:cubicBezTo>
                  <a:cubicBezTo>
                    <a:pt x="13057" y="10847"/>
                    <a:pt x="12838" y="12101"/>
                    <a:pt x="12258" y="13261"/>
                  </a:cubicBezTo>
                  <a:cubicBezTo>
                    <a:pt x="11803" y="14170"/>
                    <a:pt x="11019" y="14499"/>
                    <a:pt x="10016" y="14672"/>
                  </a:cubicBezTo>
                  <a:cubicBezTo>
                    <a:pt x="10016" y="14233"/>
                    <a:pt x="10016" y="13919"/>
                    <a:pt x="10016" y="13622"/>
                  </a:cubicBezTo>
                  <a:cubicBezTo>
                    <a:pt x="10016" y="11176"/>
                    <a:pt x="10079" y="8731"/>
                    <a:pt x="10032" y="6286"/>
                  </a:cubicBezTo>
                  <a:cubicBezTo>
                    <a:pt x="9985" y="4546"/>
                    <a:pt x="9813" y="2806"/>
                    <a:pt x="9703" y="1051"/>
                  </a:cubicBezTo>
                  <a:cubicBezTo>
                    <a:pt x="9671" y="628"/>
                    <a:pt x="9530" y="251"/>
                    <a:pt x="9123" y="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55"/>
            <p:cNvSpPr/>
            <p:nvPr/>
          </p:nvSpPr>
          <p:spPr>
            <a:xfrm>
              <a:off x="6213947" y="1748441"/>
              <a:ext cx="65808" cy="819107"/>
            </a:xfrm>
            <a:custGeom>
              <a:avLst/>
              <a:gdLst/>
              <a:ahLst/>
              <a:cxnLst/>
              <a:rect l="l" t="t" r="r" b="b"/>
              <a:pathLst>
                <a:path w="2971" h="36980" extrusionOk="0">
                  <a:moveTo>
                    <a:pt x="2812" y="0"/>
                  </a:moveTo>
                  <a:cubicBezTo>
                    <a:pt x="2732" y="0"/>
                    <a:pt x="2650" y="55"/>
                    <a:pt x="2650" y="165"/>
                  </a:cubicBezTo>
                  <a:cubicBezTo>
                    <a:pt x="2587" y="3017"/>
                    <a:pt x="1552" y="5729"/>
                    <a:pt x="1396" y="8582"/>
                  </a:cubicBezTo>
                  <a:cubicBezTo>
                    <a:pt x="1223" y="11685"/>
                    <a:pt x="1129" y="14805"/>
                    <a:pt x="753" y="17908"/>
                  </a:cubicBezTo>
                  <a:cubicBezTo>
                    <a:pt x="1" y="24178"/>
                    <a:pt x="988" y="30542"/>
                    <a:pt x="988" y="36827"/>
                  </a:cubicBezTo>
                  <a:cubicBezTo>
                    <a:pt x="988" y="36929"/>
                    <a:pt x="1070" y="36980"/>
                    <a:pt x="1153" y="36980"/>
                  </a:cubicBezTo>
                  <a:cubicBezTo>
                    <a:pt x="1235" y="36980"/>
                    <a:pt x="1317" y="36929"/>
                    <a:pt x="1317" y="36827"/>
                  </a:cubicBezTo>
                  <a:cubicBezTo>
                    <a:pt x="1317" y="30683"/>
                    <a:pt x="471" y="24538"/>
                    <a:pt x="1035" y="18410"/>
                  </a:cubicBezTo>
                  <a:cubicBezTo>
                    <a:pt x="1317" y="15290"/>
                    <a:pt x="1537" y="12187"/>
                    <a:pt x="1694" y="9068"/>
                  </a:cubicBezTo>
                  <a:cubicBezTo>
                    <a:pt x="1850" y="6058"/>
                    <a:pt x="2900" y="3174"/>
                    <a:pt x="2963" y="165"/>
                  </a:cubicBezTo>
                  <a:cubicBezTo>
                    <a:pt x="2971" y="55"/>
                    <a:pt x="2893" y="0"/>
                    <a:pt x="2812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55"/>
            <p:cNvSpPr/>
            <p:nvPr/>
          </p:nvSpPr>
          <p:spPr>
            <a:xfrm>
              <a:off x="6250052" y="1916385"/>
              <a:ext cx="154186" cy="653071"/>
            </a:xfrm>
            <a:custGeom>
              <a:avLst/>
              <a:gdLst/>
              <a:ahLst/>
              <a:cxnLst/>
              <a:rect l="l" t="t" r="r" b="b"/>
              <a:pathLst>
                <a:path w="6961" h="29484" extrusionOk="0">
                  <a:moveTo>
                    <a:pt x="6564" y="1"/>
                  </a:moveTo>
                  <a:cubicBezTo>
                    <a:pt x="6482" y="1"/>
                    <a:pt x="6404" y="51"/>
                    <a:pt x="6412" y="153"/>
                  </a:cubicBezTo>
                  <a:cubicBezTo>
                    <a:pt x="6709" y="3194"/>
                    <a:pt x="5565" y="6000"/>
                    <a:pt x="2446" y="6846"/>
                  </a:cubicBezTo>
                  <a:cubicBezTo>
                    <a:pt x="596" y="7348"/>
                    <a:pt x="79" y="8226"/>
                    <a:pt x="48" y="10154"/>
                  </a:cubicBezTo>
                  <a:cubicBezTo>
                    <a:pt x="1" y="13492"/>
                    <a:pt x="236" y="16847"/>
                    <a:pt x="377" y="20185"/>
                  </a:cubicBezTo>
                  <a:cubicBezTo>
                    <a:pt x="455" y="21831"/>
                    <a:pt x="502" y="23477"/>
                    <a:pt x="487" y="25123"/>
                  </a:cubicBezTo>
                  <a:cubicBezTo>
                    <a:pt x="471" y="26549"/>
                    <a:pt x="283" y="27960"/>
                    <a:pt x="581" y="29370"/>
                  </a:cubicBezTo>
                  <a:cubicBezTo>
                    <a:pt x="599" y="29450"/>
                    <a:pt x="658" y="29484"/>
                    <a:pt x="720" y="29484"/>
                  </a:cubicBezTo>
                  <a:cubicBezTo>
                    <a:pt x="818" y="29484"/>
                    <a:pt x="923" y="29401"/>
                    <a:pt x="894" y="29276"/>
                  </a:cubicBezTo>
                  <a:cubicBezTo>
                    <a:pt x="581" y="27772"/>
                    <a:pt x="800" y="26235"/>
                    <a:pt x="816" y="24715"/>
                  </a:cubicBezTo>
                  <a:cubicBezTo>
                    <a:pt x="847" y="23038"/>
                    <a:pt x="753" y="21361"/>
                    <a:pt x="690" y="19684"/>
                  </a:cubicBezTo>
                  <a:cubicBezTo>
                    <a:pt x="534" y="16329"/>
                    <a:pt x="346" y="12991"/>
                    <a:pt x="377" y="9652"/>
                  </a:cubicBezTo>
                  <a:cubicBezTo>
                    <a:pt x="424" y="6831"/>
                    <a:pt x="3089" y="7583"/>
                    <a:pt x="4687" y="6188"/>
                  </a:cubicBezTo>
                  <a:cubicBezTo>
                    <a:pt x="6459" y="4652"/>
                    <a:pt x="6960" y="2410"/>
                    <a:pt x="6741" y="153"/>
                  </a:cubicBezTo>
                  <a:cubicBezTo>
                    <a:pt x="6733" y="51"/>
                    <a:pt x="6647" y="1"/>
                    <a:pt x="6564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55"/>
            <p:cNvSpPr/>
            <p:nvPr/>
          </p:nvSpPr>
          <p:spPr>
            <a:xfrm>
              <a:off x="6263254" y="2085746"/>
              <a:ext cx="75753" cy="472083"/>
            </a:xfrm>
            <a:custGeom>
              <a:avLst/>
              <a:gdLst/>
              <a:ahLst/>
              <a:cxnLst/>
              <a:rect l="l" t="t" r="r" b="b"/>
              <a:pathLst>
                <a:path w="3420" h="21313" extrusionOk="0">
                  <a:moveTo>
                    <a:pt x="3195" y="1"/>
                  </a:moveTo>
                  <a:cubicBezTo>
                    <a:pt x="3167" y="1"/>
                    <a:pt x="3136" y="10"/>
                    <a:pt x="3104" y="31"/>
                  </a:cubicBezTo>
                  <a:cubicBezTo>
                    <a:pt x="2242" y="611"/>
                    <a:pt x="1176" y="1034"/>
                    <a:pt x="674" y="2022"/>
                  </a:cubicBezTo>
                  <a:cubicBezTo>
                    <a:pt x="0" y="3385"/>
                    <a:pt x="471" y="5454"/>
                    <a:pt x="565" y="6896"/>
                  </a:cubicBezTo>
                  <a:cubicBezTo>
                    <a:pt x="894" y="11646"/>
                    <a:pt x="298" y="16426"/>
                    <a:pt x="847" y="21160"/>
                  </a:cubicBezTo>
                  <a:cubicBezTo>
                    <a:pt x="863" y="21262"/>
                    <a:pt x="953" y="21313"/>
                    <a:pt x="1035" y="21313"/>
                  </a:cubicBezTo>
                  <a:cubicBezTo>
                    <a:pt x="1117" y="21313"/>
                    <a:pt x="1192" y="21262"/>
                    <a:pt x="1176" y="21160"/>
                  </a:cubicBezTo>
                  <a:cubicBezTo>
                    <a:pt x="706" y="17179"/>
                    <a:pt x="1113" y="13197"/>
                    <a:pt x="1019" y="9201"/>
                  </a:cubicBezTo>
                  <a:cubicBezTo>
                    <a:pt x="972" y="7351"/>
                    <a:pt x="753" y="5517"/>
                    <a:pt x="737" y="3652"/>
                  </a:cubicBezTo>
                  <a:cubicBezTo>
                    <a:pt x="721" y="1724"/>
                    <a:pt x="1866" y="1238"/>
                    <a:pt x="3276" y="313"/>
                  </a:cubicBezTo>
                  <a:cubicBezTo>
                    <a:pt x="3420" y="222"/>
                    <a:pt x="3336" y="1"/>
                    <a:pt x="3195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55"/>
            <p:cNvSpPr/>
            <p:nvPr/>
          </p:nvSpPr>
          <p:spPr>
            <a:xfrm>
              <a:off x="6293467" y="2201770"/>
              <a:ext cx="30213" cy="359893"/>
            </a:xfrm>
            <a:custGeom>
              <a:avLst/>
              <a:gdLst/>
              <a:ahLst/>
              <a:cxnLst/>
              <a:rect l="l" t="t" r="r" b="b"/>
              <a:pathLst>
                <a:path w="1364" h="16248" extrusionOk="0">
                  <a:moveTo>
                    <a:pt x="157" y="1"/>
                  </a:moveTo>
                  <a:cubicBezTo>
                    <a:pt x="75" y="1"/>
                    <a:pt x="0" y="52"/>
                    <a:pt x="16" y="154"/>
                  </a:cubicBezTo>
                  <a:cubicBezTo>
                    <a:pt x="533" y="5452"/>
                    <a:pt x="1035" y="10765"/>
                    <a:pt x="878" y="16094"/>
                  </a:cubicBezTo>
                  <a:cubicBezTo>
                    <a:pt x="878" y="16196"/>
                    <a:pt x="960" y="16247"/>
                    <a:pt x="1042" y="16247"/>
                  </a:cubicBezTo>
                  <a:cubicBezTo>
                    <a:pt x="1125" y="16247"/>
                    <a:pt x="1207" y="16196"/>
                    <a:pt x="1207" y="16094"/>
                  </a:cubicBezTo>
                  <a:cubicBezTo>
                    <a:pt x="1364" y="10765"/>
                    <a:pt x="862" y="5452"/>
                    <a:pt x="345" y="154"/>
                  </a:cubicBezTo>
                  <a:cubicBezTo>
                    <a:pt x="329" y="52"/>
                    <a:pt x="239" y="1"/>
                    <a:pt x="15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55"/>
            <p:cNvSpPr/>
            <p:nvPr/>
          </p:nvSpPr>
          <p:spPr>
            <a:xfrm>
              <a:off x="6134981" y="1864132"/>
              <a:ext cx="111459" cy="149668"/>
            </a:xfrm>
            <a:custGeom>
              <a:avLst/>
              <a:gdLst/>
              <a:ahLst/>
              <a:cxnLst/>
              <a:rect l="l" t="t" r="r" b="b"/>
              <a:pathLst>
                <a:path w="5032" h="6757" extrusionOk="0">
                  <a:moveTo>
                    <a:pt x="202" y="1"/>
                  </a:moveTo>
                  <a:cubicBezTo>
                    <a:pt x="102" y="1"/>
                    <a:pt x="1" y="84"/>
                    <a:pt x="39" y="208"/>
                  </a:cubicBezTo>
                  <a:cubicBezTo>
                    <a:pt x="431" y="1525"/>
                    <a:pt x="588" y="2904"/>
                    <a:pt x="1356" y="4080"/>
                  </a:cubicBezTo>
                  <a:cubicBezTo>
                    <a:pt x="2155" y="5287"/>
                    <a:pt x="3816" y="5491"/>
                    <a:pt x="4663" y="6682"/>
                  </a:cubicBezTo>
                  <a:cubicBezTo>
                    <a:pt x="4701" y="6735"/>
                    <a:pt x="4755" y="6757"/>
                    <a:pt x="4806" y="6757"/>
                  </a:cubicBezTo>
                  <a:cubicBezTo>
                    <a:pt x="4923" y="6757"/>
                    <a:pt x="5032" y="6645"/>
                    <a:pt x="4945" y="6525"/>
                  </a:cubicBezTo>
                  <a:cubicBezTo>
                    <a:pt x="4365" y="5694"/>
                    <a:pt x="3550" y="5287"/>
                    <a:pt x="2688" y="4785"/>
                  </a:cubicBezTo>
                  <a:cubicBezTo>
                    <a:pt x="964" y="3782"/>
                    <a:pt x="870" y="1838"/>
                    <a:pt x="352" y="114"/>
                  </a:cubicBezTo>
                  <a:cubicBezTo>
                    <a:pt x="328" y="35"/>
                    <a:pt x="265" y="1"/>
                    <a:pt x="202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55"/>
            <p:cNvSpPr/>
            <p:nvPr/>
          </p:nvSpPr>
          <p:spPr>
            <a:xfrm>
              <a:off x="6102243" y="2074406"/>
              <a:ext cx="129932" cy="140232"/>
            </a:xfrm>
            <a:custGeom>
              <a:avLst/>
              <a:gdLst/>
              <a:ahLst/>
              <a:cxnLst/>
              <a:rect l="l" t="t" r="r" b="b"/>
              <a:pathLst>
                <a:path w="5866" h="6331" extrusionOk="0">
                  <a:moveTo>
                    <a:pt x="194" y="1"/>
                  </a:moveTo>
                  <a:cubicBezTo>
                    <a:pt x="99" y="1"/>
                    <a:pt x="0" y="77"/>
                    <a:pt x="28" y="198"/>
                  </a:cubicBezTo>
                  <a:cubicBezTo>
                    <a:pt x="357" y="1656"/>
                    <a:pt x="561" y="3333"/>
                    <a:pt x="1642" y="4462"/>
                  </a:cubicBezTo>
                  <a:cubicBezTo>
                    <a:pt x="2583" y="5449"/>
                    <a:pt x="5075" y="4728"/>
                    <a:pt x="5514" y="6217"/>
                  </a:cubicBezTo>
                  <a:cubicBezTo>
                    <a:pt x="5538" y="6297"/>
                    <a:pt x="5601" y="6331"/>
                    <a:pt x="5665" y="6331"/>
                  </a:cubicBezTo>
                  <a:cubicBezTo>
                    <a:pt x="5764" y="6331"/>
                    <a:pt x="5866" y="6247"/>
                    <a:pt x="5827" y="6123"/>
                  </a:cubicBezTo>
                  <a:cubicBezTo>
                    <a:pt x="5514" y="5026"/>
                    <a:pt x="4182" y="4932"/>
                    <a:pt x="3225" y="4744"/>
                  </a:cubicBezTo>
                  <a:cubicBezTo>
                    <a:pt x="1000" y="4305"/>
                    <a:pt x="765" y="2016"/>
                    <a:pt x="341" y="120"/>
                  </a:cubicBezTo>
                  <a:cubicBezTo>
                    <a:pt x="322" y="37"/>
                    <a:pt x="259" y="1"/>
                    <a:pt x="194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55"/>
            <p:cNvSpPr/>
            <p:nvPr/>
          </p:nvSpPr>
          <p:spPr>
            <a:xfrm>
              <a:off x="6266089" y="1821692"/>
              <a:ext cx="28086" cy="267616"/>
            </a:xfrm>
            <a:custGeom>
              <a:avLst/>
              <a:gdLst/>
              <a:ahLst/>
              <a:cxnLst/>
              <a:rect l="l" t="t" r="r" b="b"/>
              <a:pathLst>
                <a:path w="1268" h="12082" extrusionOk="0">
                  <a:moveTo>
                    <a:pt x="1058" y="0"/>
                  </a:moveTo>
                  <a:cubicBezTo>
                    <a:pt x="977" y="0"/>
                    <a:pt x="899" y="55"/>
                    <a:pt x="907" y="165"/>
                  </a:cubicBezTo>
                  <a:cubicBezTo>
                    <a:pt x="938" y="2156"/>
                    <a:pt x="499" y="4099"/>
                    <a:pt x="296" y="6090"/>
                  </a:cubicBezTo>
                  <a:cubicBezTo>
                    <a:pt x="92" y="8018"/>
                    <a:pt x="499" y="9946"/>
                    <a:pt x="29" y="11874"/>
                  </a:cubicBezTo>
                  <a:cubicBezTo>
                    <a:pt x="1" y="11998"/>
                    <a:pt x="106" y="12081"/>
                    <a:pt x="203" y="12081"/>
                  </a:cubicBezTo>
                  <a:cubicBezTo>
                    <a:pt x="265" y="12081"/>
                    <a:pt x="324" y="12047"/>
                    <a:pt x="343" y="11968"/>
                  </a:cubicBezTo>
                  <a:cubicBezTo>
                    <a:pt x="782" y="10165"/>
                    <a:pt x="531" y="8331"/>
                    <a:pt x="593" y="6513"/>
                  </a:cubicBezTo>
                  <a:cubicBezTo>
                    <a:pt x="640" y="4381"/>
                    <a:pt x="1267" y="2312"/>
                    <a:pt x="1220" y="165"/>
                  </a:cubicBezTo>
                  <a:cubicBezTo>
                    <a:pt x="1220" y="55"/>
                    <a:pt x="1138" y="0"/>
                    <a:pt x="1058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0" name="Google Shape;5020;p55"/>
          <p:cNvSpPr/>
          <p:nvPr/>
        </p:nvSpPr>
        <p:spPr>
          <a:xfrm>
            <a:off x="6123885" y="1257903"/>
            <a:ext cx="5293" cy="14536"/>
          </a:xfrm>
          <a:custGeom>
            <a:avLst/>
            <a:gdLst/>
            <a:ahLst/>
            <a:cxnLst/>
            <a:rect l="l" t="t" r="r" b="b"/>
            <a:pathLst>
              <a:path w="189" h="519" extrusionOk="0">
                <a:moveTo>
                  <a:pt x="113" y="0"/>
                </a:moveTo>
                <a:cubicBezTo>
                  <a:pt x="103" y="0"/>
                  <a:pt x="92" y="6"/>
                  <a:pt x="79" y="17"/>
                </a:cubicBezTo>
                <a:lnTo>
                  <a:pt x="1" y="142"/>
                </a:lnTo>
                <a:cubicBezTo>
                  <a:pt x="110" y="283"/>
                  <a:pt x="173" y="409"/>
                  <a:pt x="189" y="518"/>
                </a:cubicBezTo>
                <a:cubicBezTo>
                  <a:pt x="175" y="284"/>
                  <a:pt x="185" y="0"/>
                  <a:pt x="113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5"/>
          <p:cNvSpPr/>
          <p:nvPr/>
        </p:nvSpPr>
        <p:spPr>
          <a:xfrm>
            <a:off x="6113802" y="1530112"/>
            <a:ext cx="9242" cy="11427"/>
          </a:xfrm>
          <a:custGeom>
            <a:avLst/>
            <a:gdLst/>
            <a:ahLst/>
            <a:cxnLst/>
            <a:rect l="l" t="t" r="r" b="b"/>
            <a:pathLst>
              <a:path w="330" h="408" extrusionOk="0">
                <a:moveTo>
                  <a:pt x="329" y="0"/>
                </a:moveTo>
                <a:cubicBezTo>
                  <a:pt x="173" y="188"/>
                  <a:pt x="0" y="314"/>
                  <a:pt x="78" y="408"/>
                </a:cubicBezTo>
                <a:cubicBezTo>
                  <a:pt x="204" y="251"/>
                  <a:pt x="282" y="126"/>
                  <a:pt x="329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2" name="Google Shape;5022;p55"/>
          <p:cNvSpPr/>
          <p:nvPr/>
        </p:nvSpPr>
        <p:spPr>
          <a:xfrm>
            <a:off x="4960857" y="992510"/>
            <a:ext cx="3500" cy="2459"/>
          </a:xfrm>
          <a:custGeom>
            <a:avLst/>
            <a:gdLst/>
            <a:ahLst/>
            <a:cxnLst/>
            <a:rect l="l" t="t" r="r" b="b"/>
            <a:pathLst>
              <a:path w="158" h="111" extrusionOk="0">
                <a:moveTo>
                  <a:pt x="126" y="1"/>
                </a:moveTo>
                <a:lnTo>
                  <a:pt x="126" y="1"/>
                </a:lnTo>
                <a:cubicBezTo>
                  <a:pt x="32" y="48"/>
                  <a:pt x="1" y="79"/>
                  <a:pt x="17" y="110"/>
                </a:cubicBezTo>
                <a:cubicBezTo>
                  <a:pt x="95" y="63"/>
                  <a:pt x="158" y="32"/>
                  <a:pt x="126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5"/>
          <p:cNvSpPr/>
          <p:nvPr/>
        </p:nvSpPr>
        <p:spPr>
          <a:xfrm>
            <a:off x="6123017" y="1515604"/>
            <a:ext cx="7058" cy="14536"/>
          </a:xfrm>
          <a:custGeom>
            <a:avLst/>
            <a:gdLst/>
            <a:ahLst/>
            <a:cxnLst/>
            <a:rect l="l" t="t" r="r" b="b"/>
            <a:pathLst>
              <a:path w="252" h="519" extrusionOk="0">
                <a:moveTo>
                  <a:pt x="220" y="1"/>
                </a:moveTo>
                <a:cubicBezTo>
                  <a:pt x="204" y="32"/>
                  <a:pt x="173" y="64"/>
                  <a:pt x="157" y="79"/>
                </a:cubicBezTo>
                <a:cubicBezTo>
                  <a:pt x="126" y="220"/>
                  <a:pt x="79" y="361"/>
                  <a:pt x="0" y="518"/>
                </a:cubicBezTo>
                <a:cubicBezTo>
                  <a:pt x="126" y="377"/>
                  <a:pt x="251" y="220"/>
                  <a:pt x="22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4" name="Google Shape;5024;p55"/>
          <p:cNvSpPr/>
          <p:nvPr/>
        </p:nvSpPr>
        <p:spPr>
          <a:xfrm>
            <a:off x="6055490" y="1643376"/>
            <a:ext cx="1260" cy="1792"/>
          </a:xfrm>
          <a:custGeom>
            <a:avLst/>
            <a:gdLst/>
            <a:ahLst/>
            <a:cxnLst/>
            <a:rect l="l" t="t" r="r" b="b"/>
            <a:pathLst>
              <a:path w="45" h="64" extrusionOk="0">
                <a:moveTo>
                  <a:pt x="44" y="0"/>
                </a:moveTo>
                <a:cubicBezTo>
                  <a:pt x="9" y="47"/>
                  <a:pt x="0" y="64"/>
                  <a:pt x="3" y="64"/>
                </a:cubicBezTo>
                <a:cubicBezTo>
                  <a:pt x="8" y="64"/>
                  <a:pt x="44" y="20"/>
                  <a:pt x="44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5"/>
          <p:cNvSpPr/>
          <p:nvPr/>
        </p:nvSpPr>
        <p:spPr>
          <a:xfrm>
            <a:off x="6118760" y="1470848"/>
            <a:ext cx="756" cy="756"/>
          </a:xfrm>
          <a:custGeom>
            <a:avLst/>
            <a:gdLst/>
            <a:ahLst/>
            <a:cxnLst/>
            <a:rect l="l" t="t" r="r" b="b"/>
            <a:pathLst>
              <a:path w="27" h="27" extrusionOk="0">
                <a:moveTo>
                  <a:pt x="27" y="0"/>
                </a:moveTo>
                <a:cubicBezTo>
                  <a:pt x="9" y="19"/>
                  <a:pt x="1" y="26"/>
                  <a:pt x="4" y="26"/>
                </a:cubicBezTo>
                <a:cubicBezTo>
                  <a:pt x="6" y="26"/>
                  <a:pt x="14" y="22"/>
                  <a:pt x="27" y="16"/>
                </a:cubicBez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5"/>
          <p:cNvSpPr/>
          <p:nvPr/>
        </p:nvSpPr>
        <p:spPr>
          <a:xfrm>
            <a:off x="6051457" y="1643797"/>
            <a:ext cx="3977" cy="3557"/>
          </a:xfrm>
          <a:custGeom>
            <a:avLst/>
            <a:gdLst/>
            <a:ahLst/>
            <a:cxnLst/>
            <a:rect l="l" t="t" r="r" b="b"/>
            <a:pathLst>
              <a:path w="142" h="127" extrusionOk="0">
                <a:moveTo>
                  <a:pt x="141" y="1"/>
                </a:moveTo>
                <a:cubicBezTo>
                  <a:pt x="126" y="17"/>
                  <a:pt x="79" y="48"/>
                  <a:pt x="0" y="126"/>
                </a:cubicBezTo>
                <a:cubicBezTo>
                  <a:pt x="47" y="95"/>
                  <a:pt x="94" y="48"/>
                  <a:pt x="141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5"/>
          <p:cNvSpPr/>
          <p:nvPr/>
        </p:nvSpPr>
        <p:spPr>
          <a:xfrm>
            <a:off x="6050560" y="1647746"/>
            <a:ext cx="2689" cy="2745"/>
          </a:xfrm>
          <a:custGeom>
            <a:avLst/>
            <a:gdLst/>
            <a:ahLst/>
            <a:cxnLst/>
            <a:rect l="l" t="t" r="r" b="b"/>
            <a:pathLst>
              <a:path w="96" h="98" extrusionOk="0">
                <a:moveTo>
                  <a:pt x="95" y="1"/>
                </a:moveTo>
                <a:lnTo>
                  <a:pt x="95" y="1"/>
                </a:lnTo>
                <a:cubicBezTo>
                  <a:pt x="64" y="32"/>
                  <a:pt x="32" y="64"/>
                  <a:pt x="1" y="79"/>
                </a:cubicBezTo>
                <a:cubicBezTo>
                  <a:pt x="6" y="90"/>
                  <a:pt x="12" y="97"/>
                  <a:pt x="19" y="97"/>
                </a:cubicBezTo>
                <a:cubicBezTo>
                  <a:pt x="33" y="97"/>
                  <a:pt x="54" y="72"/>
                  <a:pt x="9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8" name="Google Shape;5028;p55"/>
          <p:cNvSpPr/>
          <p:nvPr/>
        </p:nvSpPr>
        <p:spPr>
          <a:xfrm>
            <a:off x="6055406" y="1638979"/>
            <a:ext cx="4845" cy="4845"/>
          </a:xfrm>
          <a:custGeom>
            <a:avLst/>
            <a:gdLst/>
            <a:ahLst/>
            <a:cxnLst/>
            <a:rect l="l" t="t" r="r" b="b"/>
            <a:pathLst>
              <a:path w="173" h="173" extrusionOk="0">
                <a:moveTo>
                  <a:pt x="173" y="0"/>
                </a:moveTo>
                <a:cubicBezTo>
                  <a:pt x="110" y="63"/>
                  <a:pt x="63" y="126"/>
                  <a:pt x="0" y="173"/>
                </a:cubicBezTo>
                <a:cubicBezTo>
                  <a:pt x="32" y="157"/>
                  <a:pt x="47" y="157"/>
                  <a:pt x="47" y="157"/>
                </a:cubicBezTo>
                <a:cubicBezTo>
                  <a:pt x="63" y="126"/>
                  <a:pt x="110" y="79"/>
                  <a:pt x="173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9" name="Google Shape;5029;p55"/>
          <p:cNvSpPr/>
          <p:nvPr/>
        </p:nvSpPr>
        <p:spPr>
          <a:xfrm>
            <a:off x="6112906" y="1413767"/>
            <a:ext cx="2241" cy="4845"/>
          </a:xfrm>
          <a:custGeom>
            <a:avLst/>
            <a:gdLst/>
            <a:ahLst/>
            <a:cxnLst/>
            <a:rect l="l" t="t" r="r" b="b"/>
            <a:pathLst>
              <a:path w="80" h="173" extrusionOk="0">
                <a:moveTo>
                  <a:pt x="79" y="1"/>
                </a:moveTo>
                <a:cubicBezTo>
                  <a:pt x="48" y="1"/>
                  <a:pt x="16" y="32"/>
                  <a:pt x="1" y="173"/>
                </a:cubicBezTo>
                <a:cubicBezTo>
                  <a:pt x="16" y="79"/>
                  <a:pt x="48" y="32"/>
                  <a:pt x="79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0" name="Google Shape;5030;p55"/>
          <p:cNvSpPr/>
          <p:nvPr/>
        </p:nvSpPr>
        <p:spPr>
          <a:xfrm>
            <a:off x="6060223" y="1626628"/>
            <a:ext cx="7450" cy="10083"/>
          </a:xfrm>
          <a:custGeom>
            <a:avLst/>
            <a:gdLst/>
            <a:ahLst/>
            <a:cxnLst/>
            <a:rect l="l" t="t" r="r" b="b"/>
            <a:pathLst>
              <a:path w="266" h="360" extrusionOk="0">
                <a:moveTo>
                  <a:pt x="205" y="0"/>
                </a:moveTo>
                <a:cubicBezTo>
                  <a:pt x="184" y="0"/>
                  <a:pt x="144" y="43"/>
                  <a:pt x="79" y="159"/>
                </a:cubicBezTo>
                <a:cubicBezTo>
                  <a:pt x="1" y="222"/>
                  <a:pt x="173" y="316"/>
                  <a:pt x="95" y="332"/>
                </a:cubicBezTo>
                <a:cubicBezTo>
                  <a:pt x="101" y="351"/>
                  <a:pt x="109" y="359"/>
                  <a:pt x="118" y="359"/>
                </a:cubicBezTo>
                <a:cubicBezTo>
                  <a:pt x="174" y="359"/>
                  <a:pt x="265" y="0"/>
                  <a:pt x="205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1" name="Google Shape;5031;p55"/>
          <p:cNvSpPr/>
          <p:nvPr/>
        </p:nvSpPr>
        <p:spPr>
          <a:xfrm>
            <a:off x="6091144" y="1541344"/>
            <a:ext cx="5125" cy="10447"/>
          </a:xfrm>
          <a:custGeom>
            <a:avLst/>
            <a:gdLst/>
            <a:ahLst/>
            <a:cxnLst/>
            <a:rect l="l" t="t" r="r" b="b"/>
            <a:pathLst>
              <a:path w="183" h="373" extrusionOk="0">
                <a:moveTo>
                  <a:pt x="155" y="1"/>
                </a:moveTo>
                <a:cubicBezTo>
                  <a:pt x="122" y="1"/>
                  <a:pt x="77" y="72"/>
                  <a:pt x="41" y="179"/>
                </a:cubicBezTo>
                <a:cubicBezTo>
                  <a:pt x="27" y="263"/>
                  <a:pt x="1" y="372"/>
                  <a:pt x="40" y="372"/>
                </a:cubicBezTo>
                <a:cubicBezTo>
                  <a:pt x="44" y="372"/>
                  <a:pt x="50" y="371"/>
                  <a:pt x="57" y="367"/>
                </a:cubicBezTo>
                <a:lnTo>
                  <a:pt x="182" y="22"/>
                </a:lnTo>
                <a:cubicBezTo>
                  <a:pt x="175" y="7"/>
                  <a:pt x="165" y="1"/>
                  <a:pt x="15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2" name="Google Shape;5032;p55"/>
          <p:cNvSpPr/>
          <p:nvPr/>
        </p:nvSpPr>
        <p:spPr>
          <a:xfrm>
            <a:off x="6067701" y="1567867"/>
            <a:ext cx="5293" cy="529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32" y="0"/>
                </a:moveTo>
                <a:lnTo>
                  <a:pt x="0" y="188"/>
                </a:lnTo>
                <a:cubicBezTo>
                  <a:pt x="79" y="110"/>
                  <a:pt x="110" y="126"/>
                  <a:pt x="188" y="110"/>
                </a:cubicBezTo>
                <a:lnTo>
                  <a:pt x="32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3" name="Google Shape;5033;p55"/>
          <p:cNvSpPr/>
          <p:nvPr/>
        </p:nvSpPr>
        <p:spPr>
          <a:xfrm>
            <a:off x="6077224" y="1538655"/>
            <a:ext cx="4593" cy="11035"/>
          </a:xfrm>
          <a:custGeom>
            <a:avLst/>
            <a:gdLst/>
            <a:ahLst/>
            <a:cxnLst/>
            <a:rect l="l" t="t" r="r" b="b"/>
            <a:pathLst>
              <a:path w="164" h="394" extrusionOk="0">
                <a:moveTo>
                  <a:pt x="133" y="1"/>
                </a:moveTo>
                <a:lnTo>
                  <a:pt x="133" y="1"/>
                </a:lnTo>
                <a:cubicBezTo>
                  <a:pt x="120" y="1"/>
                  <a:pt x="92" y="45"/>
                  <a:pt x="36" y="165"/>
                </a:cubicBezTo>
                <a:cubicBezTo>
                  <a:pt x="59" y="211"/>
                  <a:pt x="0" y="393"/>
                  <a:pt x="36" y="393"/>
                </a:cubicBezTo>
                <a:cubicBezTo>
                  <a:pt x="50" y="393"/>
                  <a:pt x="78" y="366"/>
                  <a:pt x="131" y="291"/>
                </a:cubicBezTo>
                <a:cubicBezTo>
                  <a:pt x="108" y="247"/>
                  <a:pt x="164" y="1"/>
                  <a:pt x="133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4" name="Google Shape;5034;p55"/>
          <p:cNvSpPr/>
          <p:nvPr/>
        </p:nvSpPr>
        <p:spPr>
          <a:xfrm>
            <a:off x="6128282" y="1404553"/>
            <a:ext cx="8794" cy="2661"/>
          </a:xfrm>
          <a:custGeom>
            <a:avLst/>
            <a:gdLst/>
            <a:ahLst/>
            <a:cxnLst/>
            <a:rect l="l" t="t" r="r" b="b"/>
            <a:pathLst>
              <a:path w="314" h="95" extrusionOk="0">
                <a:moveTo>
                  <a:pt x="0" y="0"/>
                </a:moveTo>
                <a:lnTo>
                  <a:pt x="0" y="94"/>
                </a:lnTo>
                <a:lnTo>
                  <a:pt x="314" y="94"/>
                </a:lnTo>
                <a:lnTo>
                  <a:pt x="0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5" name="Google Shape;5035;p55"/>
          <p:cNvSpPr/>
          <p:nvPr/>
        </p:nvSpPr>
        <p:spPr>
          <a:xfrm>
            <a:off x="6086130" y="1282494"/>
            <a:ext cx="9859" cy="12015"/>
          </a:xfrm>
          <a:custGeom>
            <a:avLst/>
            <a:gdLst/>
            <a:ahLst/>
            <a:cxnLst/>
            <a:rect l="l" t="t" r="r" b="b"/>
            <a:pathLst>
              <a:path w="352" h="429" extrusionOk="0">
                <a:moveTo>
                  <a:pt x="105" y="1"/>
                </a:moveTo>
                <a:cubicBezTo>
                  <a:pt x="76" y="1"/>
                  <a:pt x="45" y="28"/>
                  <a:pt x="1" y="95"/>
                </a:cubicBezTo>
                <a:cubicBezTo>
                  <a:pt x="41" y="242"/>
                  <a:pt x="86" y="261"/>
                  <a:pt x="129" y="261"/>
                </a:cubicBezTo>
                <a:cubicBezTo>
                  <a:pt x="144" y="261"/>
                  <a:pt x="159" y="258"/>
                  <a:pt x="173" y="258"/>
                </a:cubicBezTo>
                <a:cubicBezTo>
                  <a:pt x="213" y="258"/>
                  <a:pt x="247" y="277"/>
                  <a:pt x="267" y="424"/>
                </a:cubicBezTo>
                <a:cubicBezTo>
                  <a:pt x="274" y="427"/>
                  <a:pt x="281" y="429"/>
                  <a:pt x="286" y="429"/>
                </a:cubicBezTo>
                <a:cubicBezTo>
                  <a:pt x="352" y="429"/>
                  <a:pt x="244" y="184"/>
                  <a:pt x="298" y="184"/>
                </a:cubicBezTo>
                <a:lnTo>
                  <a:pt x="298" y="184"/>
                </a:lnTo>
                <a:cubicBezTo>
                  <a:pt x="303" y="184"/>
                  <a:pt x="308" y="186"/>
                  <a:pt x="314" y="189"/>
                </a:cubicBezTo>
                <a:cubicBezTo>
                  <a:pt x="203" y="88"/>
                  <a:pt x="157" y="1"/>
                  <a:pt x="10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6" name="Google Shape;5036;p55"/>
          <p:cNvSpPr/>
          <p:nvPr/>
        </p:nvSpPr>
        <p:spPr>
          <a:xfrm>
            <a:off x="6094925" y="1287760"/>
            <a:ext cx="2661" cy="2689"/>
          </a:xfrm>
          <a:custGeom>
            <a:avLst/>
            <a:gdLst/>
            <a:ahLst/>
            <a:cxnLst/>
            <a:rect l="l" t="t" r="r" b="b"/>
            <a:pathLst>
              <a:path w="95" h="96" extrusionOk="0">
                <a:moveTo>
                  <a:pt x="0" y="1"/>
                </a:moveTo>
                <a:lnTo>
                  <a:pt x="0" y="1"/>
                </a:lnTo>
                <a:cubicBezTo>
                  <a:pt x="31" y="32"/>
                  <a:pt x="63" y="64"/>
                  <a:pt x="94" y="95"/>
                </a:cubicBezTo>
                <a:cubicBezTo>
                  <a:pt x="47" y="32"/>
                  <a:pt x="31" y="17"/>
                  <a:pt x="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7" name="Google Shape;5037;p55"/>
          <p:cNvGrpSpPr/>
          <p:nvPr/>
        </p:nvGrpSpPr>
        <p:grpSpPr>
          <a:xfrm>
            <a:off x="5285176" y="1102229"/>
            <a:ext cx="872359" cy="1168763"/>
            <a:chOff x="4579586" y="1277075"/>
            <a:chExt cx="689884" cy="924289"/>
          </a:xfrm>
        </p:grpSpPr>
        <p:sp>
          <p:nvSpPr>
            <p:cNvPr id="5038" name="Google Shape;5038;p55"/>
            <p:cNvSpPr/>
            <p:nvPr/>
          </p:nvSpPr>
          <p:spPr>
            <a:xfrm>
              <a:off x="4579586" y="1982010"/>
              <a:ext cx="686761" cy="159901"/>
            </a:xfrm>
            <a:custGeom>
              <a:avLst/>
              <a:gdLst/>
              <a:ahLst/>
              <a:cxnLst/>
              <a:rect l="l" t="t" r="r" b="b"/>
              <a:pathLst>
                <a:path w="31005" h="7219" extrusionOk="0">
                  <a:moveTo>
                    <a:pt x="20001" y="0"/>
                  </a:moveTo>
                  <a:cubicBezTo>
                    <a:pt x="16365" y="0"/>
                    <a:pt x="1" y="455"/>
                    <a:pt x="10456" y="6364"/>
                  </a:cubicBezTo>
                  <a:cubicBezTo>
                    <a:pt x="11508" y="6965"/>
                    <a:pt x="12833" y="7219"/>
                    <a:pt x="14253" y="7219"/>
                  </a:cubicBezTo>
                  <a:cubicBezTo>
                    <a:pt x="21422" y="7219"/>
                    <a:pt x="31004" y="759"/>
                    <a:pt x="2000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55"/>
            <p:cNvSpPr/>
            <p:nvPr/>
          </p:nvSpPr>
          <p:spPr>
            <a:xfrm>
              <a:off x="4991028" y="2129553"/>
              <a:ext cx="192705" cy="71810"/>
            </a:xfrm>
            <a:custGeom>
              <a:avLst/>
              <a:gdLst/>
              <a:ahLst/>
              <a:cxnLst/>
              <a:rect l="l" t="t" r="r" b="b"/>
              <a:pathLst>
                <a:path w="8700" h="3242" extrusionOk="0">
                  <a:moveTo>
                    <a:pt x="5551" y="0"/>
                  </a:moveTo>
                  <a:cubicBezTo>
                    <a:pt x="5148" y="0"/>
                    <a:pt x="4723" y="47"/>
                    <a:pt x="4310" y="111"/>
                  </a:cubicBezTo>
                  <a:cubicBezTo>
                    <a:pt x="3135" y="173"/>
                    <a:pt x="0" y="550"/>
                    <a:pt x="423" y="2352"/>
                  </a:cubicBezTo>
                  <a:cubicBezTo>
                    <a:pt x="604" y="3119"/>
                    <a:pt x="2174" y="3242"/>
                    <a:pt x="3511" y="3242"/>
                  </a:cubicBezTo>
                  <a:cubicBezTo>
                    <a:pt x="4142" y="3242"/>
                    <a:pt x="4722" y="3214"/>
                    <a:pt x="5079" y="3214"/>
                  </a:cubicBezTo>
                  <a:cubicBezTo>
                    <a:pt x="6458" y="3214"/>
                    <a:pt x="8699" y="2117"/>
                    <a:pt x="7242" y="550"/>
                  </a:cubicBezTo>
                  <a:cubicBezTo>
                    <a:pt x="6857" y="135"/>
                    <a:pt x="6236" y="0"/>
                    <a:pt x="555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55"/>
            <p:cNvSpPr/>
            <p:nvPr/>
          </p:nvSpPr>
          <p:spPr>
            <a:xfrm>
              <a:off x="4623333" y="1293865"/>
              <a:ext cx="630522" cy="538865"/>
            </a:xfrm>
            <a:custGeom>
              <a:avLst/>
              <a:gdLst/>
              <a:ahLst/>
              <a:cxnLst/>
              <a:rect l="l" t="t" r="r" b="b"/>
              <a:pathLst>
                <a:path w="28466" h="24328" extrusionOk="0">
                  <a:moveTo>
                    <a:pt x="11333" y="24139"/>
                  </a:moveTo>
                  <a:cubicBezTo>
                    <a:pt x="9421" y="24327"/>
                    <a:pt x="7446" y="23685"/>
                    <a:pt x="5565" y="22823"/>
                  </a:cubicBezTo>
                  <a:cubicBezTo>
                    <a:pt x="3731" y="21992"/>
                    <a:pt x="2383" y="20503"/>
                    <a:pt x="1521" y="18700"/>
                  </a:cubicBezTo>
                  <a:cubicBezTo>
                    <a:pt x="518" y="16631"/>
                    <a:pt x="1" y="14421"/>
                    <a:pt x="95" y="12070"/>
                  </a:cubicBezTo>
                  <a:cubicBezTo>
                    <a:pt x="267" y="7493"/>
                    <a:pt x="2368" y="4060"/>
                    <a:pt x="6286" y="1756"/>
                  </a:cubicBezTo>
                  <a:cubicBezTo>
                    <a:pt x="8167" y="675"/>
                    <a:pt x="10299" y="173"/>
                    <a:pt x="12415" y="79"/>
                  </a:cubicBezTo>
                  <a:cubicBezTo>
                    <a:pt x="14390" y="1"/>
                    <a:pt x="16365" y="377"/>
                    <a:pt x="18356" y="518"/>
                  </a:cubicBezTo>
                  <a:cubicBezTo>
                    <a:pt x="19484" y="596"/>
                    <a:pt x="20597" y="785"/>
                    <a:pt x="21584" y="1364"/>
                  </a:cubicBezTo>
                  <a:cubicBezTo>
                    <a:pt x="22353" y="1819"/>
                    <a:pt x="23136" y="2289"/>
                    <a:pt x="23810" y="2869"/>
                  </a:cubicBezTo>
                  <a:cubicBezTo>
                    <a:pt x="24766" y="3700"/>
                    <a:pt x="25613" y="4656"/>
                    <a:pt x="26522" y="5550"/>
                  </a:cubicBezTo>
                  <a:cubicBezTo>
                    <a:pt x="27619" y="6631"/>
                    <a:pt x="28011" y="7995"/>
                    <a:pt x="28168" y="9468"/>
                  </a:cubicBezTo>
                  <a:cubicBezTo>
                    <a:pt x="28466" y="12101"/>
                    <a:pt x="27792" y="14562"/>
                    <a:pt x="26585" y="16804"/>
                  </a:cubicBezTo>
                  <a:cubicBezTo>
                    <a:pt x="25158" y="19406"/>
                    <a:pt x="23246" y="21616"/>
                    <a:pt x="20284" y="22650"/>
                  </a:cubicBezTo>
                  <a:cubicBezTo>
                    <a:pt x="17446" y="23638"/>
                    <a:pt x="14562" y="24265"/>
                    <a:pt x="11333" y="24139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55"/>
            <p:cNvSpPr/>
            <p:nvPr/>
          </p:nvSpPr>
          <p:spPr>
            <a:xfrm>
              <a:off x="4873100" y="1845010"/>
              <a:ext cx="4519" cy="3012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125" y="1"/>
                  </a:moveTo>
                  <a:cubicBezTo>
                    <a:pt x="122" y="1"/>
                    <a:pt x="120" y="4"/>
                    <a:pt x="120" y="10"/>
                  </a:cubicBezTo>
                  <a:cubicBezTo>
                    <a:pt x="113" y="9"/>
                    <a:pt x="106" y="8"/>
                    <a:pt x="100" y="8"/>
                  </a:cubicBezTo>
                  <a:cubicBezTo>
                    <a:pt x="0" y="8"/>
                    <a:pt x="41" y="120"/>
                    <a:pt x="26" y="135"/>
                  </a:cubicBezTo>
                  <a:cubicBezTo>
                    <a:pt x="203" y="121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55"/>
            <p:cNvSpPr/>
            <p:nvPr/>
          </p:nvSpPr>
          <p:spPr>
            <a:xfrm>
              <a:off x="4921233" y="1835840"/>
              <a:ext cx="6623" cy="3145"/>
            </a:xfrm>
            <a:custGeom>
              <a:avLst/>
              <a:gdLst/>
              <a:ahLst/>
              <a:cxnLst/>
              <a:rect l="l" t="t" r="r" b="b"/>
              <a:pathLst>
                <a:path w="299" h="142" extrusionOk="0">
                  <a:moveTo>
                    <a:pt x="298" y="0"/>
                  </a:moveTo>
                  <a:cubicBezTo>
                    <a:pt x="298" y="1"/>
                    <a:pt x="236" y="32"/>
                    <a:pt x="173" y="47"/>
                  </a:cubicBezTo>
                  <a:cubicBezTo>
                    <a:pt x="110" y="79"/>
                    <a:pt x="32" y="94"/>
                    <a:pt x="32" y="94"/>
                  </a:cubicBezTo>
                  <a:lnTo>
                    <a:pt x="1" y="142"/>
                  </a:lnTo>
                  <a:cubicBezTo>
                    <a:pt x="1" y="142"/>
                    <a:pt x="79" y="110"/>
                    <a:pt x="157" y="79"/>
                  </a:cubicBezTo>
                  <a:cubicBezTo>
                    <a:pt x="220" y="47"/>
                    <a:pt x="298" y="1"/>
                    <a:pt x="29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55"/>
            <p:cNvSpPr/>
            <p:nvPr/>
          </p:nvSpPr>
          <p:spPr>
            <a:xfrm>
              <a:off x="4937203" y="1832096"/>
              <a:ext cx="27444" cy="6534"/>
            </a:xfrm>
            <a:custGeom>
              <a:avLst/>
              <a:gdLst/>
              <a:ahLst/>
              <a:cxnLst/>
              <a:rect l="l" t="t" r="r" b="b"/>
              <a:pathLst>
                <a:path w="1239" h="295" extrusionOk="0">
                  <a:moveTo>
                    <a:pt x="1069" y="0"/>
                  </a:moveTo>
                  <a:cubicBezTo>
                    <a:pt x="986" y="0"/>
                    <a:pt x="887" y="25"/>
                    <a:pt x="784" y="60"/>
                  </a:cubicBezTo>
                  <a:cubicBezTo>
                    <a:pt x="602" y="102"/>
                    <a:pt x="420" y="156"/>
                    <a:pt x="261" y="156"/>
                  </a:cubicBezTo>
                  <a:cubicBezTo>
                    <a:pt x="242" y="156"/>
                    <a:pt x="223" y="155"/>
                    <a:pt x="204" y="154"/>
                  </a:cubicBezTo>
                  <a:lnTo>
                    <a:pt x="142" y="107"/>
                  </a:lnTo>
                  <a:lnTo>
                    <a:pt x="1" y="295"/>
                  </a:lnTo>
                  <a:cubicBezTo>
                    <a:pt x="204" y="263"/>
                    <a:pt x="439" y="201"/>
                    <a:pt x="675" y="154"/>
                  </a:cubicBezTo>
                  <a:cubicBezTo>
                    <a:pt x="865" y="99"/>
                    <a:pt x="1044" y="57"/>
                    <a:pt x="1180" y="57"/>
                  </a:cubicBezTo>
                  <a:cubicBezTo>
                    <a:pt x="1201" y="57"/>
                    <a:pt x="1220" y="58"/>
                    <a:pt x="1239" y="60"/>
                  </a:cubicBezTo>
                  <a:cubicBezTo>
                    <a:pt x="1196" y="17"/>
                    <a:pt x="1138" y="0"/>
                    <a:pt x="106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55"/>
            <p:cNvSpPr/>
            <p:nvPr/>
          </p:nvSpPr>
          <p:spPr>
            <a:xfrm>
              <a:off x="4984073" y="1837988"/>
              <a:ext cx="5781" cy="2392"/>
            </a:xfrm>
            <a:custGeom>
              <a:avLst/>
              <a:gdLst/>
              <a:ahLst/>
              <a:cxnLst/>
              <a:rect l="l" t="t" r="r" b="b"/>
              <a:pathLst>
                <a:path w="261" h="108" extrusionOk="0">
                  <a:moveTo>
                    <a:pt x="260" y="1"/>
                  </a:moveTo>
                  <a:lnTo>
                    <a:pt x="260" y="1"/>
                  </a:lnTo>
                  <a:cubicBezTo>
                    <a:pt x="260" y="1"/>
                    <a:pt x="259" y="2"/>
                    <a:pt x="257" y="3"/>
                  </a:cubicBezTo>
                  <a:lnTo>
                    <a:pt x="257" y="3"/>
                  </a:lnTo>
                  <a:cubicBezTo>
                    <a:pt x="259" y="1"/>
                    <a:pt x="260" y="1"/>
                    <a:pt x="260" y="1"/>
                  </a:cubicBezTo>
                  <a:close/>
                  <a:moveTo>
                    <a:pt x="257" y="3"/>
                  </a:moveTo>
                  <a:cubicBezTo>
                    <a:pt x="244" y="9"/>
                    <a:pt x="182" y="35"/>
                    <a:pt x="1" y="92"/>
                  </a:cubicBezTo>
                  <a:cubicBezTo>
                    <a:pt x="16" y="107"/>
                    <a:pt x="32" y="107"/>
                    <a:pt x="48" y="107"/>
                  </a:cubicBezTo>
                  <a:cubicBezTo>
                    <a:pt x="79" y="92"/>
                    <a:pt x="142" y="92"/>
                    <a:pt x="236" y="76"/>
                  </a:cubicBezTo>
                  <a:cubicBezTo>
                    <a:pt x="199" y="39"/>
                    <a:pt x="245" y="9"/>
                    <a:pt x="257" y="3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55"/>
            <p:cNvSpPr/>
            <p:nvPr/>
          </p:nvSpPr>
          <p:spPr>
            <a:xfrm>
              <a:off x="4982855" y="1840358"/>
              <a:ext cx="3854" cy="797"/>
            </a:xfrm>
            <a:custGeom>
              <a:avLst/>
              <a:gdLst/>
              <a:ahLst/>
              <a:cxnLst/>
              <a:rect l="l" t="t" r="r" b="b"/>
              <a:pathLst>
                <a:path w="174" h="36" extrusionOk="0">
                  <a:moveTo>
                    <a:pt x="103" y="0"/>
                  </a:moveTo>
                  <a:lnTo>
                    <a:pt x="103" y="0"/>
                  </a:lnTo>
                  <a:cubicBezTo>
                    <a:pt x="1" y="24"/>
                    <a:pt x="36" y="35"/>
                    <a:pt x="79" y="35"/>
                  </a:cubicBezTo>
                  <a:cubicBezTo>
                    <a:pt x="122" y="35"/>
                    <a:pt x="173" y="24"/>
                    <a:pt x="10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55"/>
            <p:cNvSpPr/>
            <p:nvPr/>
          </p:nvSpPr>
          <p:spPr>
            <a:xfrm>
              <a:off x="5000043" y="1835153"/>
              <a:ext cx="10787" cy="3832"/>
            </a:xfrm>
            <a:custGeom>
              <a:avLst/>
              <a:gdLst/>
              <a:ahLst/>
              <a:cxnLst/>
              <a:rect l="l" t="t" r="r" b="b"/>
              <a:pathLst>
                <a:path w="487" h="173" extrusionOk="0">
                  <a:moveTo>
                    <a:pt x="251" y="0"/>
                  </a:moveTo>
                  <a:lnTo>
                    <a:pt x="1" y="125"/>
                  </a:lnTo>
                  <a:cubicBezTo>
                    <a:pt x="63" y="157"/>
                    <a:pt x="314" y="125"/>
                    <a:pt x="220" y="173"/>
                  </a:cubicBezTo>
                  <a:cubicBezTo>
                    <a:pt x="486" y="78"/>
                    <a:pt x="424" y="31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55"/>
            <p:cNvSpPr/>
            <p:nvPr/>
          </p:nvSpPr>
          <p:spPr>
            <a:xfrm>
              <a:off x="5007331" y="1830280"/>
              <a:ext cx="3145" cy="1595"/>
            </a:xfrm>
            <a:custGeom>
              <a:avLst/>
              <a:gdLst/>
              <a:ahLst/>
              <a:cxnLst/>
              <a:rect l="l" t="t" r="r" b="b"/>
              <a:pathLst>
                <a:path w="142" h="72" extrusionOk="0">
                  <a:moveTo>
                    <a:pt x="142" y="1"/>
                  </a:moveTo>
                  <a:lnTo>
                    <a:pt x="1" y="63"/>
                  </a:lnTo>
                  <a:cubicBezTo>
                    <a:pt x="10" y="68"/>
                    <a:pt x="22" y="72"/>
                    <a:pt x="34" y="72"/>
                  </a:cubicBezTo>
                  <a:cubicBezTo>
                    <a:pt x="63" y="72"/>
                    <a:pt x="98" y="55"/>
                    <a:pt x="142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55"/>
            <p:cNvSpPr/>
            <p:nvPr/>
          </p:nvSpPr>
          <p:spPr>
            <a:xfrm>
              <a:off x="5001439" y="1830922"/>
              <a:ext cx="5914" cy="3544"/>
            </a:xfrm>
            <a:custGeom>
              <a:avLst/>
              <a:gdLst/>
              <a:ahLst/>
              <a:cxnLst/>
              <a:rect l="l" t="t" r="r" b="b"/>
              <a:pathLst>
                <a:path w="267" h="160" extrusionOk="0">
                  <a:moveTo>
                    <a:pt x="208" y="1"/>
                  </a:moveTo>
                  <a:cubicBezTo>
                    <a:pt x="191" y="1"/>
                    <a:pt x="171" y="22"/>
                    <a:pt x="141" y="97"/>
                  </a:cubicBezTo>
                  <a:cubicBezTo>
                    <a:pt x="204" y="66"/>
                    <a:pt x="267" y="34"/>
                    <a:pt x="267" y="34"/>
                  </a:cubicBezTo>
                  <a:cubicBezTo>
                    <a:pt x="242" y="26"/>
                    <a:pt x="226" y="1"/>
                    <a:pt x="208" y="1"/>
                  </a:cubicBezTo>
                  <a:close/>
                  <a:moveTo>
                    <a:pt x="139" y="64"/>
                  </a:moveTo>
                  <a:cubicBezTo>
                    <a:pt x="123" y="64"/>
                    <a:pt x="77" y="116"/>
                    <a:pt x="0" y="160"/>
                  </a:cubicBezTo>
                  <a:cubicBezTo>
                    <a:pt x="0" y="160"/>
                    <a:pt x="63" y="128"/>
                    <a:pt x="141" y="97"/>
                  </a:cubicBezTo>
                  <a:cubicBezTo>
                    <a:pt x="146" y="74"/>
                    <a:pt x="145" y="64"/>
                    <a:pt x="139" y="6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55"/>
            <p:cNvSpPr/>
            <p:nvPr/>
          </p:nvSpPr>
          <p:spPr>
            <a:xfrm>
              <a:off x="4986067" y="1831676"/>
              <a:ext cx="11562" cy="4275"/>
            </a:xfrm>
            <a:custGeom>
              <a:avLst/>
              <a:gdLst/>
              <a:ahLst/>
              <a:cxnLst/>
              <a:rect l="l" t="t" r="r" b="b"/>
              <a:pathLst>
                <a:path w="522" h="193" extrusionOk="0">
                  <a:moveTo>
                    <a:pt x="412" y="0"/>
                  </a:moveTo>
                  <a:lnTo>
                    <a:pt x="412" y="0"/>
                  </a:lnTo>
                  <a:cubicBezTo>
                    <a:pt x="56" y="101"/>
                    <a:pt x="0" y="193"/>
                    <a:pt x="183" y="193"/>
                  </a:cubicBezTo>
                  <a:cubicBezTo>
                    <a:pt x="258" y="193"/>
                    <a:pt x="372" y="178"/>
                    <a:pt x="522" y="141"/>
                  </a:cubicBezTo>
                  <a:cubicBezTo>
                    <a:pt x="349" y="126"/>
                    <a:pt x="161" y="126"/>
                    <a:pt x="41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55"/>
            <p:cNvSpPr/>
            <p:nvPr/>
          </p:nvSpPr>
          <p:spPr>
            <a:xfrm>
              <a:off x="4958024" y="1827511"/>
              <a:ext cx="8705" cy="2104"/>
            </a:xfrm>
            <a:custGeom>
              <a:avLst/>
              <a:gdLst/>
              <a:ahLst/>
              <a:cxnLst/>
              <a:rect l="l" t="t" r="r" b="b"/>
              <a:pathLst>
                <a:path w="393" h="95" extrusionOk="0">
                  <a:moveTo>
                    <a:pt x="158" y="0"/>
                  </a:moveTo>
                  <a:lnTo>
                    <a:pt x="1" y="94"/>
                  </a:lnTo>
                  <a:cubicBezTo>
                    <a:pt x="79" y="47"/>
                    <a:pt x="393" y="94"/>
                    <a:pt x="362" y="32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55"/>
            <p:cNvSpPr/>
            <p:nvPr/>
          </p:nvSpPr>
          <p:spPr>
            <a:xfrm>
              <a:off x="5035107" y="1824720"/>
              <a:ext cx="7664" cy="3145"/>
            </a:xfrm>
            <a:custGeom>
              <a:avLst/>
              <a:gdLst/>
              <a:ahLst/>
              <a:cxnLst/>
              <a:rect l="l" t="t" r="r" b="b"/>
              <a:pathLst>
                <a:path w="346" h="142" extrusionOk="0">
                  <a:moveTo>
                    <a:pt x="173" y="1"/>
                  </a:moveTo>
                  <a:lnTo>
                    <a:pt x="1" y="111"/>
                  </a:lnTo>
                  <a:cubicBezTo>
                    <a:pt x="56" y="111"/>
                    <a:pt x="130" y="103"/>
                    <a:pt x="195" y="103"/>
                  </a:cubicBezTo>
                  <a:cubicBezTo>
                    <a:pt x="259" y="103"/>
                    <a:pt x="314" y="111"/>
                    <a:pt x="330" y="142"/>
                  </a:cubicBezTo>
                  <a:cubicBezTo>
                    <a:pt x="346" y="95"/>
                    <a:pt x="220" y="48"/>
                    <a:pt x="173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55"/>
            <p:cNvSpPr/>
            <p:nvPr/>
          </p:nvSpPr>
          <p:spPr>
            <a:xfrm>
              <a:off x="5038231" y="1821265"/>
              <a:ext cx="6623" cy="3478"/>
            </a:xfrm>
            <a:custGeom>
              <a:avLst/>
              <a:gdLst/>
              <a:ahLst/>
              <a:cxnLst/>
              <a:rect l="l" t="t" r="r" b="b"/>
              <a:pathLst>
                <a:path w="299" h="157" extrusionOk="0">
                  <a:moveTo>
                    <a:pt x="299" y="0"/>
                  </a:moveTo>
                  <a:lnTo>
                    <a:pt x="299" y="0"/>
                  </a:lnTo>
                  <a:cubicBezTo>
                    <a:pt x="48" y="63"/>
                    <a:pt x="1" y="110"/>
                    <a:pt x="32" y="157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55"/>
            <p:cNvSpPr/>
            <p:nvPr/>
          </p:nvSpPr>
          <p:spPr>
            <a:xfrm>
              <a:off x="5000398" y="1824388"/>
              <a:ext cx="11828" cy="6623"/>
            </a:xfrm>
            <a:custGeom>
              <a:avLst/>
              <a:gdLst/>
              <a:ahLst/>
              <a:cxnLst/>
              <a:rect l="l" t="t" r="r" b="b"/>
              <a:pathLst>
                <a:path w="534" h="299" extrusionOk="0">
                  <a:moveTo>
                    <a:pt x="533" y="0"/>
                  </a:moveTo>
                  <a:lnTo>
                    <a:pt x="439" y="16"/>
                  </a:lnTo>
                  <a:lnTo>
                    <a:pt x="220" y="157"/>
                  </a:lnTo>
                  <a:cubicBezTo>
                    <a:pt x="110" y="235"/>
                    <a:pt x="0" y="298"/>
                    <a:pt x="0" y="298"/>
                  </a:cubicBezTo>
                  <a:cubicBezTo>
                    <a:pt x="0" y="298"/>
                    <a:pt x="141" y="235"/>
                    <a:pt x="267" y="141"/>
                  </a:cubicBezTo>
                  <a:cubicBezTo>
                    <a:pt x="392" y="79"/>
                    <a:pt x="533" y="0"/>
                    <a:pt x="53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55"/>
            <p:cNvSpPr/>
            <p:nvPr/>
          </p:nvSpPr>
          <p:spPr>
            <a:xfrm>
              <a:off x="5063925" y="1818474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142" y="95"/>
                  </a:lnTo>
                  <a:lnTo>
                    <a:pt x="1" y="25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55"/>
            <p:cNvSpPr/>
            <p:nvPr/>
          </p:nvSpPr>
          <p:spPr>
            <a:xfrm>
              <a:off x="5080604" y="1810500"/>
              <a:ext cx="15283" cy="7996"/>
            </a:xfrm>
            <a:custGeom>
              <a:avLst/>
              <a:gdLst/>
              <a:ahLst/>
              <a:cxnLst/>
              <a:rect l="l" t="t" r="r" b="b"/>
              <a:pathLst>
                <a:path w="690" h="361" extrusionOk="0">
                  <a:moveTo>
                    <a:pt x="690" y="0"/>
                  </a:moveTo>
                  <a:lnTo>
                    <a:pt x="690" y="0"/>
                  </a:lnTo>
                  <a:cubicBezTo>
                    <a:pt x="549" y="110"/>
                    <a:pt x="361" y="157"/>
                    <a:pt x="110" y="188"/>
                  </a:cubicBezTo>
                  <a:cubicBezTo>
                    <a:pt x="0" y="314"/>
                    <a:pt x="329" y="267"/>
                    <a:pt x="219" y="361"/>
                  </a:cubicBezTo>
                  <a:cubicBezTo>
                    <a:pt x="423" y="267"/>
                    <a:pt x="564" y="141"/>
                    <a:pt x="69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55"/>
            <p:cNvSpPr/>
            <p:nvPr/>
          </p:nvSpPr>
          <p:spPr>
            <a:xfrm>
              <a:off x="5095866" y="1805981"/>
              <a:ext cx="4895" cy="4541"/>
            </a:xfrm>
            <a:custGeom>
              <a:avLst/>
              <a:gdLst/>
              <a:ahLst/>
              <a:cxnLst/>
              <a:rect l="l" t="t" r="r" b="b"/>
              <a:pathLst>
                <a:path w="221" h="205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7" y="47"/>
                    <a:pt x="79" y="126"/>
                    <a:pt x="1" y="204"/>
                  </a:cubicBezTo>
                  <a:cubicBezTo>
                    <a:pt x="95" y="142"/>
                    <a:pt x="157" y="79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55"/>
            <p:cNvSpPr/>
            <p:nvPr/>
          </p:nvSpPr>
          <p:spPr>
            <a:xfrm>
              <a:off x="5055951" y="1817787"/>
              <a:ext cx="5914" cy="1949"/>
            </a:xfrm>
            <a:custGeom>
              <a:avLst/>
              <a:gdLst/>
              <a:ahLst/>
              <a:cxnLst/>
              <a:rect l="l" t="t" r="r" b="b"/>
              <a:pathLst>
                <a:path w="267" h="88" extrusionOk="0">
                  <a:moveTo>
                    <a:pt x="110" y="0"/>
                  </a:moveTo>
                  <a:cubicBezTo>
                    <a:pt x="79" y="0"/>
                    <a:pt x="31" y="16"/>
                    <a:pt x="0" y="32"/>
                  </a:cubicBezTo>
                  <a:cubicBezTo>
                    <a:pt x="25" y="44"/>
                    <a:pt x="71" y="87"/>
                    <a:pt x="178" y="87"/>
                  </a:cubicBezTo>
                  <a:cubicBezTo>
                    <a:pt x="203" y="87"/>
                    <a:pt x="233" y="85"/>
                    <a:pt x="267" y="7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55"/>
            <p:cNvSpPr/>
            <p:nvPr/>
          </p:nvSpPr>
          <p:spPr>
            <a:xfrm>
              <a:off x="5058365" y="1816060"/>
              <a:ext cx="5227" cy="1750"/>
            </a:xfrm>
            <a:custGeom>
              <a:avLst/>
              <a:gdLst/>
              <a:ahLst/>
              <a:cxnLst/>
              <a:rect l="l" t="t" r="r" b="b"/>
              <a:pathLst>
                <a:path w="236" h="79" extrusionOk="0">
                  <a:moveTo>
                    <a:pt x="236" y="0"/>
                  </a:moveTo>
                  <a:cubicBezTo>
                    <a:pt x="205" y="16"/>
                    <a:pt x="126" y="31"/>
                    <a:pt x="1" y="78"/>
                  </a:cubicBezTo>
                  <a:cubicBezTo>
                    <a:pt x="142" y="31"/>
                    <a:pt x="205" y="16"/>
                    <a:pt x="23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55"/>
            <p:cNvSpPr/>
            <p:nvPr/>
          </p:nvSpPr>
          <p:spPr>
            <a:xfrm>
              <a:off x="5055242" y="1818208"/>
              <a:ext cx="731" cy="288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11" y="1"/>
                  </a:moveTo>
                  <a:cubicBezTo>
                    <a:pt x="5" y="1"/>
                    <a:pt x="1" y="5"/>
                    <a:pt x="1" y="13"/>
                  </a:cubicBezTo>
                  <a:lnTo>
                    <a:pt x="32" y="13"/>
                  </a:lnTo>
                  <a:cubicBezTo>
                    <a:pt x="24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55"/>
            <p:cNvSpPr/>
            <p:nvPr/>
          </p:nvSpPr>
          <p:spPr>
            <a:xfrm>
              <a:off x="5027466" y="1816392"/>
              <a:ext cx="10455" cy="6977"/>
            </a:xfrm>
            <a:custGeom>
              <a:avLst/>
              <a:gdLst/>
              <a:ahLst/>
              <a:cxnLst/>
              <a:rect l="l" t="t" r="r" b="b"/>
              <a:pathLst>
                <a:path w="472" h="31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17" y="126"/>
                    <a:pt x="220" y="126"/>
                    <a:pt x="1" y="314"/>
                  </a:cubicBezTo>
                  <a:cubicBezTo>
                    <a:pt x="158" y="189"/>
                    <a:pt x="471" y="16"/>
                    <a:pt x="1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55"/>
            <p:cNvSpPr/>
            <p:nvPr/>
          </p:nvSpPr>
          <p:spPr>
            <a:xfrm>
              <a:off x="5044145" y="1816060"/>
              <a:ext cx="6955" cy="4186"/>
            </a:xfrm>
            <a:custGeom>
              <a:avLst/>
              <a:gdLst/>
              <a:ahLst/>
              <a:cxnLst/>
              <a:rect l="l" t="t" r="r" b="b"/>
              <a:pathLst>
                <a:path w="314" h="189" extrusionOk="0">
                  <a:moveTo>
                    <a:pt x="314" y="0"/>
                  </a:moveTo>
                  <a:lnTo>
                    <a:pt x="0" y="63"/>
                  </a:lnTo>
                  <a:cubicBezTo>
                    <a:pt x="16" y="94"/>
                    <a:pt x="94" y="125"/>
                    <a:pt x="16" y="188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55"/>
            <p:cNvSpPr/>
            <p:nvPr/>
          </p:nvSpPr>
          <p:spPr>
            <a:xfrm>
              <a:off x="5051078" y="1814310"/>
              <a:ext cx="3145" cy="1772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42" y="1"/>
                  </a:moveTo>
                  <a:lnTo>
                    <a:pt x="142" y="1"/>
                  </a:lnTo>
                  <a:cubicBezTo>
                    <a:pt x="142" y="1"/>
                    <a:pt x="110" y="16"/>
                    <a:pt x="63" y="48"/>
                  </a:cubicBezTo>
                  <a:lnTo>
                    <a:pt x="1" y="79"/>
                  </a:lnTo>
                  <a:lnTo>
                    <a:pt x="110" y="6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55"/>
            <p:cNvSpPr/>
            <p:nvPr/>
          </p:nvSpPr>
          <p:spPr>
            <a:xfrm>
              <a:off x="5084370" y="1802858"/>
              <a:ext cx="12913" cy="6246"/>
            </a:xfrm>
            <a:custGeom>
              <a:avLst/>
              <a:gdLst/>
              <a:ahLst/>
              <a:cxnLst/>
              <a:rect l="l" t="t" r="r" b="b"/>
              <a:pathLst>
                <a:path w="583" h="282" extrusionOk="0">
                  <a:moveTo>
                    <a:pt x="582" y="0"/>
                  </a:moveTo>
                  <a:cubicBezTo>
                    <a:pt x="394" y="63"/>
                    <a:pt x="222" y="126"/>
                    <a:pt x="34" y="188"/>
                  </a:cubicBezTo>
                  <a:cubicBezTo>
                    <a:pt x="34" y="223"/>
                    <a:pt x="1" y="281"/>
                    <a:pt x="60" y="281"/>
                  </a:cubicBezTo>
                  <a:cubicBezTo>
                    <a:pt x="83" y="281"/>
                    <a:pt x="119" y="273"/>
                    <a:pt x="175" y="251"/>
                  </a:cubicBezTo>
                  <a:cubicBezTo>
                    <a:pt x="285" y="157"/>
                    <a:pt x="426" y="79"/>
                    <a:pt x="58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55"/>
            <p:cNvSpPr/>
            <p:nvPr/>
          </p:nvSpPr>
          <p:spPr>
            <a:xfrm>
              <a:off x="5072962" y="1812582"/>
              <a:ext cx="1063" cy="354"/>
            </a:xfrm>
            <a:custGeom>
              <a:avLst/>
              <a:gdLst/>
              <a:ahLst/>
              <a:cxnLst/>
              <a:rect l="l" t="t" r="r" b="b"/>
              <a:pathLst>
                <a:path w="48" h="16" extrusionOk="0">
                  <a:moveTo>
                    <a:pt x="47" y="0"/>
                  </a:moveTo>
                  <a:cubicBezTo>
                    <a:pt x="16" y="0"/>
                    <a:pt x="0" y="0"/>
                    <a:pt x="16" y="16"/>
                  </a:cubicBezTo>
                  <a:cubicBezTo>
                    <a:pt x="32" y="16"/>
                    <a:pt x="32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55"/>
            <p:cNvSpPr/>
            <p:nvPr/>
          </p:nvSpPr>
          <p:spPr>
            <a:xfrm>
              <a:off x="5130243" y="1784097"/>
              <a:ext cx="709" cy="377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0" y="1"/>
                  </a:moveTo>
                  <a:lnTo>
                    <a:pt x="16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55"/>
            <p:cNvSpPr/>
            <p:nvPr/>
          </p:nvSpPr>
          <p:spPr>
            <a:xfrm>
              <a:off x="5078500" y="1806446"/>
              <a:ext cx="6911" cy="3721"/>
            </a:xfrm>
            <a:custGeom>
              <a:avLst/>
              <a:gdLst/>
              <a:ahLst/>
              <a:cxnLst/>
              <a:rect l="l" t="t" r="r" b="b"/>
              <a:pathLst>
                <a:path w="312" h="168" extrusionOk="0">
                  <a:moveTo>
                    <a:pt x="304" y="1"/>
                  </a:moveTo>
                  <a:cubicBezTo>
                    <a:pt x="298" y="1"/>
                    <a:pt x="287" y="4"/>
                    <a:pt x="267" y="11"/>
                  </a:cubicBezTo>
                  <a:cubicBezTo>
                    <a:pt x="126" y="42"/>
                    <a:pt x="64" y="105"/>
                    <a:pt x="1" y="168"/>
                  </a:cubicBezTo>
                  <a:cubicBezTo>
                    <a:pt x="95" y="121"/>
                    <a:pt x="189" y="74"/>
                    <a:pt x="299" y="26"/>
                  </a:cubicBezTo>
                  <a:cubicBezTo>
                    <a:pt x="308" y="8"/>
                    <a:pt x="312" y="1"/>
                    <a:pt x="3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55"/>
            <p:cNvSpPr/>
            <p:nvPr/>
          </p:nvSpPr>
          <p:spPr>
            <a:xfrm>
              <a:off x="5104549" y="1799735"/>
              <a:ext cx="5582" cy="1418"/>
            </a:xfrm>
            <a:custGeom>
              <a:avLst/>
              <a:gdLst/>
              <a:ahLst/>
              <a:cxnLst/>
              <a:rect l="l" t="t" r="r" b="b"/>
              <a:pathLst>
                <a:path w="252" h="64" extrusionOk="0">
                  <a:moveTo>
                    <a:pt x="251" y="0"/>
                  </a:moveTo>
                  <a:cubicBezTo>
                    <a:pt x="173" y="16"/>
                    <a:pt x="95" y="32"/>
                    <a:pt x="1" y="63"/>
                  </a:cubicBezTo>
                  <a:cubicBezTo>
                    <a:pt x="79" y="63"/>
                    <a:pt x="251" y="47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55"/>
            <p:cNvSpPr/>
            <p:nvPr/>
          </p:nvSpPr>
          <p:spPr>
            <a:xfrm>
              <a:off x="5074690" y="1812914"/>
              <a:ext cx="997" cy="532"/>
            </a:xfrm>
            <a:custGeom>
              <a:avLst/>
              <a:gdLst/>
              <a:ahLst/>
              <a:cxnLst/>
              <a:rect l="l" t="t" r="r" b="b"/>
              <a:pathLst>
                <a:path w="45" h="24" extrusionOk="0">
                  <a:moveTo>
                    <a:pt x="16" y="1"/>
                  </a:moveTo>
                  <a:cubicBezTo>
                    <a:pt x="16" y="17"/>
                    <a:pt x="16" y="17"/>
                    <a:pt x="1" y="17"/>
                  </a:cubicBezTo>
                  <a:cubicBezTo>
                    <a:pt x="14" y="21"/>
                    <a:pt x="24" y="23"/>
                    <a:pt x="30" y="23"/>
                  </a:cubicBezTo>
                  <a:cubicBezTo>
                    <a:pt x="45" y="23"/>
                    <a:pt x="38" y="12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55"/>
            <p:cNvSpPr/>
            <p:nvPr/>
          </p:nvSpPr>
          <p:spPr>
            <a:xfrm>
              <a:off x="5074003" y="1810145"/>
              <a:ext cx="4519" cy="2791"/>
            </a:xfrm>
            <a:custGeom>
              <a:avLst/>
              <a:gdLst/>
              <a:ahLst/>
              <a:cxnLst/>
              <a:rect l="l" t="t" r="r" b="b"/>
              <a:pathLst>
                <a:path w="204" h="126" extrusionOk="0">
                  <a:moveTo>
                    <a:pt x="204" y="1"/>
                  </a:moveTo>
                  <a:cubicBezTo>
                    <a:pt x="126" y="32"/>
                    <a:pt x="47" y="79"/>
                    <a:pt x="0" y="110"/>
                  </a:cubicBezTo>
                  <a:cubicBezTo>
                    <a:pt x="16" y="110"/>
                    <a:pt x="32" y="126"/>
                    <a:pt x="47" y="126"/>
                  </a:cubicBezTo>
                  <a:cubicBezTo>
                    <a:pt x="110" y="95"/>
                    <a:pt x="157" y="48"/>
                    <a:pt x="2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55"/>
            <p:cNvSpPr/>
            <p:nvPr/>
          </p:nvSpPr>
          <p:spPr>
            <a:xfrm>
              <a:off x="5114273" y="1758757"/>
              <a:ext cx="26403" cy="25362"/>
            </a:xfrm>
            <a:custGeom>
              <a:avLst/>
              <a:gdLst/>
              <a:ahLst/>
              <a:cxnLst/>
              <a:rect l="l" t="t" r="r" b="b"/>
              <a:pathLst>
                <a:path w="1192" h="1145" extrusionOk="0">
                  <a:moveTo>
                    <a:pt x="988" y="1"/>
                  </a:moveTo>
                  <a:lnTo>
                    <a:pt x="753" y="283"/>
                  </a:lnTo>
                  <a:cubicBezTo>
                    <a:pt x="725" y="269"/>
                    <a:pt x="771" y="168"/>
                    <a:pt x="716" y="168"/>
                  </a:cubicBezTo>
                  <a:cubicBezTo>
                    <a:pt x="709" y="168"/>
                    <a:pt x="700" y="170"/>
                    <a:pt x="690" y="173"/>
                  </a:cubicBezTo>
                  <a:cubicBezTo>
                    <a:pt x="753" y="283"/>
                    <a:pt x="533" y="581"/>
                    <a:pt x="204" y="643"/>
                  </a:cubicBezTo>
                  <a:cubicBezTo>
                    <a:pt x="0" y="879"/>
                    <a:pt x="361" y="1114"/>
                    <a:pt x="721" y="1145"/>
                  </a:cubicBezTo>
                  <a:cubicBezTo>
                    <a:pt x="706" y="1098"/>
                    <a:pt x="674" y="1051"/>
                    <a:pt x="910" y="816"/>
                  </a:cubicBezTo>
                  <a:cubicBezTo>
                    <a:pt x="812" y="816"/>
                    <a:pt x="525" y="944"/>
                    <a:pt x="411" y="944"/>
                  </a:cubicBezTo>
                  <a:cubicBezTo>
                    <a:pt x="361" y="944"/>
                    <a:pt x="344" y="919"/>
                    <a:pt x="392" y="847"/>
                  </a:cubicBezTo>
                  <a:cubicBezTo>
                    <a:pt x="706" y="549"/>
                    <a:pt x="706" y="690"/>
                    <a:pt x="910" y="612"/>
                  </a:cubicBezTo>
                  <a:cubicBezTo>
                    <a:pt x="674" y="596"/>
                    <a:pt x="1192" y="126"/>
                    <a:pt x="988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55"/>
            <p:cNvSpPr/>
            <p:nvPr/>
          </p:nvSpPr>
          <p:spPr>
            <a:xfrm>
              <a:off x="5116000" y="1784451"/>
              <a:ext cx="14619" cy="8351"/>
            </a:xfrm>
            <a:custGeom>
              <a:avLst/>
              <a:gdLst/>
              <a:ahLst/>
              <a:cxnLst/>
              <a:rect l="l" t="t" r="r" b="b"/>
              <a:pathLst>
                <a:path w="660" h="377" extrusionOk="0">
                  <a:moveTo>
                    <a:pt x="659" y="1"/>
                  </a:moveTo>
                  <a:lnTo>
                    <a:pt x="659" y="1"/>
                  </a:lnTo>
                  <a:cubicBezTo>
                    <a:pt x="659" y="1"/>
                    <a:pt x="612" y="32"/>
                    <a:pt x="565" y="63"/>
                  </a:cubicBezTo>
                  <a:cubicBezTo>
                    <a:pt x="518" y="95"/>
                    <a:pt x="440" y="142"/>
                    <a:pt x="361" y="173"/>
                  </a:cubicBezTo>
                  <a:cubicBezTo>
                    <a:pt x="220" y="251"/>
                    <a:pt x="79" y="345"/>
                    <a:pt x="79" y="345"/>
                  </a:cubicBezTo>
                  <a:lnTo>
                    <a:pt x="111" y="298"/>
                  </a:lnTo>
                  <a:lnTo>
                    <a:pt x="111" y="298"/>
                  </a:lnTo>
                  <a:lnTo>
                    <a:pt x="1" y="377"/>
                  </a:lnTo>
                  <a:cubicBezTo>
                    <a:pt x="142" y="330"/>
                    <a:pt x="267" y="314"/>
                    <a:pt x="487" y="283"/>
                  </a:cubicBezTo>
                  <a:cubicBezTo>
                    <a:pt x="643" y="110"/>
                    <a:pt x="659" y="48"/>
                    <a:pt x="659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55"/>
            <p:cNvSpPr/>
            <p:nvPr/>
          </p:nvSpPr>
          <p:spPr>
            <a:xfrm>
              <a:off x="5096907" y="1790365"/>
              <a:ext cx="19115" cy="12515"/>
            </a:xfrm>
            <a:custGeom>
              <a:avLst/>
              <a:gdLst/>
              <a:ahLst/>
              <a:cxnLst/>
              <a:rect l="l" t="t" r="r" b="b"/>
              <a:pathLst>
                <a:path w="863" h="565" extrusionOk="0">
                  <a:moveTo>
                    <a:pt x="409" y="384"/>
                  </a:moveTo>
                  <a:cubicBezTo>
                    <a:pt x="434" y="384"/>
                    <a:pt x="353" y="432"/>
                    <a:pt x="330" y="455"/>
                  </a:cubicBezTo>
                  <a:cubicBezTo>
                    <a:pt x="314" y="439"/>
                    <a:pt x="314" y="423"/>
                    <a:pt x="330" y="408"/>
                  </a:cubicBezTo>
                  <a:cubicBezTo>
                    <a:pt x="377" y="391"/>
                    <a:pt x="400" y="384"/>
                    <a:pt x="409" y="384"/>
                  </a:cubicBezTo>
                  <a:close/>
                  <a:moveTo>
                    <a:pt x="330" y="455"/>
                  </a:moveTo>
                  <a:cubicBezTo>
                    <a:pt x="330" y="470"/>
                    <a:pt x="314" y="470"/>
                    <a:pt x="330" y="486"/>
                  </a:cubicBezTo>
                  <a:cubicBezTo>
                    <a:pt x="299" y="470"/>
                    <a:pt x="283" y="470"/>
                    <a:pt x="314" y="470"/>
                  </a:cubicBezTo>
                  <a:cubicBezTo>
                    <a:pt x="314" y="470"/>
                    <a:pt x="314" y="455"/>
                    <a:pt x="330" y="455"/>
                  </a:cubicBezTo>
                  <a:close/>
                  <a:moveTo>
                    <a:pt x="377" y="0"/>
                  </a:moveTo>
                  <a:lnTo>
                    <a:pt x="377" y="0"/>
                  </a:lnTo>
                  <a:cubicBezTo>
                    <a:pt x="48" y="188"/>
                    <a:pt x="189" y="220"/>
                    <a:pt x="1" y="376"/>
                  </a:cubicBezTo>
                  <a:cubicBezTo>
                    <a:pt x="149" y="298"/>
                    <a:pt x="211" y="271"/>
                    <a:pt x="229" y="271"/>
                  </a:cubicBezTo>
                  <a:cubicBezTo>
                    <a:pt x="271" y="271"/>
                    <a:pt x="83" y="415"/>
                    <a:pt x="195" y="415"/>
                  </a:cubicBezTo>
                  <a:cubicBezTo>
                    <a:pt x="219" y="415"/>
                    <a:pt x="257" y="408"/>
                    <a:pt x="314" y="392"/>
                  </a:cubicBezTo>
                  <a:lnTo>
                    <a:pt x="314" y="392"/>
                  </a:lnTo>
                  <a:cubicBezTo>
                    <a:pt x="220" y="470"/>
                    <a:pt x="110" y="517"/>
                    <a:pt x="16" y="564"/>
                  </a:cubicBezTo>
                  <a:cubicBezTo>
                    <a:pt x="126" y="533"/>
                    <a:pt x="236" y="502"/>
                    <a:pt x="346" y="486"/>
                  </a:cubicBezTo>
                  <a:lnTo>
                    <a:pt x="330" y="486"/>
                  </a:lnTo>
                  <a:cubicBezTo>
                    <a:pt x="330" y="486"/>
                    <a:pt x="455" y="392"/>
                    <a:pt x="596" y="298"/>
                  </a:cubicBezTo>
                  <a:cubicBezTo>
                    <a:pt x="659" y="251"/>
                    <a:pt x="737" y="204"/>
                    <a:pt x="784" y="173"/>
                  </a:cubicBezTo>
                  <a:cubicBezTo>
                    <a:pt x="831" y="141"/>
                    <a:pt x="863" y="110"/>
                    <a:pt x="863" y="110"/>
                  </a:cubicBezTo>
                  <a:lnTo>
                    <a:pt x="863" y="110"/>
                  </a:lnTo>
                  <a:cubicBezTo>
                    <a:pt x="737" y="173"/>
                    <a:pt x="581" y="251"/>
                    <a:pt x="330" y="392"/>
                  </a:cubicBezTo>
                  <a:cubicBezTo>
                    <a:pt x="361" y="235"/>
                    <a:pt x="612" y="31"/>
                    <a:pt x="37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55"/>
            <p:cNvSpPr/>
            <p:nvPr/>
          </p:nvSpPr>
          <p:spPr>
            <a:xfrm>
              <a:off x="5035107" y="1808285"/>
              <a:ext cx="1373" cy="842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8" y="0"/>
                  </a:moveTo>
                  <a:cubicBezTo>
                    <a:pt x="30" y="0"/>
                    <a:pt x="17" y="2"/>
                    <a:pt x="1" y="6"/>
                  </a:cubicBezTo>
                  <a:cubicBezTo>
                    <a:pt x="16" y="22"/>
                    <a:pt x="16" y="22"/>
                    <a:pt x="32" y="38"/>
                  </a:cubicBezTo>
                  <a:cubicBezTo>
                    <a:pt x="55" y="15"/>
                    <a:pt x="61" y="0"/>
                    <a:pt x="3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55"/>
            <p:cNvSpPr/>
            <p:nvPr/>
          </p:nvSpPr>
          <p:spPr>
            <a:xfrm>
              <a:off x="5030434" y="1808750"/>
              <a:ext cx="18828" cy="4895"/>
            </a:xfrm>
            <a:custGeom>
              <a:avLst/>
              <a:gdLst/>
              <a:ahLst/>
              <a:cxnLst/>
              <a:rect l="l" t="t" r="r" b="b"/>
              <a:pathLst>
                <a:path w="850" h="221" extrusionOk="0">
                  <a:moveTo>
                    <a:pt x="462" y="1"/>
                  </a:moveTo>
                  <a:cubicBezTo>
                    <a:pt x="431" y="32"/>
                    <a:pt x="415" y="95"/>
                    <a:pt x="274" y="111"/>
                  </a:cubicBezTo>
                  <a:cubicBezTo>
                    <a:pt x="149" y="111"/>
                    <a:pt x="259" y="48"/>
                    <a:pt x="243" y="17"/>
                  </a:cubicBezTo>
                  <a:lnTo>
                    <a:pt x="243" y="17"/>
                  </a:lnTo>
                  <a:cubicBezTo>
                    <a:pt x="170" y="75"/>
                    <a:pt x="1" y="175"/>
                    <a:pt x="196" y="175"/>
                  </a:cubicBezTo>
                  <a:cubicBezTo>
                    <a:pt x="210" y="175"/>
                    <a:pt x="226" y="174"/>
                    <a:pt x="243" y="173"/>
                  </a:cubicBezTo>
                  <a:lnTo>
                    <a:pt x="290" y="142"/>
                  </a:lnTo>
                  <a:cubicBezTo>
                    <a:pt x="316" y="140"/>
                    <a:pt x="342" y="139"/>
                    <a:pt x="370" y="139"/>
                  </a:cubicBezTo>
                  <a:cubicBezTo>
                    <a:pt x="539" y="139"/>
                    <a:pt x="738" y="168"/>
                    <a:pt x="812" y="195"/>
                  </a:cubicBezTo>
                  <a:lnTo>
                    <a:pt x="812" y="195"/>
                  </a:lnTo>
                  <a:cubicBezTo>
                    <a:pt x="726" y="115"/>
                    <a:pt x="633" y="58"/>
                    <a:pt x="462" y="1"/>
                  </a:cubicBezTo>
                  <a:close/>
                  <a:moveTo>
                    <a:pt x="812" y="195"/>
                  </a:moveTo>
                  <a:lnTo>
                    <a:pt x="812" y="195"/>
                  </a:lnTo>
                  <a:cubicBezTo>
                    <a:pt x="821" y="203"/>
                    <a:pt x="830" y="212"/>
                    <a:pt x="839" y="220"/>
                  </a:cubicBezTo>
                  <a:cubicBezTo>
                    <a:pt x="850" y="213"/>
                    <a:pt x="839" y="204"/>
                    <a:pt x="812" y="19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55"/>
            <p:cNvSpPr/>
            <p:nvPr/>
          </p:nvSpPr>
          <p:spPr>
            <a:xfrm>
              <a:off x="5070526" y="1799026"/>
              <a:ext cx="11828" cy="5582"/>
            </a:xfrm>
            <a:custGeom>
              <a:avLst/>
              <a:gdLst/>
              <a:ahLst/>
              <a:cxnLst/>
              <a:rect l="l" t="t" r="r" b="b"/>
              <a:pathLst>
                <a:path w="534" h="252" extrusionOk="0">
                  <a:moveTo>
                    <a:pt x="251" y="1"/>
                  </a:moveTo>
                  <a:lnTo>
                    <a:pt x="283" y="64"/>
                  </a:lnTo>
                  <a:cubicBezTo>
                    <a:pt x="0" y="142"/>
                    <a:pt x="95" y="189"/>
                    <a:pt x="79" y="252"/>
                  </a:cubicBezTo>
                  <a:cubicBezTo>
                    <a:pt x="79" y="252"/>
                    <a:pt x="189" y="205"/>
                    <a:pt x="298" y="142"/>
                  </a:cubicBezTo>
                  <a:cubicBezTo>
                    <a:pt x="424" y="79"/>
                    <a:pt x="533" y="17"/>
                    <a:pt x="533" y="17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55"/>
            <p:cNvSpPr/>
            <p:nvPr/>
          </p:nvSpPr>
          <p:spPr>
            <a:xfrm>
              <a:off x="5133012" y="1780641"/>
              <a:ext cx="3500" cy="7310"/>
            </a:xfrm>
            <a:custGeom>
              <a:avLst/>
              <a:gdLst/>
              <a:ahLst/>
              <a:cxnLst/>
              <a:rect l="l" t="t" r="r" b="b"/>
              <a:pathLst>
                <a:path w="158" h="330" extrusionOk="0">
                  <a:moveTo>
                    <a:pt x="158" y="0"/>
                  </a:moveTo>
                  <a:lnTo>
                    <a:pt x="1" y="173"/>
                  </a:lnTo>
                  <a:lnTo>
                    <a:pt x="17" y="32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55"/>
            <p:cNvSpPr/>
            <p:nvPr/>
          </p:nvSpPr>
          <p:spPr>
            <a:xfrm>
              <a:off x="5145172" y="177404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157" y="0"/>
                  </a:moveTo>
                  <a:lnTo>
                    <a:pt x="0" y="47"/>
                  </a:lnTo>
                  <a:lnTo>
                    <a:pt x="63" y="1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55"/>
            <p:cNvSpPr/>
            <p:nvPr/>
          </p:nvSpPr>
          <p:spPr>
            <a:xfrm>
              <a:off x="4831657" y="1320955"/>
              <a:ext cx="2791" cy="1418"/>
            </a:xfrm>
            <a:custGeom>
              <a:avLst/>
              <a:gdLst/>
              <a:ahLst/>
              <a:cxnLst/>
              <a:rect l="l" t="t" r="r" b="b"/>
              <a:pathLst>
                <a:path w="126" h="64" extrusionOk="0">
                  <a:moveTo>
                    <a:pt x="126" y="0"/>
                  </a:moveTo>
                  <a:cubicBezTo>
                    <a:pt x="126" y="0"/>
                    <a:pt x="95" y="16"/>
                    <a:pt x="63" y="32"/>
                  </a:cubicBezTo>
                  <a:cubicBezTo>
                    <a:pt x="32" y="47"/>
                    <a:pt x="1" y="63"/>
                    <a:pt x="1" y="63"/>
                  </a:cubicBezTo>
                  <a:cubicBezTo>
                    <a:pt x="63" y="32"/>
                    <a:pt x="95" y="16"/>
                    <a:pt x="12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55"/>
            <p:cNvSpPr/>
            <p:nvPr/>
          </p:nvSpPr>
          <p:spPr>
            <a:xfrm>
              <a:off x="4855269" y="1315041"/>
              <a:ext cx="1063" cy="1418"/>
            </a:xfrm>
            <a:custGeom>
              <a:avLst/>
              <a:gdLst/>
              <a:ahLst/>
              <a:cxnLst/>
              <a:rect l="l" t="t" r="r" b="b"/>
              <a:pathLst>
                <a:path w="48" h="64" extrusionOk="0">
                  <a:moveTo>
                    <a:pt x="47" y="1"/>
                  </a:moveTo>
                  <a:lnTo>
                    <a:pt x="47" y="1"/>
                  </a:lnTo>
                  <a:cubicBezTo>
                    <a:pt x="16" y="48"/>
                    <a:pt x="0" y="64"/>
                    <a:pt x="32" y="64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55"/>
            <p:cNvSpPr/>
            <p:nvPr/>
          </p:nvSpPr>
          <p:spPr>
            <a:xfrm>
              <a:off x="5044477" y="1306026"/>
              <a:ext cx="4895" cy="2459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8" y="16"/>
                    <a:pt x="79" y="32"/>
                    <a:pt x="1" y="63"/>
                  </a:cubicBezTo>
                  <a:cubicBezTo>
                    <a:pt x="17" y="79"/>
                    <a:pt x="48" y="94"/>
                    <a:pt x="64" y="110"/>
                  </a:cubicBezTo>
                  <a:cubicBezTo>
                    <a:pt x="126" y="63"/>
                    <a:pt x="173" y="32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55"/>
            <p:cNvSpPr/>
            <p:nvPr/>
          </p:nvSpPr>
          <p:spPr>
            <a:xfrm>
              <a:off x="5034066" y="1316436"/>
              <a:ext cx="5936" cy="2459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1" y="1"/>
                  </a:moveTo>
                  <a:cubicBezTo>
                    <a:pt x="28" y="14"/>
                    <a:pt x="60" y="28"/>
                    <a:pt x="97" y="42"/>
                  </a:cubicBezTo>
                  <a:lnTo>
                    <a:pt x="97" y="42"/>
                  </a:lnTo>
                  <a:cubicBezTo>
                    <a:pt x="47" y="19"/>
                    <a:pt x="1" y="1"/>
                    <a:pt x="1" y="1"/>
                  </a:cubicBezTo>
                  <a:close/>
                  <a:moveTo>
                    <a:pt x="97" y="42"/>
                  </a:moveTo>
                  <a:lnTo>
                    <a:pt x="97" y="42"/>
                  </a:lnTo>
                  <a:cubicBezTo>
                    <a:pt x="112" y="49"/>
                    <a:pt x="127" y="56"/>
                    <a:pt x="142" y="63"/>
                  </a:cubicBezTo>
                  <a:cubicBezTo>
                    <a:pt x="155" y="67"/>
                    <a:pt x="168" y="71"/>
                    <a:pt x="180" y="75"/>
                  </a:cubicBezTo>
                  <a:lnTo>
                    <a:pt x="180" y="75"/>
                  </a:lnTo>
                  <a:cubicBezTo>
                    <a:pt x="151" y="63"/>
                    <a:pt x="123" y="52"/>
                    <a:pt x="97" y="42"/>
                  </a:cubicBezTo>
                  <a:close/>
                  <a:moveTo>
                    <a:pt x="180" y="75"/>
                  </a:moveTo>
                  <a:cubicBezTo>
                    <a:pt x="208" y="86"/>
                    <a:pt x="237" y="97"/>
                    <a:pt x="267" y="110"/>
                  </a:cubicBezTo>
                  <a:cubicBezTo>
                    <a:pt x="267" y="110"/>
                    <a:pt x="228" y="91"/>
                    <a:pt x="180" y="7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55"/>
            <p:cNvSpPr/>
            <p:nvPr/>
          </p:nvSpPr>
          <p:spPr>
            <a:xfrm>
              <a:off x="4729588" y="1378944"/>
              <a:ext cx="3832" cy="4519"/>
            </a:xfrm>
            <a:custGeom>
              <a:avLst/>
              <a:gdLst/>
              <a:ahLst/>
              <a:cxnLst/>
              <a:rect l="l" t="t" r="r" b="b"/>
              <a:pathLst>
                <a:path w="173" h="204" extrusionOk="0">
                  <a:moveTo>
                    <a:pt x="32" y="0"/>
                  </a:moveTo>
                  <a:lnTo>
                    <a:pt x="0" y="204"/>
                  </a:lnTo>
                  <a:cubicBezTo>
                    <a:pt x="173" y="47"/>
                    <a:pt x="47" y="63"/>
                    <a:pt x="3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55"/>
            <p:cNvSpPr/>
            <p:nvPr/>
          </p:nvSpPr>
          <p:spPr>
            <a:xfrm>
              <a:off x="4721259" y="1764316"/>
              <a:ext cx="709" cy="709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1"/>
                  </a:moveTo>
                  <a:cubicBezTo>
                    <a:pt x="0" y="16"/>
                    <a:pt x="16" y="16"/>
                    <a:pt x="16" y="32"/>
                  </a:cubicBezTo>
                  <a:cubicBezTo>
                    <a:pt x="31" y="16"/>
                    <a:pt x="16" y="16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55"/>
            <p:cNvSpPr/>
            <p:nvPr/>
          </p:nvSpPr>
          <p:spPr>
            <a:xfrm>
              <a:off x="4827492" y="1839317"/>
              <a:ext cx="5914" cy="709"/>
            </a:xfrm>
            <a:custGeom>
              <a:avLst/>
              <a:gdLst/>
              <a:ahLst/>
              <a:cxnLst/>
              <a:rect l="l" t="t" r="r" b="b"/>
              <a:pathLst>
                <a:path w="267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47" y="16"/>
                    <a:pt x="126" y="32"/>
                    <a:pt x="267" y="32"/>
                  </a:cubicBezTo>
                  <a:cubicBezTo>
                    <a:pt x="189" y="32"/>
                    <a:pt x="94" y="16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55"/>
            <p:cNvSpPr/>
            <p:nvPr/>
          </p:nvSpPr>
          <p:spPr>
            <a:xfrm>
              <a:off x="5170867" y="1735144"/>
              <a:ext cx="377" cy="1772"/>
            </a:xfrm>
            <a:custGeom>
              <a:avLst/>
              <a:gdLst/>
              <a:ahLst/>
              <a:cxnLst/>
              <a:rect l="l" t="t" r="r" b="b"/>
              <a:pathLst>
                <a:path w="17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32"/>
                    <a:pt x="16" y="64"/>
                    <a:pt x="16" y="79"/>
                  </a:cubicBezTo>
                  <a:cubicBezTo>
                    <a:pt x="16" y="48"/>
                    <a:pt x="16" y="32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55"/>
            <p:cNvSpPr/>
            <p:nvPr/>
          </p:nvSpPr>
          <p:spPr>
            <a:xfrm>
              <a:off x="4634452" y="1553223"/>
              <a:ext cx="775" cy="2193"/>
            </a:xfrm>
            <a:custGeom>
              <a:avLst/>
              <a:gdLst/>
              <a:ahLst/>
              <a:cxnLst/>
              <a:rect l="l" t="t" r="r" b="b"/>
              <a:pathLst>
                <a:path w="35" h="99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20" y="76"/>
                    <a:pt x="29" y="99"/>
                    <a:pt x="31" y="99"/>
                  </a:cubicBezTo>
                  <a:cubicBezTo>
                    <a:pt x="34" y="99"/>
                    <a:pt x="25" y="55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55"/>
            <p:cNvSpPr/>
            <p:nvPr/>
          </p:nvSpPr>
          <p:spPr>
            <a:xfrm>
              <a:off x="5171553" y="1395956"/>
              <a:ext cx="377" cy="354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6" y="0"/>
                  </a:moveTo>
                  <a:lnTo>
                    <a:pt x="1" y="16"/>
                  </a:lnTo>
                  <a:lnTo>
                    <a:pt x="16" y="16"/>
                  </a:lnTo>
                  <a:cubicBezTo>
                    <a:pt x="16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55"/>
            <p:cNvSpPr/>
            <p:nvPr/>
          </p:nvSpPr>
          <p:spPr>
            <a:xfrm>
              <a:off x="5162538" y="1387605"/>
              <a:ext cx="12869" cy="8373"/>
            </a:xfrm>
            <a:custGeom>
              <a:avLst/>
              <a:gdLst/>
              <a:ahLst/>
              <a:cxnLst/>
              <a:rect l="l" t="t" r="r" b="b"/>
              <a:pathLst>
                <a:path w="581" h="378" extrusionOk="0">
                  <a:moveTo>
                    <a:pt x="580" y="1"/>
                  </a:moveTo>
                  <a:lnTo>
                    <a:pt x="0" y="126"/>
                  </a:lnTo>
                  <a:cubicBezTo>
                    <a:pt x="267" y="158"/>
                    <a:pt x="329" y="252"/>
                    <a:pt x="423" y="377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55"/>
            <p:cNvSpPr/>
            <p:nvPr/>
          </p:nvSpPr>
          <p:spPr>
            <a:xfrm>
              <a:off x="4609445" y="1277075"/>
              <a:ext cx="660026" cy="564670"/>
            </a:xfrm>
            <a:custGeom>
              <a:avLst/>
              <a:gdLst/>
              <a:ahLst/>
              <a:cxnLst/>
              <a:rect l="l" t="t" r="r" b="b"/>
              <a:pathLst>
                <a:path w="29798" h="25493" extrusionOk="0">
                  <a:moveTo>
                    <a:pt x="12423" y="1484"/>
                  </a:moveTo>
                  <a:cubicBezTo>
                    <a:pt x="12478" y="1484"/>
                    <a:pt x="12540" y="1511"/>
                    <a:pt x="12619" y="1527"/>
                  </a:cubicBezTo>
                  <a:cubicBezTo>
                    <a:pt x="12547" y="1563"/>
                    <a:pt x="12429" y="1626"/>
                    <a:pt x="12343" y="1626"/>
                  </a:cubicBezTo>
                  <a:cubicBezTo>
                    <a:pt x="12316" y="1626"/>
                    <a:pt x="12292" y="1620"/>
                    <a:pt x="12274" y="1605"/>
                  </a:cubicBezTo>
                  <a:cubicBezTo>
                    <a:pt x="12321" y="1511"/>
                    <a:pt x="12368" y="1484"/>
                    <a:pt x="12423" y="1484"/>
                  </a:cubicBezTo>
                  <a:close/>
                  <a:moveTo>
                    <a:pt x="20033" y="1668"/>
                  </a:moveTo>
                  <a:lnTo>
                    <a:pt x="20033" y="1668"/>
                  </a:lnTo>
                  <a:cubicBezTo>
                    <a:pt x="20127" y="1684"/>
                    <a:pt x="20237" y="1699"/>
                    <a:pt x="20331" y="1762"/>
                  </a:cubicBezTo>
                  <a:cubicBezTo>
                    <a:pt x="20314" y="1769"/>
                    <a:pt x="20296" y="1772"/>
                    <a:pt x="20278" y="1772"/>
                  </a:cubicBezTo>
                  <a:cubicBezTo>
                    <a:pt x="20211" y="1772"/>
                    <a:pt x="20131" y="1730"/>
                    <a:pt x="20033" y="1668"/>
                  </a:cubicBezTo>
                  <a:close/>
                  <a:moveTo>
                    <a:pt x="10595" y="1837"/>
                  </a:moveTo>
                  <a:cubicBezTo>
                    <a:pt x="10557" y="1848"/>
                    <a:pt x="10534" y="1856"/>
                    <a:pt x="10534" y="1856"/>
                  </a:cubicBezTo>
                  <a:cubicBezTo>
                    <a:pt x="10559" y="1852"/>
                    <a:pt x="10580" y="1845"/>
                    <a:pt x="10595" y="1837"/>
                  </a:cubicBezTo>
                  <a:close/>
                  <a:moveTo>
                    <a:pt x="21114" y="2185"/>
                  </a:moveTo>
                  <a:cubicBezTo>
                    <a:pt x="21121" y="2188"/>
                    <a:pt x="21129" y="2192"/>
                    <a:pt x="21136" y="2195"/>
                  </a:cubicBezTo>
                  <a:lnTo>
                    <a:pt x="21136" y="2195"/>
                  </a:lnTo>
                  <a:cubicBezTo>
                    <a:pt x="21129" y="2192"/>
                    <a:pt x="21122" y="2188"/>
                    <a:pt x="21114" y="2185"/>
                  </a:cubicBezTo>
                  <a:close/>
                  <a:moveTo>
                    <a:pt x="26985" y="5618"/>
                  </a:moveTo>
                  <a:cubicBezTo>
                    <a:pt x="26990" y="5618"/>
                    <a:pt x="27000" y="5626"/>
                    <a:pt x="27022" y="5648"/>
                  </a:cubicBezTo>
                  <a:lnTo>
                    <a:pt x="27022" y="5648"/>
                  </a:lnTo>
                  <a:cubicBezTo>
                    <a:pt x="27000" y="5650"/>
                    <a:pt x="26980" y="5655"/>
                    <a:pt x="26961" y="5665"/>
                  </a:cubicBezTo>
                  <a:cubicBezTo>
                    <a:pt x="26981" y="5645"/>
                    <a:pt x="26975" y="5618"/>
                    <a:pt x="26985" y="5618"/>
                  </a:cubicBezTo>
                  <a:close/>
                  <a:moveTo>
                    <a:pt x="26267" y="6263"/>
                  </a:moveTo>
                  <a:cubicBezTo>
                    <a:pt x="26268" y="6268"/>
                    <a:pt x="26269" y="6272"/>
                    <a:pt x="26271" y="6276"/>
                  </a:cubicBezTo>
                  <a:cubicBezTo>
                    <a:pt x="26270" y="6272"/>
                    <a:pt x="26268" y="6268"/>
                    <a:pt x="26267" y="6263"/>
                  </a:cubicBezTo>
                  <a:close/>
                  <a:moveTo>
                    <a:pt x="26412" y="6402"/>
                  </a:moveTo>
                  <a:lnTo>
                    <a:pt x="26412" y="6402"/>
                  </a:lnTo>
                  <a:cubicBezTo>
                    <a:pt x="26415" y="6403"/>
                    <a:pt x="26418" y="6403"/>
                    <a:pt x="26421" y="6404"/>
                  </a:cubicBezTo>
                  <a:lnTo>
                    <a:pt x="26421" y="6404"/>
                  </a:lnTo>
                  <a:lnTo>
                    <a:pt x="26412" y="6402"/>
                  </a:lnTo>
                  <a:close/>
                  <a:moveTo>
                    <a:pt x="2117" y="9599"/>
                  </a:moveTo>
                  <a:cubicBezTo>
                    <a:pt x="2109" y="9628"/>
                    <a:pt x="2101" y="9655"/>
                    <a:pt x="2093" y="9681"/>
                  </a:cubicBezTo>
                  <a:lnTo>
                    <a:pt x="2093" y="9681"/>
                  </a:lnTo>
                  <a:cubicBezTo>
                    <a:pt x="2108" y="9651"/>
                    <a:pt x="2117" y="9623"/>
                    <a:pt x="2117" y="9599"/>
                  </a:cubicBezTo>
                  <a:close/>
                  <a:moveTo>
                    <a:pt x="173" y="13831"/>
                  </a:moveTo>
                  <a:cubicBezTo>
                    <a:pt x="198" y="13940"/>
                    <a:pt x="201" y="13973"/>
                    <a:pt x="191" y="13973"/>
                  </a:cubicBezTo>
                  <a:cubicBezTo>
                    <a:pt x="183" y="13973"/>
                    <a:pt x="164" y="13947"/>
                    <a:pt x="142" y="13925"/>
                  </a:cubicBezTo>
                  <a:lnTo>
                    <a:pt x="173" y="13831"/>
                  </a:lnTo>
                  <a:close/>
                  <a:moveTo>
                    <a:pt x="27146" y="19108"/>
                  </a:moveTo>
                  <a:cubicBezTo>
                    <a:pt x="27146" y="19108"/>
                    <a:pt x="27100" y="19154"/>
                    <a:pt x="27039" y="19223"/>
                  </a:cubicBezTo>
                  <a:cubicBezTo>
                    <a:pt x="27039" y="19223"/>
                    <a:pt x="27039" y="19208"/>
                    <a:pt x="27039" y="19208"/>
                  </a:cubicBezTo>
                  <a:cubicBezTo>
                    <a:pt x="27116" y="19138"/>
                    <a:pt x="27146" y="19108"/>
                    <a:pt x="27146" y="19108"/>
                  </a:cubicBezTo>
                  <a:close/>
                  <a:moveTo>
                    <a:pt x="1425" y="19386"/>
                  </a:moveTo>
                  <a:cubicBezTo>
                    <a:pt x="1419" y="19395"/>
                    <a:pt x="1415" y="19409"/>
                    <a:pt x="1412" y="19427"/>
                  </a:cubicBezTo>
                  <a:cubicBezTo>
                    <a:pt x="1417" y="19414"/>
                    <a:pt x="1421" y="19400"/>
                    <a:pt x="1425" y="19386"/>
                  </a:cubicBezTo>
                  <a:close/>
                  <a:moveTo>
                    <a:pt x="25362" y="20775"/>
                  </a:moveTo>
                  <a:lnTo>
                    <a:pt x="25362" y="20775"/>
                  </a:lnTo>
                  <a:cubicBezTo>
                    <a:pt x="25360" y="20781"/>
                    <a:pt x="25357" y="20788"/>
                    <a:pt x="25353" y="20795"/>
                  </a:cubicBezTo>
                  <a:lnTo>
                    <a:pt x="25353" y="20795"/>
                  </a:lnTo>
                  <a:cubicBezTo>
                    <a:pt x="25357" y="20788"/>
                    <a:pt x="25360" y="20782"/>
                    <a:pt x="25362" y="20775"/>
                  </a:cubicBezTo>
                  <a:close/>
                  <a:moveTo>
                    <a:pt x="4405" y="21418"/>
                  </a:moveTo>
                  <a:cubicBezTo>
                    <a:pt x="4410" y="21426"/>
                    <a:pt x="4417" y="21436"/>
                    <a:pt x="4428" y="21447"/>
                  </a:cubicBezTo>
                  <a:lnTo>
                    <a:pt x="4428" y="21447"/>
                  </a:lnTo>
                  <a:lnTo>
                    <a:pt x="4405" y="21418"/>
                  </a:lnTo>
                  <a:close/>
                  <a:moveTo>
                    <a:pt x="12861" y="0"/>
                  </a:moveTo>
                  <a:cubicBezTo>
                    <a:pt x="12755" y="0"/>
                    <a:pt x="12536" y="82"/>
                    <a:pt x="12305" y="163"/>
                  </a:cubicBezTo>
                  <a:cubicBezTo>
                    <a:pt x="12097" y="233"/>
                    <a:pt x="11871" y="302"/>
                    <a:pt x="11673" y="302"/>
                  </a:cubicBezTo>
                  <a:cubicBezTo>
                    <a:pt x="11603" y="302"/>
                    <a:pt x="11536" y="293"/>
                    <a:pt x="11475" y="273"/>
                  </a:cubicBezTo>
                  <a:lnTo>
                    <a:pt x="11475" y="273"/>
                  </a:lnTo>
                  <a:cubicBezTo>
                    <a:pt x="11584" y="351"/>
                    <a:pt x="11694" y="414"/>
                    <a:pt x="11475" y="492"/>
                  </a:cubicBezTo>
                  <a:cubicBezTo>
                    <a:pt x="11414" y="506"/>
                    <a:pt x="11344" y="511"/>
                    <a:pt x="11267" y="511"/>
                  </a:cubicBezTo>
                  <a:cubicBezTo>
                    <a:pt x="11113" y="511"/>
                    <a:pt x="10934" y="492"/>
                    <a:pt x="10763" y="492"/>
                  </a:cubicBezTo>
                  <a:cubicBezTo>
                    <a:pt x="10536" y="492"/>
                    <a:pt x="10323" y="525"/>
                    <a:pt x="10205" y="680"/>
                  </a:cubicBezTo>
                  <a:cubicBezTo>
                    <a:pt x="10158" y="665"/>
                    <a:pt x="10127" y="649"/>
                    <a:pt x="10127" y="633"/>
                  </a:cubicBezTo>
                  <a:cubicBezTo>
                    <a:pt x="9876" y="743"/>
                    <a:pt x="9296" y="963"/>
                    <a:pt x="9170" y="1151"/>
                  </a:cubicBezTo>
                  <a:cubicBezTo>
                    <a:pt x="9115" y="1085"/>
                    <a:pt x="9041" y="1059"/>
                    <a:pt x="8955" y="1059"/>
                  </a:cubicBezTo>
                  <a:cubicBezTo>
                    <a:pt x="8753" y="1059"/>
                    <a:pt x="8488" y="1207"/>
                    <a:pt x="8246" y="1339"/>
                  </a:cubicBezTo>
                  <a:cubicBezTo>
                    <a:pt x="8012" y="1494"/>
                    <a:pt x="7794" y="1642"/>
                    <a:pt x="7654" y="1642"/>
                  </a:cubicBezTo>
                  <a:cubicBezTo>
                    <a:pt x="7597" y="1642"/>
                    <a:pt x="7552" y="1617"/>
                    <a:pt x="7525" y="1558"/>
                  </a:cubicBezTo>
                  <a:cubicBezTo>
                    <a:pt x="7525" y="1558"/>
                    <a:pt x="7524" y="1558"/>
                    <a:pt x="7524" y="1558"/>
                  </a:cubicBezTo>
                  <a:cubicBezTo>
                    <a:pt x="7498" y="1558"/>
                    <a:pt x="6788" y="1966"/>
                    <a:pt x="6788" y="1966"/>
                  </a:cubicBezTo>
                  <a:lnTo>
                    <a:pt x="6788" y="1919"/>
                  </a:lnTo>
                  <a:cubicBezTo>
                    <a:pt x="6286" y="2154"/>
                    <a:pt x="6208" y="2358"/>
                    <a:pt x="6098" y="2546"/>
                  </a:cubicBezTo>
                  <a:cubicBezTo>
                    <a:pt x="6071" y="2556"/>
                    <a:pt x="6052" y="2560"/>
                    <a:pt x="6040" y="2560"/>
                  </a:cubicBezTo>
                  <a:cubicBezTo>
                    <a:pt x="5998" y="2560"/>
                    <a:pt x="6036" y="2507"/>
                    <a:pt x="6036" y="2483"/>
                  </a:cubicBezTo>
                  <a:lnTo>
                    <a:pt x="6036" y="2483"/>
                  </a:lnTo>
                  <a:cubicBezTo>
                    <a:pt x="5330" y="2844"/>
                    <a:pt x="5268" y="2906"/>
                    <a:pt x="4907" y="3486"/>
                  </a:cubicBezTo>
                  <a:lnTo>
                    <a:pt x="4750" y="3423"/>
                  </a:lnTo>
                  <a:cubicBezTo>
                    <a:pt x="4672" y="3580"/>
                    <a:pt x="3731" y="3988"/>
                    <a:pt x="3324" y="4677"/>
                  </a:cubicBezTo>
                  <a:cubicBezTo>
                    <a:pt x="3324" y="4662"/>
                    <a:pt x="3308" y="4630"/>
                    <a:pt x="3340" y="4568"/>
                  </a:cubicBezTo>
                  <a:lnTo>
                    <a:pt x="3340" y="4568"/>
                  </a:lnTo>
                  <a:cubicBezTo>
                    <a:pt x="3214" y="4771"/>
                    <a:pt x="3057" y="4944"/>
                    <a:pt x="2885" y="5116"/>
                  </a:cubicBezTo>
                  <a:cubicBezTo>
                    <a:pt x="2713" y="5289"/>
                    <a:pt x="2540" y="5461"/>
                    <a:pt x="2383" y="5634"/>
                  </a:cubicBezTo>
                  <a:cubicBezTo>
                    <a:pt x="2054" y="5963"/>
                    <a:pt x="1851" y="6308"/>
                    <a:pt x="1992" y="6574"/>
                  </a:cubicBezTo>
                  <a:lnTo>
                    <a:pt x="1835" y="7138"/>
                  </a:lnTo>
                  <a:cubicBezTo>
                    <a:pt x="1946" y="6965"/>
                    <a:pt x="2007" y="6906"/>
                    <a:pt x="2042" y="6906"/>
                  </a:cubicBezTo>
                  <a:cubicBezTo>
                    <a:pt x="2115" y="6906"/>
                    <a:pt x="2075" y="7161"/>
                    <a:pt x="2148" y="7161"/>
                  </a:cubicBezTo>
                  <a:cubicBezTo>
                    <a:pt x="2163" y="7161"/>
                    <a:pt x="2184" y="7150"/>
                    <a:pt x="2211" y="7123"/>
                  </a:cubicBezTo>
                  <a:lnTo>
                    <a:pt x="2211" y="7123"/>
                  </a:lnTo>
                  <a:cubicBezTo>
                    <a:pt x="2148" y="7264"/>
                    <a:pt x="2023" y="7389"/>
                    <a:pt x="1945" y="7467"/>
                  </a:cubicBezTo>
                  <a:cubicBezTo>
                    <a:pt x="1909" y="7497"/>
                    <a:pt x="1878" y="7513"/>
                    <a:pt x="1856" y="7513"/>
                  </a:cubicBezTo>
                  <a:cubicBezTo>
                    <a:pt x="1821" y="7513"/>
                    <a:pt x="1812" y="7471"/>
                    <a:pt x="1851" y="7373"/>
                  </a:cubicBezTo>
                  <a:lnTo>
                    <a:pt x="1898" y="7342"/>
                  </a:lnTo>
                  <a:cubicBezTo>
                    <a:pt x="1875" y="7314"/>
                    <a:pt x="1852" y="7302"/>
                    <a:pt x="1828" y="7302"/>
                  </a:cubicBezTo>
                  <a:cubicBezTo>
                    <a:pt x="1646" y="7302"/>
                    <a:pt x="1431" y="8022"/>
                    <a:pt x="1278" y="8022"/>
                  </a:cubicBezTo>
                  <a:cubicBezTo>
                    <a:pt x="1270" y="8022"/>
                    <a:pt x="1263" y="8020"/>
                    <a:pt x="1255" y="8016"/>
                  </a:cubicBezTo>
                  <a:cubicBezTo>
                    <a:pt x="706" y="9364"/>
                    <a:pt x="236" y="10728"/>
                    <a:pt x="111" y="12091"/>
                  </a:cubicBezTo>
                  <a:lnTo>
                    <a:pt x="346" y="11966"/>
                  </a:lnTo>
                  <a:lnTo>
                    <a:pt x="299" y="12421"/>
                  </a:lnTo>
                  <a:cubicBezTo>
                    <a:pt x="279" y="12473"/>
                    <a:pt x="246" y="12509"/>
                    <a:pt x="216" y="12509"/>
                  </a:cubicBezTo>
                  <a:cubicBezTo>
                    <a:pt x="174" y="12509"/>
                    <a:pt x="139" y="12440"/>
                    <a:pt x="158" y="12248"/>
                  </a:cubicBezTo>
                  <a:lnTo>
                    <a:pt x="158" y="12248"/>
                  </a:lnTo>
                  <a:cubicBezTo>
                    <a:pt x="17" y="12421"/>
                    <a:pt x="220" y="12812"/>
                    <a:pt x="267" y="12828"/>
                  </a:cubicBezTo>
                  <a:cubicBezTo>
                    <a:pt x="242" y="13006"/>
                    <a:pt x="212" y="13068"/>
                    <a:pt x="181" y="13068"/>
                  </a:cubicBezTo>
                  <a:cubicBezTo>
                    <a:pt x="111" y="13068"/>
                    <a:pt x="37" y="12735"/>
                    <a:pt x="10" y="12735"/>
                  </a:cubicBezTo>
                  <a:cubicBezTo>
                    <a:pt x="6" y="12735"/>
                    <a:pt x="3" y="12744"/>
                    <a:pt x="1" y="12765"/>
                  </a:cubicBezTo>
                  <a:cubicBezTo>
                    <a:pt x="1" y="12765"/>
                    <a:pt x="1" y="12828"/>
                    <a:pt x="17" y="12906"/>
                  </a:cubicBezTo>
                  <a:lnTo>
                    <a:pt x="17" y="13047"/>
                  </a:lnTo>
                  <a:lnTo>
                    <a:pt x="48" y="12985"/>
                  </a:lnTo>
                  <a:cubicBezTo>
                    <a:pt x="142" y="13204"/>
                    <a:pt x="236" y="13220"/>
                    <a:pt x="220" y="13627"/>
                  </a:cubicBezTo>
                  <a:cubicBezTo>
                    <a:pt x="173" y="13894"/>
                    <a:pt x="79" y="13769"/>
                    <a:pt x="79" y="13863"/>
                  </a:cubicBezTo>
                  <a:cubicBezTo>
                    <a:pt x="64" y="13863"/>
                    <a:pt x="64" y="13910"/>
                    <a:pt x="79" y="14035"/>
                  </a:cubicBezTo>
                  <a:lnTo>
                    <a:pt x="95" y="14631"/>
                  </a:lnTo>
                  <a:lnTo>
                    <a:pt x="267" y="14380"/>
                  </a:lnTo>
                  <a:cubicBezTo>
                    <a:pt x="334" y="14558"/>
                    <a:pt x="330" y="14761"/>
                    <a:pt x="378" y="14761"/>
                  </a:cubicBezTo>
                  <a:cubicBezTo>
                    <a:pt x="396" y="14761"/>
                    <a:pt x="421" y="14733"/>
                    <a:pt x="460" y="14665"/>
                  </a:cubicBezTo>
                  <a:lnTo>
                    <a:pt x="460" y="14665"/>
                  </a:lnTo>
                  <a:cubicBezTo>
                    <a:pt x="347" y="14883"/>
                    <a:pt x="365" y="15430"/>
                    <a:pt x="471" y="15947"/>
                  </a:cubicBezTo>
                  <a:cubicBezTo>
                    <a:pt x="503" y="16073"/>
                    <a:pt x="534" y="16198"/>
                    <a:pt x="550" y="16323"/>
                  </a:cubicBezTo>
                  <a:cubicBezTo>
                    <a:pt x="581" y="16449"/>
                    <a:pt x="612" y="16559"/>
                    <a:pt x="644" y="16668"/>
                  </a:cubicBezTo>
                  <a:cubicBezTo>
                    <a:pt x="691" y="16872"/>
                    <a:pt x="722" y="17029"/>
                    <a:pt x="722" y="17091"/>
                  </a:cubicBezTo>
                  <a:cubicBezTo>
                    <a:pt x="816" y="17264"/>
                    <a:pt x="910" y="17421"/>
                    <a:pt x="988" y="17593"/>
                  </a:cubicBezTo>
                  <a:cubicBezTo>
                    <a:pt x="1051" y="17781"/>
                    <a:pt x="1098" y="17969"/>
                    <a:pt x="1177" y="18189"/>
                  </a:cubicBezTo>
                  <a:cubicBezTo>
                    <a:pt x="1177" y="18125"/>
                    <a:pt x="1217" y="18061"/>
                    <a:pt x="1273" y="18061"/>
                  </a:cubicBezTo>
                  <a:cubicBezTo>
                    <a:pt x="1328" y="18061"/>
                    <a:pt x="1397" y="18121"/>
                    <a:pt x="1459" y="18298"/>
                  </a:cubicBezTo>
                  <a:cubicBezTo>
                    <a:pt x="1239" y="18314"/>
                    <a:pt x="1255" y="18486"/>
                    <a:pt x="1318" y="18722"/>
                  </a:cubicBezTo>
                  <a:cubicBezTo>
                    <a:pt x="1362" y="18941"/>
                    <a:pt x="1474" y="19188"/>
                    <a:pt x="1425" y="19386"/>
                  </a:cubicBezTo>
                  <a:lnTo>
                    <a:pt x="1425" y="19386"/>
                  </a:lnTo>
                  <a:cubicBezTo>
                    <a:pt x="1431" y="19375"/>
                    <a:pt x="1439" y="19370"/>
                    <a:pt x="1448" y="19370"/>
                  </a:cubicBezTo>
                  <a:cubicBezTo>
                    <a:pt x="1501" y="19370"/>
                    <a:pt x="1598" y="19556"/>
                    <a:pt x="1694" y="19725"/>
                  </a:cubicBezTo>
                  <a:cubicBezTo>
                    <a:pt x="1786" y="19878"/>
                    <a:pt x="1878" y="20012"/>
                    <a:pt x="1935" y="20012"/>
                  </a:cubicBezTo>
                  <a:cubicBezTo>
                    <a:pt x="1966" y="20012"/>
                    <a:pt x="1986" y="19974"/>
                    <a:pt x="1992" y="19882"/>
                  </a:cubicBezTo>
                  <a:lnTo>
                    <a:pt x="1992" y="19882"/>
                  </a:lnTo>
                  <a:cubicBezTo>
                    <a:pt x="2117" y="20195"/>
                    <a:pt x="1866" y="19976"/>
                    <a:pt x="1898" y="20242"/>
                  </a:cubicBezTo>
                  <a:cubicBezTo>
                    <a:pt x="2023" y="20399"/>
                    <a:pt x="2148" y="20571"/>
                    <a:pt x="2258" y="20759"/>
                  </a:cubicBezTo>
                  <a:cubicBezTo>
                    <a:pt x="2321" y="20838"/>
                    <a:pt x="2368" y="20932"/>
                    <a:pt x="2430" y="21041"/>
                  </a:cubicBezTo>
                  <a:cubicBezTo>
                    <a:pt x="2493" y="21135"/>
                    <a:pt x="2556" y="21229"/>
                    <a:pt x="2603" y="21324"/>
                  </a:cubicBezTo>
                  <a:cubicBezTo>
                    <a:pt x="2728" y="21527"/>
                    <a:pt x="2854" y="21731"/>
                    <a:pt x="3010" y="21919"/>
                  </a:cubicBezTo>
                  <a:cubicBezTo>
                    <a:pt x="3167" y="22107"/>
                    <a:pt x="3308" y="22311"/>
                    <a:pt x="3496" y="22468"/>
                  </a:cubicBezTo>
                  <a:cubicBezTo>
                    <a:pt x="3533" y="22443"/>
                    <a:pt x="3512" y="22330"/>
                    <a:pt x="3602" y="22330"/>
                  </a:cubicBezTo>
                  <a:cubicBezTo>
                    <a:pt x="3626" y="22330"/>
                    <a:pt x="3657" y="22338"/>
                    <a:pt x="3700" y="22358"/>
                  </a:cubicBezTo>
                  <a:cubicBezTo>
                    <a:pt x="3700" y="22358"/>
                    <a:pt x="3747" y="22499"/>
                    <a:pt x="3794" y="22625"/>
                  </a:cubicBezTo>
                  <a:cubicBezTo>
                    <a:pt x="3841" y="22766"/>
                    <a:pt x="3904" y="22907"/>
                    <a:pt x="3904" y="22907"/>
                  </a:cubicBezTo>
                  <a:cubicBezTo>
                    <a:pt x="3944" y="22932"/>
                    <a:pt x="3983" y="22939"/>
                    <a:pt x="4022" y="22939"/>
                  </a:cubicBezTo>
                  <a:cubicBezTo>
                    <a:pt x="4067" y="22939"/>
                    <a:pt x="4111" y="22930"/>
                    <a:pt x="4155" y="22930"/>
                  </a:cubicBezTo>
                  <a:cubicBezTo>
                    <a:pt x="4237" y="22930"/>
                    <a:pt x="4319" y="22962"/>
                    <a:pt x="4405" y="23142"/>
                  </a:cubicBezTo>
                  <a:cubicBezTo>
                    <a:pt x="4393" y="23094"/>
                    <a:pt x="4381" y="23027"/>
                    <a:pt x="4426" y="23027"/>
                  </a:cubicBezTo>
                  <a:cubicBezTo>
                    <a:pt x="4440" y="23027"/>
                    <a:pt x="4458" y="23033"/>
                    <a:pt x="4484" y="23048"/>
                  </a:cubicBezTo>
                  <a:cubicBezTo>
                    <a:pt x="4641" y="23236"/>
                    <a:pt x="4844" y="23361"/>
                    <a:pt x="5032" y="23518"/>
                  </a:cubicBezTo>
                  <a:cubicBezTo>
                    <a:pt x="5236" y="23659"/>
                    <a:pt x="5456" y="23784"/>
                    <a:pt x="5675" y="23894"/>
                  </a:cubicBezTo>
                  <a:cubicBezTo>
                    <a:pt x="5785" y="23941"/>
                    <a:pt x="5895" y="24004"/>
                    <a:pt x="6004" y="24051"/>
                  </a:cubicBezTo>
                  <a:lnTo>
                    <a:pt x="6318" y="24192"/>
                  </a:lnTo>
                  <a:cubicBezTo>
                    <a:pt x="6537" y="24286"/>
                    <a:pt x="6757" y="24364"/>
                    <a:pt x="6992" y="24443"/>
                  </a:cubicBezTo>
                  <a:cubicBezTo>
                    <a:pt x="7885" y="24772"/>
                    <a:pt x="8779" y="25070"/>
                    <a:pt x="9703" y="25493"/>
                  </a:cubicBezTo>
                  <a:cubicBezTo>
                    <a:pt x="9554" y="25393"/>
                    <a:pt x="9569" y="25370"/>
                    <a:pt x="9652" y="25370"/>
                  </a:cubicBezTo>
                  <a:cubicBezTo>
                    <a:pt x="9700" y="25370"/>
                    <a:pt x="9770" y="25377"/>
                    <a:pt x="9844" y="25383"/>
                  </a:cubicBezTo>
                  <a:cubicBezTo>
                    <a:pt x="9719" y="25352"/>
                    <a:pt x="9860" y="25258"/>
                    <a:pt x="9844" y="25179"/>
                  </a:cubicBezTo>
                  <a:lnTo>
                    <a:pt x="9844" y="25179"/>
                  </a:lnTo>
                  <a:cubicBezTo>
                    <a:pt x="9845" y="25179"/>
                    <a:pt x="10048" y="25258"/>
                    <a:pt x="10236" y="25336"/>
                  </a:cubicBezTo>
                  <a:cubicBezTo>
                    <a:pt x="10424" y="25430"/>
                    <a:pt x="10628" y="25477"/>
                    <a:pt x="10628" y="25477"/>
                  </a:cubicBezTo>
                  <a:cubicBezTo>
                    <a:pt x="10687" y="25407"/>
                    <a:pt x="10825" y="25398"/>
                    <a:pt x="10983" y="25398"/>
                  </a:cubicBezTo>
                  <a:cubicBezTo>
                    <a:pt x="11036" y="25398"/>
                    <a:pt x="11091" y="25399"/>
                    <a:pt x="11145" y="25399"/>
                  </a:cubicBezTo>
                  <a:cubicBezTo>
                    <a:pt x="11189" y="25402"/>
                    <a:pt x="11233" y="25404"/>
                    <a:pt x="11275" y="25404"/>
                  </a:cubicBezTo>
                  <a:cubicBezTo>
                    <a:pt x="11430" y="25404"/>
                    <a:pt x="11563" y="25379"/>
                    <a:pt x="11600" y="25305"/>
                  </a:cubicBezTo>
                  <a:lnTo>
                    <a:pt x="11600" y="25305"/>
                  </a:lnTo>
                  <a:lnTo>
                    <a:pt x="11334" y="25336"/>
                  </a:lnTo>
                  <a:cubicBezTo>
                    <a:pt x="11506" y="25226"/>
                    <a:pt x="11381" y="25101"/>
                    <a:pt x="11239" y="24976"/>
                  </a:cubicBezTo>
                  <a:cubicBezTo>
                    <a:pt x="11098" y="24835"/>
                    <a:pt x="10926" y="24678"/>
                    <a:pt x="10957" y="24537"/>
                  </a:cubicBezTo>
                  <a:lnTo>
                    <a:pt x="10957" y="24537"/>
                  </a:lnTo>
                  <a:cubicBezTo>
                    <a:pt x="10899" y="24571"/>
                    <a:pt x="10838" y="24585"/>
                    <a:pt x="10773" y="24585"/>
                  </a:cubicBezTo>
                  <a:cubicBezTo>
                    <a:pt x="10630" y="24585"/>
                    <a:pt x="10472" y="24514"/>
                    <a:pt x="10299" y="24427"/>
                  </a:cubicBezTo>
                  <a:cubicBezTo>
                    <a:pt x="10174" y="24380"/>
                    <a:pt x="10048" y="24317"/>
                    <a:pt x="9923" y="24302"/>
                  </a:cubicBezTo>
                  <a:cubicBezTo>
                    <a:pt x="9852" y="24286"/>
                    <a:pt x="9782" y="24274"/>
                    <a:pt x="9709" y="24274"/>
                  </a:cubicBezTo>
                  <a:cubicBezTo>
                    <a:pt x="9637" y="24274"/>
                    <a:pt x="9562" y="24286"/>
                    <a:pt x="9484" y="24317"/>
                  </a:cubicBezTo>
                  <a:cubicBezTo>
                    <a:pt x="9374" y="24239"/>
                    <a:pt x="9609" y="24255"/>
                    <a:pt x="9547" y="24176"/>
                  </a:cubicBezTo>
                  <a:lnTo>
                    <a:pt x="9547" y="24176"/>
                  </a:lnTo>
                  <a:cubicBezTo>
                    <a:pt x="9480" y="24210"/>
                    <a:pt x="9407" y="24229"/>
                    <a:pt x="9323" y="24229"/>
                  </a:cubicBezTo>
                  <a:cubicBezTo>
                    <a:pt x="9209" y="24229"/>
                    <a:pt x="9075" y="24194"/>
                    <a:pt x="8904" y="24114"/>
                  </a:cubicBezTo>
                  <a:lnTo>
                    <a:pt x="8951" y="24098"/>
                  </a:lnTo>
                  <a:cubicBezTo>
                    <a:pt x="8058" y="23863"/>
                    <a:pt x="7728" y="23612"/>
                    <a:pt x="6804" y="23126"/>
                  </a:cubicBezTo>
                  <a:lnTo>
                    <a:pt x="6804" y="23126"/>
                  </a:lnTo>
                  <a:lnTo>
                    <a:pt x="6819" y="23299"/>
                  </a:lnTo>
                  <a:cubicBezTo>
                    <a:pt x="6631" y="23189"/>
                    <a:pt x="6600" y="23126"/>
                    <a:pt x="6521" y="23048"/>
                  </a:cubicBezTo>
                  <a:lnTo>
                    <a:pt x="6521" y="23048"/>
                  </a:lnTo>
                  <a:cubicBezTo>
                    <a:pt x="6192" y="23142"/>
                    <a:pt x="7086" y="23314"/>
                    <a:pt x="6788" y="23440"/>
                  </a:cubicBezTo>
                  <a:cubicBezTo>
                    <a:pt x="6741" y="23346"/>
                    <a:pt x="6631" y="23251"/>
                    <a:pt x="6490" y="23173"/>
                  </a:cubicBezTo>
                  <a:cubicBezTo>
                    <a:pt x="6349" y="23095"/>
                    <a:pt x="6192" y="23001"/>
                    <a:pt x="6020" y="22907"/>
                  </a:cubicBezTo>
                  <a:cubicBezTo>
                    <a:pt x="5942" y="22860"/>
                    <a:pt x="5863" y="22828"/>
                    <a:pt x="5785" y="22781"/>
                  </a:cubicBezTo>
                  <a:cubicBezTo>
                    <a:pt x="5722" y="22734"/>
                    <a:pt x="5659" y="22672"/>
                    <a:pt x="5597" y="22625"/>
                  </a:cubicBezTo>
                  <a:cubicBezTo>
                    <a:pt x="5487" y="22530"/>
                    <a:pt x="5424" y="22436"/>
                    <a:pt x="5424" y="22342"/>
                  </a:cubicBezTo>
                  <a:cubicBezTo>
                    <a:pt x="5368" y="22303"/>
                    <a:pt x="5335" y="22288"/>
                    <a:pt x="5315" y="22288"/>
                  </a:cubicBezTo>
                  <a:cubicBezTo>
                    <a:pt x="5261" y="22288"/>
                    <a:pt x="5306" y="22397"/>
                    <a:pt x="5252" y="22397"/>
                  </a:cubicBezTo>
                  <a:cubicBezTo>
                    <a:pt x="5232" y="22397"/>
                    <a:pt x="5198" y="22382"/>
                    <a:pt x="5142" y="22342"/>
                  </a:cubicBezTo>
                  <a:lnTo>
                    <a:pt x="5126" y="22217"/>
                  </a:lnTo>
                  <a:lnTo>
                    <a:pt x="5001" y="22248"/>
                  </a:lnTo>
                  <a:cubicBezTo>
                    <a:pt x="4844" y="22107"/>
                    <a:pt x="4829" y="21951"/>
                    <a:pt x="4876" y="21888"/>
                  </a:cubicBezTo>
                  <a:lnTo>
                    <a:pt x="4876" y="21888"/>
                  </a:lnTo>
                  <a:cubicBezTo>
                    <a:pt x="4907" y="21935"/>
                    <a:pt x="5001" y="21966"/>
                    <a:pt x="5048" y="21998"/>
                  </a:cubicBezTo>
                  <a:cubicBezTo>
                    <a:pt x="4906" y="21784"/>
                    <a:pt x="4530" y="21557"/>
                    <a:pt x="4428" y="21447"/>
                  </a:cubicBezTo>
                  <a:lnTo>
                    <a:pt x="4428" y="21447"/>
                  </a:lnTo>
                  <a:lnTo>
                    <a:pt x="4594" y="21668"/>
                  </a:lnTo>
                  <a:cubicBezTo>
                    <a:pt x="4500" y="21606"/>
                    <a:pt x="4421" y="21527"/>
                    <a:pt x="4327" y="21465"/>
                  </a:cubicBezTo>
                  <a:cubicBezTo>
                    <a:pt x="4233" y="21386"/>
                    <a:pt x="4170" y="21292"/>
                    <a:pt x="4076" y="21198"/>
                  </a:cubicBezTo>
                  <a:cubicBezTo>
                    <a:pt x="3998" y="21104"/>
                    <a:pt x="3920" y="21026"/>
                    <a:pt x="3841" y="20932"/>
                  </a:cubicBezTo>
                  <a:lnTo>
                    <a:pt x="3622" y="20634"/>
                  </a:lnTo>
                  <a:cubicBezTo>
                    <a:pt x="3543" y="20540"/>
                    <a:pt x="3465" y="20446"/>
                    <a:pt x="3402" y="20336"/>
                  </a:cubicBezTo>
                  <a:cubicBezTo>
                    <a:pt x="3324" y="20242"/>
                    <a:pt x="3261" y="20148"/>
                    <a:pt x="3183" y="20038"/>
                  </a:cubicBezTo>
                  <a:cubicBezTo>
                    <a:pt x="3042" y="19850"/>
                    <a:pt x="2916" y="19662"/>
                    <a:pt x="2775" y="19490"/>
                  </a:cubicBezTo>
                  <a:lnTo>
                    <a:pt x="2744" y="19568"/>
                  </a:lnTo>
                  <a:cubicBezTo>
                    <a:pt x="2525" y="19302"/>
                    <a:pt x="2493" y="19176"/>
                    <a:pt x="2446" y="19019"/>
                  </a:cubicBezTo>
                  <a:cubicBezTo>
                    <a:pt x="2415" y="18878"/>
                    <a:pt x="2383" y="18722"/>
                    <a:pt x="2211" y="18392"/>
                  </a:cubicBezTo>
                  <a:lnTo>
                    <a:pt x="2211" y="18392"/>
                  </a:lnTo>
                  <a:lnTo>
                    <a:pt x="2242" y="18408"/>
                  </a:lnTo>
                  <a:cubicBezTo>
                    <a:pt x="2117" y="18298"/>
                    <a:pt x="2023" y="18110"/>
                    <a:pt x="1945" y="17922"/>
                  </a:cubicBezTo>
                  <a:lnTo>
                    <a:pt x="1945" y="17922"/>
                  </a:lnTo>
                  <a:cubicBezTo>
                    <a:pt x="1961" y="17939"/>
                    <a:pt x="1975" y="17946"/>
                    <a:pt x="1985" y="17946"/>
                  </a:cubicBezTo>
                  <a:cubicBezTo>
                    <a:pt x="2046" y="17946"/>
                    <a:pt x="2005" y="17687"/>
                    <a:pt x="2069" y="17687"/>
                  </a:cubicBezTo>
                  <a:cubicBezTo>
                    <a:pt x="2084" y="17687"/>
                    <a:pt x="2104" y="17701"/>
                    <a:pt x="2133" y="17734"/>
                  </a:cubicBezTo>
                  <a:cubicBezTo>
                    <a:pt x="1772" y="17076"/>
                    <a:pt x="1929" y="17421"/>
                    <a:pt x="1537" y="17029"/>
                  </a:cubicBezTo>
                  <a:lnTo>
                    <a:pt x="1615" y="16888"/>
                  </a:lnTo>
                  <a:cubicBezTo>
                    <a:pt x="1474" y="16747"/>
                    <a:pt x="1412" y="16747"/>
                    <a:pt x="1286" y="16386"/>
                  </a:cubicBezTo>
                  <a:lnTo>
                    <a:pt x="1286" y="16386"/>
                  </a:lnTo>
                  <a:cubicBezTo>
                    <a:pt x="1324" y="16448"/>
                    <a:pt x="1350" y="16470"/>
                    <a:pt x="1371" y="16470"/>
                  </a:cubicBezTo>
                  <a:cubicBezTo>
                    <a:pt x="1423" y="16470"/>
                    <a:pt x="1438" y="16326"/>
                    <a:pt x="1504" y="16326"/>
                  </a:cubicBezTo>
                  <a:cubicBezTo>
                    <a:pt x="1530" y="16326"/>
                    <a:pt x="1566" y="16350"/>
                    <a:pt x="1615" y="16417"/>
                  </a:cubicBezTo>
                  <a:cubicBezTo>
                    <a:pt x="1615" y="16010"/>
                    <a:pt x="1537" y="15743"/>
                    <a:pt x="1427" y="15508"/>
                  </a:cubicBezTo>
                  <a:cubicBezTo>
                    <a:pt x="1333" y="15289"/>
                    <a:pt x="1286" y="15101"/>
                    <a:pt x="1443" y="14897"/>
                  </a:cubicBezTo>
                  <a:cubicBezTo>
                    <a:pt x="1396" y="14855"/>
                    <a:pt x="1361" y="14837"/>
                    <a:pt x="1334" y="14837"/>
                  </a:cubicBezTo>
                  <a:cubicBezTo>
                    <a:pt x="1180" y="14837"/>
                    <a:pt x="1318" y="15438"/>
                    <a:pt x="1287" y="15438"/>
                  </a:cubicBezTo>
                  <a:cubicBezTo>
                    <a:pt x="1284" y="15438"/>
                    <a:pt x="1279" y="15430"/>
                    <a:pt x="1271" y="15414"/>
                  </a:cubicBezTo>
                  <a:cubicBezTo>
                    <a:pt x="1260" y="15446"/>
                    <a:pt x="1244" y="15460"/>
                    <a:pt x="1226" y="15460"/>
                  </a:cubicBezTo>
                  <a:cubicBezTo>
                    <a:pt x="1189" y="15460"/>
                    <a:pt x="1140" y="15404"/>
                    <a:pt x="1098" y="15320"/>
                  </a:cubicBezTo>
                  <a:cubicBezTo>
                    <a:pt x="1051" y="15195"/>
                    <a:pt x="1004" y="15022"/>
                    <a:pt x="1004" y="14897"/>
                  </a:cubicBezTo>
                  <a:cubicBezTo>
                    <a:pt x="988" y="14756"/>
                    <a:pt x="1067" y="14646"/>
                    <a:pt x="1161" y="14474"/>
                  </a:cubicBezTo>
                  <a:cubicBezTo>
                    <a:pt x="1237" y="14322"/>
                    <a:pt x="1328" y="14125"/>
                    <a:pt x="1304" y="13827"/>
                  </a:cubicBezTo>
                  <a:lnTo>
                    <a:pt x="1304" y="13827"/>
                  </a:lnTo>
                  <a:cubicBezTo>
                    <a:pt x="1312" y="13864"/>
                    <a:pt x="1333" y="13873"/>
                    <a:pt x="1333" y="13925"/>
                  </a:cubicBezTo>
                  <a:cubicBezTo>
                    <a:pt x="1396" y="13690"/>
                    <a:pt x="1224" y="13471"/>
                    <a:pt x="1349" y="13173"/>
                  </a:cubicBezTo>
                  <a:cubicBezTo>
                    <a:pt x="1161" y="13016"/>
                    <a:pt x="1365" y="12812"/>
                    <a:pt x="1130" y="12750"/>
                  </a:cubicBezTo>
                  <a:cubicBezTo>
                    <a:pt x="1130" y="12750"/>
                    <a:pt x="1130" y="12781"/>
                    <a:pt x="1130" y="12844"/>
                  </a:cubicBezTo>
                  <a:cubicBezTo>
                    <a:pt x="1130" y="12891"/>
                    <a:pt x="1145" y="12969"/>
                    <a:pt x="1145" y="13047"/>
                  </a:cubicBezTo>
                  <a:lnTo>
                    <a:pt x="1177" y="13330"/>
                  </a:lnTo>
                  <a:cubicBezTo>
                    <a:pt x="1145" y="13173"/>
                    <a:pt x="1051" y="13000"/>
                    <a:pt x="1004" y="12812"/>
                  </a:cubicBezTo>
                  <a:cubicBezTo>
                    <a:pt x="957" y="12624"/>
                    <a:pt x="926" y="12405"/>
                    <a:pt x="1020" y="12138"/>
                  </a:cubicBezTo>
                  <a:cubicBezTo>
                    <a:pt x="1067" y="12185"/>
                    <a:pt x="1114" y="12342"/>
                    <a:pt x="1145" y="12468"/>
                  </a:cubicBezTo>
                  <a:cubicBezTo>
                    <a:pt x="1224" y="12311"/>
                    <a:pt x="1114" y="12154"/>
                    <a:pt x="1192" y="11997"/>
                  </a:cubicBezTo>
                  <a:lnTo>
                    <a:pt x="1192" y="11997"/>
                  </a:lnTo>
                  <a:cubicBezTo>
                    <a:pt x="1318" y="12029"/>
                    <a:pt x="1318" y="12201"/>
                    <a:pt x="1302" y="12421"/>
                  </a:cubicBezTo>
                  <a:cubicBezTo>
                    <a:pt x="1302" y="12624"/>
                    <a:pt x="1271" y="12891"/>
                    <a:pt x="1380" y="13063"/>
                  </a:cubicBezTo>
                  <a:cubicBezTo>
                    <a:pt x="1447" y="12917"/>
                    <a:pt x="1300" y="12536"/>
                    <a:pt x="1395" y="12536"/>
                  </a:cubicBezTo>
                  <a:cubicBezTo>
                    <a:pt x="1413" y="12536"/>
                    <a:pt x="1438" y="12548"/>
                    <a:pt x="1474" y="12577"/>
                  </a:cubicBezTo>
                  <a:cubicBezTo>
                    <a:pt x="1318" y="12452"/>
                    <a:pt x="1349" y="12295"/>
                    <a:pt x="1380" y="12107"/>
                  </a:cubicBezTo>
                  <a:cubicBezTo>
                    <a:pt x="1412" y="11935"/>
                    <a:pt x="1474" y="11747"/>
                    <a:pt x="1365" y="11527"/>
                  </a:cubicBezTo>
                  <a:lnTo>
                    <a:pt x="1365" y="11527"/>
                  </a:lnTo>
                  <a:lnTo>
                    <a:pt x="1506" y="11574"/>
                  </a:lnTo>
                  <a:cubicBezTo>
                    <a:pt x="1490" y="11496"/>
                    <a:pt x="1443" y="11355"/>
                    <a:pt x="1459" y="11229"/>
                  </a:cubicBezTo>
                  <a:lnTo>
                    <a:pt x="1459" y="11229"/>
                  </a:lnTo>
                  <a:cubicBezTo>
                    <a:pt x="1459" y="11229"/>
                    <a:pt x="1506" y="11292"/>
                    <a:pt x="1537" y="11355"/>
                  </a:cubicBezTo>
                  <a:lnTo>
                    <a:pt x="1615" y="11480"/>
                  </a:lnTo>
                  <a:cubicBezTo>
                    <a:pt x="1506" y="11104"/>
                    <a:pt x="1866" y="10853"/>
                    <a:pt x="1835" y="10524"/>
                  </a:cubicBezTo>
                  <a:lnTo>
                    <a:pt x="1835" y="10524"/>
                  </a:lnTo>
                  <a:cubicBezTo>
                    <a:pt x="1789" y="10806"/>
                    <a:pt x="1749" y="10871"/>
                    <a:pt x="1706" y="10871"/>
                  </a:cubicBezTo>
                  <a:cubicBezTo>
                    <a:pt x="1669" y="10871"/>
                    <a:pt x="1630" y="10823"/>
                    <a:pt x="1584" y="10823"/>
                  </a:cubicBezTo>
                  <a:cubicBezTo>
                    <a:pt x="1556" y="10823"/>
                    <a:pt x="1525" y="10841"/>
                    <a:pt x="1490" y="10900"/>
                  </a:cubicBezTo>
                  <a:cubicBezTo>
                    <a:pt x="1459" y="10461"/>
                    <a:pt x="1584" y="10367"/>
                    <a:pt x="1725" y="10257"/>
                  </a:cubicBezTo>
                  <a:cubicBezTo>
                    <a:pt x="1804" y="10210"/>
                    <a:pt x="1866" y="10148"/>
                    <a:pt x="1945" y="10054"/>
                  </a:cubicBezTo>
                  <a:cubicBezTo>
                    <a:pt x="1999" y="9972"/>
                    <a:pt x="2042" y="9854"/>
                    <a:pt x="2093" y="9681"/>
                  </a:cubicBezTo>
                  <a:lnTo>
                    <a:pt x="2093" y="9681"/>
                  </a:lnTo>
                  <a:cubicBezTo>
                    <a:pt x="2069" y="9729"/>
                    <a:pt x="2031" y="9780"/>
                    <a:pt x="1992" y="9819"/>
                  </a:cubicBezTo>
                  <a:cubicBezTo>
                    <a:pt x="1967" y="9860"/>
                    <a:pt x="1942" y="9883"/>
                    <a:pt x="1922" y="9883"/>
                  </a:cubicBezTo>
                  <a:cubicBezTo>
                    <a:pt x="1904" y="9883"/>
                    <a:pt x="1889" y="9863"/>
                    <a:pt x="1882" y="9819"/>
                  </a:cubicBezTo>
                  <a:cubicBezTo>
                    <a:pt x="1976" y="9646"/>
                    <a:pt x="2101" y="9442"/>
                    <a:pt x="2195" y="9364"/>
                  </a:cubicBezTo>
                  <a:cubicBezTo>
                    <a:pt x="2255" y="9159"/>
                    <a:pt x="2253" y="9101"/>
                    <a:pt x="2225" y="9101"/>
                  </a:cubicBezTo>
                  <a:cubicBezTo>
                    <a:pt x="2188" y="9101"/>
                    <a:pt x="2104" y="9205"/>
                    <a:pt x="2057" y="9205"/>
                  </a:cubicBezTo>
                  <a:cubicBezTo>
                    <a:pt x="2037" y="9205"/>
                    <a:pt x="2023" y="9185"/>
                    <a:pt x="2023" y="9129"/>
                  </a:cubicBezTo>
                  <a:cubicBezTo>
                    <a:pt x="2258" y="8988"/>
                    <a:pt x="2070" y="8815"/>
                    <a:pt x="2117" y="8533"/>
                  </a:cubicBezTo>
                  <a:lnTo>
                    <a:pt x="2117" y="8533"/>
                  </a:lnTo>
                  <a:lnTo>
                    <a:pt x="2258" y="8596"/>
                  </a:lnTo>
                  <a:cubicBezTo>
                    <a:pt x="2619" y="7969"/>
                    <a:pt x="2054" y="8298"/>
                    <a:pt x="2430" y="7750"/>
                  </a:cubicBezTo>
                  <a:lnTo>
                    <a:pt x="2430" y="7750"/>
                  </a:lnTo>
                  <a:lnTo>
                    <a:pt x="2493" y="8079"/>
                  </a:lnTo>
                  <a:lnTo>
                    <a:pt x="2587" y="7765"/>
                  </a:lnTo>
                  <a:lnTo>
                    <a:pt x="2713" y="7891"/>
                  </a:lnTo>
                  <a:cubicBezTo>
                    <a:pt x="2760" y="7530"/>
                    <a:pt x="2854" y="7436"/>
                    <a:pt x="3073" y="7154"/>
                  </a:cubicBezTo>
                  <a:lnTo>
                    <a:pt x="3073" y="7154"/>
                  </a:lnTo>
                  <a:cubicBezTo>
                    <a:pt x="3068" y="7155"/>
                    <a:pt x="3062" y="7155"/>
                    <a:pt x="3057" y="7155"/>
                  </a:cubicBezTo>
                  <a:cubicBezTo>
                    <a:pt x="2928" y="7155"/>
                    <a:pt x="2876" y="6971"/>
                    <a:pt x="3042" y="6715"/>
                  </a:cubicBezTo>
                  <a:cubicBezTo>
                    <a:pt x="3082" y="6685"/>
                    <a:pt x="3107" y="6676"/>
                    <a:pt x="3124" y="6676"/>
                  </a:cubicBezTo>
                  <a:cubicBezTo>
                    <a:pt x="3152" y="6676"/>
                    <a:pt x="3157" y="6702"/>
                    <a:pt x="3170" y="6702"/>
                  </a:cubicBezTo>
                  <a:cubicBezTo>
                    <a:pt x="3186" y="6702"/>
                    <a:pt x="3214" y="6664"/>
                    <a:pt x="3308" y="6496"/>
                  </a:cubicBezTo>
                  <a:lnTo>
                    <a:pt x="3308" y="6496"/>
                  </a:lnTo>
                  <a:cubicBezTo>
                    <a:pt x="3324" y="6637"/>
                    <a:pt x="3371" y="6793"/>
                    <a:pt x="3152" y="6872"/>
                  </a:cubicBezTo>
                  <a:cubicBezTo>
                    <a:pt x="3183" y="6919"/>
                    <a:pt x="3183" y="7013"/>
                    <a:pt x="3199" y="7060"/>
                  </a:cubicBezTo>
                  <a:cubicBezTo>
                    <a:pt x="3418" y="6919"/>
                    <a:pt x="3528" y="6590"/>
                    <a:pt x="3637" y="6464"/>
                  </a:cubicBezTo>
                  <a:lnTo>
                    <a:pt x="3637" y="6464"/>
                  </a:lnTo>
                  <a:cubicBezTo>
                    <a:pt x="3590" y="6511"/>
                    <a:pt x="3543" y="6558"/>
                    <a:pt x="3496" y="6574"/>
                  </a:cubicBezTo>
                  <a:lnTo>
                    <a:pt x="3731" y="5947"/>
                  </a:lnTo>
                  <a:cubicBezTo>
                    <a:pt x="3752" y="5938"/>
                    <a:pt x="3767" y="5934"/>
                    <a:pt x="3779" y="5934"/>
                  </a:cubicBezTo>
                  <a:cubicBezTo>
                    <a:pt x="3831" y="5934"/>
                    <a:pt x="3810" y="6009"/>
                    <a:pt x="3810" y="6072"/>
                  </a:cubicBezTo>
                  <a:cubicBezTo>
                    <a:pt x="3873" y="5963"/>
                    <a:pt x="3888" y="5853"/>
                    <a:pt x="3998" y="5696"/>
                  </a:cubicBezTo>
                  <a:cubicBezTo>
                    <a:pt x="4061" y="5822"/>
                    <a:pt x="4155" y="5884"/>
                    <a:pt x="4029" y="6119"/>
                  </a:cubicBezTo>
                  <a:lnTo>
                    <a:pt x="4327" y="5587"/>
                  </a:lnTo>
                  <a:cubicBezTo>
                    <a:pt x="4375" y="5587"/>
                    <a:pt x="4532" y="5514"/>
                    <a:pt x="4590" y="5514"/>
                  </a:cubicBezTo>
                  <a:cubicBezTo>
                    <a:pt x="4608" y="5514"/>
                    <a:pt x="4617" y="5521"/>
                    <a:pt x="4609" y="5539"/>
                  </a:cubicBezTo>
                  <a:cubicBezTo>
                    <a:pt x="4766" y="5445"/>
                    <a:pt x="4860" y="5257"/>
                    <a:pt x="4985" y="5069"/>
                  </a:cubicBezTo>
                  <a:cubicBezTo>
                    <a:pt x="5111" y="4881"/>
                    <a:pt x="5252" y="4677"/>
                    <a:pt x="5440" y="4568"/>
                  </a:cubicBezTo>
                  <a:cubicBezTo>
                    <a:pt x="5456" y="4536"/>
                    <a:pt x="5471" y="4489"/>
                    <a:pt x="5534" y="4411"/>
                  </a:cubicBezTo>
                  <a:cubicBezTo>
                    <a:pt x="5706" y="4301"/>
                    <a:pt x="5895" y="4207"/>
                    <a:pt x="6067" y="4097"/>
                  </a:cubicBezTo>
                  <a:cubicBezTo>
                    <a:pt x="6255" y="3988"/>
                    <a:pt x="6427" y="3862"/>
                    <a:pt x="6600" y="3643"/>
                  </a:cubicBezTo>
                  <a:cubicBezTo>
                    <a:pt x="6600" y="3643"/>
                    <a:pt x="6678" y="3643"/>
                    <a:pt x="6772" y="3659"/>
                  </a:cubicBezTo>
                  <a:lnTo>
                    <a:pt x="6945" y="3674"/>
                  </a:lnTo>
                  <a:cubicBezTo>
                    <a:pt x="7258" y="3423"/>
                    <a:pt x="6474" y="3643"/>
                    <a:pt x="6992" y="3235"/>
                  </a:cubicBezTo>
                  <a:cubicBezTo>
                    <a:pt x="7106" y="3140"/>
                    <a:pt x="7175" y="3107"/>
                    <a:pt x="7219" y="3107"/>
                  </a:cubicBezTo>
                  <a:cubicBezTo>
                    <a:pt x="7316" y="3107"/>
                    <a:pt x="7296" y="3267"/>
                    <a:pt x="7404" y="3267"/>
                  </a:cubicBezTo>
                  <a:cubicBezTo>
                    <a:pt x="7408" y="3267"/>
                    <a:pt x="7411" y="3267"/>
                    <a:pt x="7415" y="3267"/>
                  </a:cubicBezTo>
                  <a:cubicBezTo>
                    <a:pt x="7478" y="3157"/>
                    <a:pt x="7587" y="3016"/>
                    <a:pt x="7713" y="2891"/>
                  </a:cubicBezTo>
                  <a:cubicBezTo>
                    <a:pt x="7854" y="2749"/>
                    <a:pt x="8042" y="2655"/>
                    <a:pt x="8277" y="2655"/>
                  </a:cubicBezTo>
                  <a:cubicBezTo>
                    <a:pt x="8167" y="2749"/>
                    <a:pt x="8042" y="2765"/>
                    <a:pt x="7932" y="2828"/>
                  </a:cubicBezTo>
                  <a:cubicBezTo>
                    <a:pt x="7932" y="2828"/>
                    <a:pt x="8026" y="2828"/>
                    <a:pt x="8105" y="2812"/>
                  </a:cubicBezTo>
                  <a:lnTo>
                    <a:pt x="8277" y="2812"/>
                  </a:lnTo>
                  <a:cubicBezTo>
                    <a:pt x="8011" y="3126"/>
                    <a:pt x="7760" y="3220"/>
                    <a:pt x="8073" y="3220"/>
                  </a:cubicBezTo>
                  <a:cubicBezTo>
                    <a:pt x="7995" y="3016"/>
                    <a:pt x="8277" y="2891"/>
                    <a:pt x="8559" y="2749"/>
                  </a:cubicBezTo>
                  <a:cubicBezTo>
                    <a:pt x="8841" y="2608"/>
                    <a:pt x="9123" y="2514"/>
                    <a:pt x="9076" y="2311"/>
                  </a:cubicBezTo>
                  <a:lnTo>
                    <a:pt x="9312" y="2311"/>
                  </a:lnTo>
                  <a:cubicBezTo>
                    <a:pt x="9249" y="2326"/>
                    <a:pt x="9249" y="2358"/>
                    <a:pt x="9186" y="2373"/>
                  </a:cubicBezTo>
                  <a:cubicBezTo>
                    <a:pt x="9210" y="2376"/>
                    <a:pt x="9232" y="2377"/>
                    <a:pt x="9252" y="2377"/>
                  </a:cubicBezTo>
                  <a:cubicBezTo>
                    <a:pt x="9617" y="2377"/>
                    <a:pt x="9419" y="1991"/>
                    <a:pt x="9938" y="1887"/>
                  </a:cubicBezTo>
                  <a:cubicBezTo>
                    <a:pt x="9970" y="1885"/>
                    <a:pt x="10000" y="1883"/>
                    <a:pt x="10028" y="1883"/>
                  </a:cubicBezTo>
                  <a:cubicBezTo>
                    <a:pt x="10167" y="1883"/>
                    <a:pt x="10249" y="1916"/>
                    <a:pt x="10158" y="1981"/>
                  </a:cubicBezTo>
                  <a:lnTo>
                    <a:pt x="10534" y="1793"/>
                  </a:lnTo>
                  <a:cubicBezTo>
                    <a:pt x="10555" y="1788"/>
                    <a:pt x="10571" y="1786"/>
                    <a:pt x="10585" y="1786"/>
                  </a:cubicBezTo>
                  <a:cubicBezTo>
                    <a:pt x="10633" y="1786"/>
                    <a:pt x="10633" y="1816"/>
                    <a:pt x="10595" y="1837"/>
                  </a:cubicBezTo>
                  <a:lnTo>
                    <a:pt x="10595" y="1837"/>
                  </a:lnTo>
                  <a:cubicBezTo>
                    <a:pt x="10650" y="1821"/>
                    <a:pt x="10738" y="1796"/>
                    <a:pt x="10832" y="1778"/>
                  </a:cubicBezTo>
                  <a:cubicBezTo>
                    <a:pt x="10989" y="1746"/>
                    <a:pt x="11145" y="1699"/>
                    <a:pt x="11145" y="1699"/>
                  </a:cubicBezTo>
                  <a:lnTo>
                    <a:pt x="11145" y="1715"/>
                  </a:lnTo>
                  <a:cubicBezTo>
                    <a:pt x="11224" y="1637"/>
                    <a:pt x="11428" y="1511"/>
                    <a:pt x="11522" y="1449"/>
                  </a:cubicBezTo>
                  <a:lnTo>
                    <a:pt x="11522" y="1449"/>
                  </a:lnTo>
                  <a:cubicBezTo>
                    <a:pt x="11694" y="1480"/>
                    <a:pt x="11443" y="1496"/>
                    <a:pt x="11490" y="1543"/>
                  </a:cubicBezTo>
                  <a:cubicBezTo>
                    <a:pt x="11490" y="1543"/>
                    <a:pt x="11584" y="1511"/>
                    <a:pt x="11663" y="1480"/>
                  </a:cubicBezTo>
                  <a:lnTo>
                    <a:pt x="11835" y="1401"/>
                  </a:lnTo>
                  <a:lnTo>
                    <a:pt x="11835" y="1401"/>
                  </a:lnTo>
                  <a:cubicBezTo>
                    <a:pt x="11992" y="1496"/>
                    <a:pt x="11710" y="1621"/>
                    <a:pt x="11459" y="1652"/>
                  </a:cubicBezTo>
                  <a:cubicBezTo>
                    <a:pt x="11565" y="1750"/>
                    <a:pt x="11634" y="1783"/>
                    <a:pt x="11694" y="1783"/>
                  </a:cubicBezTo>
                  <a:cubicBezTo>
                    <a:pt x="11821" y="1783"/>
                    <a:pt x="11904" y="1632"/>
                    <a:pt x="12207" y="1632"/>
                  </a:cubicBezTo>
                  <a:cubicBezTo>
                    <a:pt x="12286" y="1632"/>
                    <a:pt x="12380" y="1642"/>
                    <a:pt x="12493" y="1668"/>
                  </a:cubicBezTo>
                  <a:cubicBezTo>
                    <a:pt x="12493" y="1668"/>
                    <a:pt x="12415" y="1684"/>
                    <a:pt x="12321" y="1699"/>
                  </a:cubicBezTo>
                  <a:lnTo>
                    <a:pt x="12164" y="1746"/>
                  </a:lnTo>
                  <a:cubicBezTo>
                    <a:pt x="12399" y="1950"/>
                    <a:pt x="12650" y="1856"/>
                    <a:pt x="13026" y="1981"/>
                  </a:cubicBezTo>
                  <a:cubicBezTo>
                    <a:pt x="12948" y="1903"/>
                    <a:pt x="12258" y="1668"/>
                    <a:pt x="12634" y="1543"/>
                  </a:cubicBezTo>
                  <a:lnTo>
                    <a:pt x="12634" y="1543"/>
                  </a:lnTo>
                  <a:cubicBezTo>
                    <a:pt x="12666" y="1547"/>
                    <a:pt x="12701" y="1550"/>
                    <a:pt x="12739" y="1550"/>
                  </a:cubicBezTo>
                  <a:cubicBezTo>
                    <a:pt x="12831" y="1550"/>
                    <a:pt x="12944" y="1531"/>
                    <a:pt x="13089" y="1464"/>
                  </a:cubicBezTo>
                  <a:cubicBezTo>
                    <a:pt x="13099" y="1564"/>
                    <a:pt x="13185" y="1587"/>
                    <a:pt x="13310" y="1587"/>
                  </a:cubicBezTo>
                  <a:cubicBezTo>
                    <a:pt x="13383" y="1587"/>
                    <a:pt x="13468" y="1580"/>
                    <a:pt x="13559" y="1574"/>
                  </a:cubicBezTo>
                  <a:lnTo>
                    <a:pt x="13559" y="1574"/>
                  </a:lnTo>
                  <a:lnTo>
                    <a:pt x="13544" y="1778"/>
                  </a:lnTo>
                  <a:cubicBezTo>
                    <a:pt x="13810" y="1715"/>
                    <a:pt x="13794" y="1621"/>
                    <a:pt x="13967" y="1527"/>
                  </a:cubicBezTo>
                  <a:cubicBezTo>
                    <a:pt x="14265" y="1558"/>
                    <a:pt x="14327" y="1699"/>
                    <a:pt x="14390" y="1825"/>
                  </a:cubicBezTo>
                  <a:cubicBezTo>
                    <a:pt x="14436" y="1830"/>
                    <a:pt x="14470" y="1833"/>
                    <a:pt x="14496" y="1833"/>
                  </a:cubicBezTo>
                  <a:cubicBezTo>
                    <a:pt x="14752" y="1833"/>
                    <a:pt x="14115" y="1574"/>
                    <a:pt x="14656" y="1574"/>
                  </a:cubicBezTo>
                  <a:cubicBezTo>
                    <a:pt x="14814" y="1616"/>
                    <a:pt x="14955" y="1633"/>
                    <a:pt x="15098" y="1633"/>
                  </a:cubicBezTo>
                  <a:cubicBezTo>
                    <a:pt x="15326" y="1633"/>
                    <a:pt x="15561" y="1591"/>
                    <a:pt x="15879" y="1543"/>
                  </a:cubicBezTo>
                  <a:lnTo>
                    <a:pt x="15879" y="1543"/>
                  </a:lnTo>
                  <a:cubicBezTo>
                    <a:pt x="16161" y="1637"/>
                    <a:pt x="15816" y="1652"/>
                    <a:pt x="15910" y="1715"/>
                  </a:cubicBezTo>
                  <a:lnTo>
                    <a:pt x="16193" y="1590"/>
                  </a:lnTo>
                  <a:cubicBezTo>
                    <a:pt x="16255" y="1605"/>
                    <a:pt x="16240" y="1652"/>
                    <a:pt x="16224" y="1668"/>
                  </a:cubicBezTo>
                  <a:cubicBezTo>
                    <a:pt x="16443" y="1637"/>
                    <a:pt x="16255" y="1480"/>
                    <a:pt x="16616" y="1464"/>
                  </a:cubicBezTo>
                  <a:cubicBezTo>
                    <a:pt x="16635" y="1434"/>
                    <a:pt x="16663" y="1421"/>
                    <a:pt x="16700" y="1421"/>
                  </a:cubicBezTo>
                  <a:cubicBezTo>
                    <a:pt x="16871" y="1421"/>
                    <a:pt x="17217" y="1695"/>
                    <a:pt x="17550" y="1695"/>
                  </a:cubicBezTo>
                  <a:cubicBezTo>
                    <a:pt x="17621" y="1695"/>
                    <a:pt x="17692" y="1683"/>
                    <a:pt x="17760" y="1652"/>
                  </a:cubicBezTo>
                  <a:lnTo>
                    <a:pt x="17760" y="1652"/>
                  </a:lnTo>
                  <a:cubicBezTo>
                    <a:pt x="17870" y="1731"/>
                    <a:pt x="17697" y="1778"/>
                    <a:pt x="17729" y="1856"/>
                  </a:cubicBezTo>
                  <a:cubicBezTo>
                    <a:pt x="18356" y="1746"/>
                    <a:pt x="18262" y="1778"/>
                    <a:pt x="18779" y="1621"/>
                  </a:cubicBezTo>
                  <a:lnTo>
                    <a:pt x="19171" y="1778"/>
                  </a:lnTo>
                  <a:cubicBezTo>
                    <a:pt x="18889" y="1605"/>
                    <a:pt x="19280" y="1464"/>
                    <a:pt x="19641" y="1370"/>
                  </a:cubicBezTo>
                  <a:cubicBezTo>
                    <a:pt x="19547" y="1292"/>
                    <a:pt x="19453" y="1213"/>
                    <a:pt x="19390" y="1182"/>
                  </a:cubicBezTo>
                  <a:cubicBezTo>
                    <a:pt x="19390" y="1182"/>
                    <a:pt x="19547" y="1166"/>
                    <a:pt x="19688" y="1151"/>
                  </a:cubicBezTo>
                  <a:cubicBezTo>
                    <a:pt x="19829" y="1151"/>
                    <a:pt x="19970" y="1135"/>
                    <a:pt x="19970" y="1135"/>
                  </a:cubicBezTo>
                  <a:lnTo>
                    <a:pt x="19970" y="1135"/>
                  </a:lnTo>
                  <a:cubicBezTo>
                    <a:pt x="20033" y="1182"/>
                    <a:pt x="19954" y="1245"/>
                    <a:pt x="19860" y="1307"/>
                  </a:cubicBezTo>
                  <a:cubicBezTo>
                    <a:pt x="19907" y="1292"/>
                    <a:pt x="19939" y="1292"/>
                    <a:pt x="19970" y="1276"/>
                  </a:cubicBezTo>
                  <a:lnTo>
                    <a:pt x="19970" y="1276"/>
                  </a:lnTo>
                  <a:cubicBezTo>
                    <a:pt x="20158" y="1386"/>
                    <a:pt x="20033" y="1480"/>
                    <a:pt x="19876" y="1558"/>
                  </a:cubicBezTo>
                  <a:cubicBezTo>
                    <a:pt x="19813" y="1511"/>
                    <a:pt x="19766" y="1464"/>
                    <a:pt x="19704" y="1417"/>
                  </a:cubicBezTo>
                  <a:cubicBezTo>
                    <a:pt x="19547" y="1511"/>
                    <a:pt x="19421" y="1637"/>
                    <a:pt x="19437" y="1746"/>
                  </a:cubicBezTo>
                  <a:cubicBezTo>
                    <a:pt x="19468" y="1731"/>
                    <a:pt x="19531" y="1715"/>
                    <a:pt x="19610" y="1715"/>
                  </a:cubicBezTo>
                  <a:cubicBezTo>
                    <a:pt x="19578" y="1746"/>
                    <a:pt x="19547" y="1762"/>
                    <a:pt x="19563" y="1793"/>
                  </a:cubicBezTo>
                  <a:cubicBezTo>
                    <a:pt x="19565" y="1796"/>
                    <a:pt x="19570" y="1797"/>
                    <a:pt x="19575" y="1797"/>
                  </a:cubicBezTo>
                  <a:cubicBezTo>
                    <a:pt x="19601" y="1797"/>
                    <a:pt x="19658" y="1769"/>
                    <a:pt x="19735" y="1731"/>
                  </a:cubicBezTo>
                  <a:lnTo>
                    <a:pt x="19813" y="1966"/>
                  </a:lnTo>
                  <a:lnTo>
                    <a:pt x="19860" y="1887"/>
                  </a:lnTo>
                  <a:cubicBezTo>
                    <a:pt x="19860" y="1887"/>
                    <a:pt x="20017" y="1950"/>
                    <a:pt x="20174" y="2013"/>
                  </a:cubicBezTo>
                  <a:lnTo>
                    <a:pt x="20487" y="2138"/>
                  </a:lnTo>
                  <a:cubicBezTo>
                    <a:pt x="20613" y="2122"/>
                    <a:pt x="20738" y="2091"/>
                    <a:pt x="20879" y="2060"/>
                  </a:cubicBezTo>
                  <a:cubicBezTo>
                    <a:pt x="21005" y="2028"/>
                    <a:pt x="21146" y="2013"/>
                    <a:pt x="21287" y="2013"/>
                  </a:cubicBezTo>
                  <a:cubicBezTo>
                    <a:pt x="21328" y="2008"/>
                    <a:pt x="21371" y="2006"/>
                    <a:pt x="21414" y="2006"/>
                  </a:cubicBezTo>
                  <a:cubicBezTo>
                    <a:pt x="21520" y="2006"/>
                    <a:pt x="21630" y="2017"/>
                    <a:pt x="21741" y="2028"/>
                  </a:cubicBezTo>
                  <a:cubicBezTo>
                    <a:pt x="21914" y="2060"/>
                    <a:pt x="22086" y="2107"/>
                    <a:pt x="22274" y="2185"/>
                  </a:cubicBezTo>
                  <a:cubicBezTo>
                    <a:pt x="22023" y="2232"/>
                    <a:pt x="22102" y="2389"/>
                    <a:pt x="22008" y="2546"/>
                  </a:cubicBezTo>
                  <a:cubicBezTo>
                    <a:pt x="21961" y="2405"/>
                    <a:pt x="21820" y="2358"/>
                    <a:pt x="21647" y="2311"/>
                  </a:cubicBezTo>
                  <a:cubicBezTo>
                    <a:pt x="21482" y="2296"/>
                    <a:pt x="21302" y="2266"/>
                    <a:pt x="21136" y="2195"/>
                  </a:cubicBezTo>
                  <a:lnTo>
                    <a:pt x="21136" y="2195"/>
                  </a:lnTo>
                  <a:cubicBezTo>
                    <a:pt x="21296" y="2270"/>
                    <a:pt x="21221" y="2343"/>
                    <a:pt x="21161" y="2358"/>
                  </a:cubicBezTo>
                  <a:lnTo>
                    <a:pt x="21271" y="2358"/>
                  </a:lnTo>
                  <a:cubicBezTo>
                    <a:pt x="21334" y="2373"/>
                    <a:pt x="21428" y="2389"/>
                    <a:pt x="21506" y="2405"/>
                  </a:cubicBezTo>
                  <a:cubicBezTo>
                    <a:pt x="21600" y="2405"/>
                    <a:pt x="21679" y="2436"/>
                    <a:pt x="21741" y="2452"/>
                  </a:cubicBezTo>
                  <a:cubicBezTo>
                    <a:pt x="21804" y="2467"/>
                    <a:pt x="21851" y="2467"/>
                    <a:pt x="21851" y="2467"/>
                  </a:cubicBezTo>
                  <a:cubicBezTo>
                    <a:pt x="21757" y="2593"/>
                    <a:pt x="21914" y="2640"/>
                    <a:pt x="22055" y="2796"/>
                  </a:cubicBezTo>
                  <a:cubicBezTo>
                    <a:pt x="22063" y="2704"/>
                    <a:pt x="22110" y="2669"/>
                    <a:pt x="22180" y="2669"/>
                  </a:cubicBezTo>
                  <a:cubicBezTo>
                    <a:pt x="22370" y="2669"/>
                    <a:pt x="22730" y="2927"/>
                    <a:pt x="22948" y="2985"/>
                  </a:cubicBezTo>
                  <a:cubicBezTo>
                    <a:pt x="22925" y="3032"/>
                    <a:pt x="22885" y="3071"/>
                    <a:pt x="22815" y="3071"/>
                  </a:cubicBezTo>
                  <a:cubicBezTo>
                    <a:pt x="22744" y="3071"/>
                    <a:pt x="22643" y="3032"/>
                    <a:pt x="22494" y="2922"/>
                  </a:cubicBezTo>
                  <a:lnTo>
                    <a:pt x="22494" y="2922"/>
                  </a:lnTo>
                  <a:cubicBezTo>
                    <a:pt x="22581" y="3083"/>
                    <a:pt x="22700" y="3112"/>
                    <a:pt x="22825" y="3112"/>
                  </a:cubicBezTo>
                  <a:cubicBezTo>
                    <a:pt x="22894" y="3112"/>
                    <a:pt x="22964" y="3103"/>
                    <a:pt x="23033" y="3103"/>
                  </a:cubicBezTo>
                  <a:cubicBezTo>
                    <a:pt x="23155" y="3103"/>
                    <a:pt x="23271" y="3131"/>
                    <a:pt x="23356" y="3282"/>
                  </a:cubicBezTo>
                  <a:cubicBezTo>
                    <a:pt x="23295" y="3246"/>
                    <a:pt x="23263" y="3210"/>
                    <a:pt x="23222" y="3210"/>
                  </a:cubicBezTo>
                  <a:cubicBezTo>
                    <a:pt x="23210" y="3210"/>
                    <a:pt x="23197" y="3213"/>
                    <a:pt x="23183" y="3220"/>
                  </a:cubicBezTo>
                  <a:cubicBezTo>
                    <a:pt x="23403" y="3251"/>
                    <a:pt x="23779" y="3612"/>
                    <a:pt x="23638" y="3612"/>
                  </a:cubicBezTo>
                  <a:lnTo>
                    <a:pt x="23559" y="3565"/>
                  </a:lnTo>
                  <a:lnTo>
                    <a:pt x="23559" y="3565"/>
                  </a:lnTo>
                  <a:cubicBezTo>
                    <a:pt x="23969" y="3872"/>
                    <a:pt x="24774" y="4643"/>
                    <a:pt x="25084" y="4643"/>
                  </a:cubicBezTo>
                  <a:cubicBezTo>
                    <a:pt x="25106" y="4643"/>
                    <a:pt x="25126" y="4639"/>
                    <a:pt x="25143" y="4630"/>
                  </a:cubicBezTo>
                  <a:lnTo>
                    <a:pt x="25143" y="4630"/>
                  </a:lnTo>
                  <a:cubicBezTo>
                    <a:pt x="25111" y="4646"/>
                    <a:pt x="24860" y="4787"/>
                    <a:pt x="24798" y="4803"/>
                  </a:cubicBezTo>
                  <a:cubicBezTo>
                    <a:pt x="24798" y="4803"/>
                    <a:pt x="25143" y="4834"/>
                    <a:pt x="25487" y="4866"/>
                  </a:cubicBezTo>
                  <a:cubicBezTo>
                    <a:pt x="25848" y="4897"/>
                    <a:pt x="26193" y="4944"/>
                    <a:pt x="26193" y="4944"/>
                  </a:cubicBezTo>
                  <a:cubicBezTo>
                    <a:pt x="26000" y="5021"/>
                    <a:pt x="25892" y="5455"/>
                    <a:pt x="25609" y="5455"/>
                  </a:cubicBezTo>
                  <a:cubicBezTo>
                    <a:pt x="25547" y="5455"/>
                    <a:pt x="25476" y="5434"/>
                    <a:pt x="25393" y="5383"/>
                  </a:cubicBezTo>
                  <a:lnTo>
                    <a:pt x="25393" y="5383"/>
                  </a:lnTo>
                  <a:cubicBezTo>
                    <a:pt x="25472" y="5508"/>
                    <a:pt x="25581" y="5665"/>
                    <a:pt x="25848" y="5837"/>
                  </a:cubicBezTo>
                  <a:cubicBezTo>
                    <a:pt x="25806" y="5754"/>
                    <a:pt x="25889" y="5496"/>
                    <a:pt x="25985" y="5496"/>
                  </a:cubicBezTo>
                  <a:cubicBezTo>
                    <a:pt x="25996" y="5496"/>
                    <a:pt x="26008" y="5500"/>
                    <a:pt x="26020" y="5508"/>
                  </a:cubicBezTo>
                  <a:cubicBezTo>
                    <a:pt x="26098" y="5943"/>
                    <a:pt x="26099" y="5793"/>
                    <a:pt x="26267" y="6263"/>
                  </a:cubicBezTo>
                  <a:lnTo>
                    <a:pt x="26267" y="6263"/>
                  </a:lnTo>
                  <a:cubicBezTo>
                    <a:pt x="26243" y="6176"/>
                    <a:pt x="26377" y="6091"/>
                    <a:pt x="26516" y="6091"/>
                  </a:cubicBezTo>
                  <a:cubicBezTo>
                    <a:pt x="26593" y="6091"/>
                    <a:pt x="26672" y="6117"/>
                    <a:pt x="26726" y="6182"/>
                  </a:cubicBezTo>
                  <a:cubicBezTo>
                    <a:pt x="26667" y="6182"/>
                    <a:pt x="26510" y="6404"/>
                    <a:pt x="26427" y="6404"/>
                  </a:cubicBezTo>
                  <a:cubicBezTo>
                    <a:pt x="26425" y="6404"/>
                    <a:pt x="26423" y="6404"/>
                    <a:pt x="26421" y="6404"/>
                  </a:cubicBezTo>
                  <a:lnTo>
                    <a:pt x="26421" y="6404"/>
                  </a:lnTo>
                  <a:lnTo>
                    <a:pt x="27019" y="6564"/>
                  </a:lnTo>
                  <a:lnTo>
                    <a:pt x="27019" y="6564"/>
                  </a:lnTo>
                  <a:cubicBezTo>
                    <a:pt x="27017" y="6564"/>
                    <a:pt x="27014" y="6564"/>
                    <a:pt x="27011" y="6564"/>
                  </a:cubicBezTo>
                  <a:cubicBezTo>
                    <a:pt x="26898" y="6564"/>
                    <a:pt x="26835" y="6777"/>
                    <a:pt x="26835" y="6903"/>
                  </a:cubicBezTo>
                  <a:cubicBezTo>
                    <a:pt x="26835" y="6898"/>
                    <a:pt x="26837" y="6896"/>
                    <a:pt x="26841" y="6896"/>
                  </a:cubicBezTo>
                  <a:cubicBezTo>
                    <a:pt x="26859" y="6896"/>
                    <a:pt x="26926" y="6965"/>
                    <a:pt x="26992" y="7044"/>
                  </a:cubicBezTo>
                  <a:cubicBezTo>
                    <a:pt x="27086" y="7154"/>
                    <a:pt x="27165" y="7295"/>
                    <a:pt x="27212" y="7342"/>
                  </a:cubicBezTo>
                  <a:lnTo>
                    <a:pt x="27149" y="7107"/>
                  </a:lnTo>
                  <a:lnTo>
                    <a:pt x="27149" y="7107"/>
                  </a:lnTo>
                  <a:cubicBezTo>
                    <a:pt x="27306" y="7373"/>
                    <a:pt x="27494" y="7405"/>
                    <a:pt x="27666" y="7483"/>
                  </a:cubicBezTo>
                  <a:cubicBezTo>
                    <a:pt x="27854" y="7561"/>
                    <a:pt x="28058" y="7624"/>
                    <a:pt x="28168" y="7938"/>
                  </a:cubicBezTo>
                  <a:cubicBezTo>
                    <a:pt x="28149" y="7928"/>
                    <a:pt x="28120" y="7923"/>
                    <a:pt x="28086" y="7923"/>
                  </a:cubicBezTo>
                  <a:cubicBezTo>
                    <a:pt x="27944" y="7923"/>
                    <a:pt x="27713" y="8008"/>
                    <a:pt x="27776" y="8235"/>
                  </a:cubicBezTo>
                  <a:cubicBezTo>
                    <a:pt x="27901" y="8267"/>
                    <a:pt x="28136" y="8345"/>
                    <a:pt x="28403" y="8486"/>
                  </a:cubicBezTo>
                  <a:cubicBezTo>
                    <a:pt x="28544" y="8549"/>
                    <a:pt x="28669" y="8643"/>
                    <a:pt x="28779" y="8768"/>
                  </a:cubicBezTo>
                  <a:cubicBezTo>
                    <a:pt x="28889" y="8878"/>
                    <a:pt x="28998" y="9004"/>
                    <a:pt x="29061" y="9145"/>
                  </a:cubicBezTo>
                  <a:lnTo>
                    <a:pt x="28983" y="9270"/>
                  </a:lnTo>
                  <a:cubicBezTo>
                    <a:pt x="28983" y="9270"/>
                    <a:pt x="29030" y="9380"/>
                    <a:pt x="29093" y="9489"/>
                  </a:cubicBezTo>
                  <a:cubicBezTo>
                    <a:pt x="29133" y="9584"/>
                    <a:pt x="29162" y="9679"/>
                    <a:pt x="29179" y="9703"/>
                  </a:cubicBezTo>
                  <a:lnTo>
                    <a:pt x="29179" y="9703"/>
                  </a:lnTo>
                  <a:cubicBezTo>
                    <a:pt x="29022" y="9576"/>
                    <a:pt x="28775" y="9345"/>
                    <a:pt x="28528" y="9129"/>
                  </a:cubicBezTo>
                  <a:cubicBezTo>
                    <a:pt x="28262" y="8894"/>
                    <a:pt x="28011" y="8674"/>
                    <a:pt x="27839" y="8533"/>
                  </a:cubicBezTo>
                  <a:lnTo>
                    <a:pt x="27839" y="8533"/>
                  </a:lnTo>
                  <a:cubicBezTo>
                    <a:pt x="27839" y="8768"/>
                    <a:pt x="27760" y="8627"/>
                    <a:pt x="27854" y="8941"/>
                  </a:cubicBezTo>
                  <a:cubicBezTo>
                    <a:pt x="27842" y="8968"/>
                    <a:pt x="27828" y="8980"/>
                    <a:pt x="27813" y="8980"/>
                  </a:cubicBezTo>
                  <a:cubicBezTo>
                    <a:pt x="27751" y="8980"/>
                    <a:pt x="27673" y="8784"/>
                    <a:pt x="27635" y="8721"/>
                  </a:cubicBezTo>
                  <a:lnTo>
                    <a:pt x="27635" y="8721"/>
                  </a:lnTo>
                  <a:cubicBezTo>
                    <a:pt x="27635" y="8721"/>
                    <a:pt x="27650" y="8768"/>
                    <a:pt x="27666" y="8831"/>
                  </a:cubicBezTo>
                  <a:cubicBezTo>
                    <a:pt x="27682" y="8909"/>
                    <a:pt x="27697" y="9004"/>
                    <a:pt x="27713" y="9098"/>
                  </a:cubicBezTo>
                  <a:cubicBezTo>
                    <a:pt x="27729" y="9192"/>
                    <a:pt x="27745" y="9286"/>
                    <a:pt x="27760" y="9348"/>
                  </a:cubicBezTo>
                  <a:cubicBezTo>
                    <a:pt x="27760" y="9427"/>
                    <a:pt x="27776" y="9474"/>
                    <a:pt x="27776" y="9474"/>
                  </a:cubicBezTo>
                  <a:cubicBezTo>
                    <a:pt x="27786" y="9470"/>
                    <a:pt x="27795" y="9469"/>
                    <a:pt x="27805" y="9469"/>
                  </a:cubicBezTo>
                  <a:cubicBezTo>
                    <a:pt x="27886" y="9469"/>
                    <a:pt x="27956" y="9584"/>
                    <a:pt x="28027" y="9725"/>
                  </a:cubicBezTo>
                  <a:cubicBezTo>
                    <a:pt x="28086" y="9858"/>
                    <a:pt x="28146" y="9992"/>
                    <a:pt x="28218" y="9992"/>
                  </a:cubicBezTo>
                  <a:cubicBezTo>
                    <a:pt x="28222" y="9992"/>
                    <a:pt x="28226" y="9992"/>
                    <a:pt x="28230" y="9991"/>
                  </a:cubicBezTo>
                  <a:cubicBezTo>
                    <a:pt x="28230" y="9991"/>
                    <a:pt x="28152" y="9772"/>
                    <a:pt x="28058" y="9568"/>
                  </a:cubicBezTo>
                  <a:cubicBezTo>
                    <a:pt x="28011" y="9458"/>
                    <a:pt x="27964" y="9364"/>
                    <a:pt x="27933" y="9286"/>
                  </a:cubicBezTo>
                  <a:cubicBezTo>
                    <a:pt x="27901" y="9223"/>
                    <a:pt x="27870" y="9176"/>
                    <a:pt x="27870" y="9176"/>
                  </a:cubicBezTo>
                  <a:cubicBezTo>
                    <a:pt x="27888" y="9167"/>
                    <a:pt x="27908" y="9163"/>
                    <a:pt x="27931" y="9163"/>
                  </a:cubicBezTo>
                  <a:cubicBezTo>
                    <a:pt x="28029" y="9163"/>
                    <a:pt x="28166" y="9243"/>
                    <a:pt x="28293" y="9395"/>
                  </a:cubicBezTo>
                  <a:cubicBezTo>
                    <a:pt x="28356" y="9489"/>
                    <a:pt x="28434" y="9599"/>
                    <a:pt x="28497" y="9725"/>
                  </a:cubicBezTo>
                  <a:cubicBezTo>
                    <a:pt x="28544" y="9850"/>
                    <a:pt x="28575" y="10007"/>
                    <a:pt x="28591" y="10148"/>
                  </a:cubicBezTo>
                  <a:cubicBezTo>
                    <a:pt x="28574" y="10189"/>
                    <a:pt x="28540" y="10204"/>
                    <a:pt x="28497" y="10204"/>
                  </a:cubicBezTo>
                  <a:cubicBezTo>
                    <a:pt x="28385" y="10204"/>
                    <a:pt x="28215" y="10100"/>
                    <a:pt x="28160" y="10100"/>
                  </a:cubicBezTo>
                  <a:cubicBezTo>
                    <a:pt x="28157" y="10100"/>
                    <a:pt x="28154" y="10100"/>
                    <a:pt x="28152" y="10101"/>
                  </a:cubicBezTo>
                  <a:cubicBezTo>
                    <a:pt x="28246" y="10163"/>
                    <a:pt x="28340" y="10634"/>
                    <a:pt x="28293" y="10696"/>
                  </a:cubicBezTo>
                  <a:lnTo>
                    <a:pt x="28168" y="10461"/>
                  </a:lnTo>
                  <a:lnTo>
                    <a:pt x="28168" y="10461"/>
                  </a:lnTo>
                  <a:cubicBezTo>
                    <a:pt x="28105" y="10775"/>
                    <a:pt x="28481" y="10963"/>
                    <a:pt x="28293" y="11355"/>
                  </a:cubicBezTo>
                  <a:cubicBezTo>
                    <a:pt x="28277" y="11496"/>
                    <a:pt x="28011" y="11747"/>
                    <a:pt x="28136" y="11778"/>
                  </a:cubicBezTo>
                  <a:cubicBezTo>
                    <a:pt x="28277" y="11656"/>
                    <a:pt x="28590" y="11591"/>
                    <a:pt x="28856" y="11591"/>
                  </a:cubicBezTo>
                  <a:cubicBezTo>
                    <a:pt x="29037" y="11591"/>
                    <a:pt x="29195" y="11621"/>
                    <a:pt x="29265" y="11684"/>
                  </a:cubicBezTo>
                  <a:cubicBezTo>
                    <a:pt x="29249" y="11715"/>
                    <a:pt x="29202" y="11903"/>
                    <a:pt x="29124" y="12107"/>
                  </a:cubicBezTo>
                  <a:cubicBezTo>
                    <a:pt x="29045" y="12295"/>
                    <a:pt x="28936" y="12515"/>
                    <a:pt x="28873" y="12577"/>
                  </a:cubicBezTo>
                  <a:cubicBezTo>
                    <a:pt x="28841" y="12612"/>
                    <a:pt x="28809" y="12626"/>
                    <a:pt x="28777" y="12626"/>
                  </a:cubicBezTo>
                  <a:cubicBezTo>
                    <a:pt x="28635" y="12626"/>
                    <a:pt x="28500" y="12342"/>
                    <a:pt x="28366" y="12342"/>
                  </a:cubicBezTo>
                  <a:cubicBezTo>
                    <a:pt x="28342" y="12342"/>
                    <a:pt x="28317" y="12351"/>
                    <a:pt x="28293" y="12374"/>
                  </a:cubicBezTo>
                  <a:cubicBezTo>
                    <a:pt x="28356" y="12389"/>
                    <a:pt x="28403" y="12515"/>
                    <a:pt x="28434" y="12577"/>
                  </a:cubicBezTo>
                  <a:cubicBezTo>
                    <a:pt x="28413" y="12624"/>
                    <a:pt x="28387" y="12631"/>
                    <a:pt x="28362" y="12631"/>
                  </a:cubicBezTo>
                  <a:cubicBezTo>
                    <a:pt x="28351" y="12631"/>
                    <a:pt x="28340" y="12630"/>
                    <a:pt x="28330" y="12630"/>
                  </a:cubicBezTo>
                  <a:cubicBezTo>
                    <a:pt x="28292" y="12630"/>
                    <a:pt x="28262" y="12647"/>
                    <a:pt x="28262" y="12812"/>
                  </a:cubicBezTo>
                  <a:cubicBezTo>
                    <a:pt x="28406" y="12868"/>
                    <a:pt x="28291" y="13151"/>
                    <a:pt x="28306" y="13151"/>
                  </a:cubicBezTo>
                  <a:cubicBezTo>
                    <a:pt x="28312" y="13151"/>
                    <a:pt x="28341" y="13102"/>
                    <a:pt x="28419" y="12969"/>
                  </a:cubicBezTo>
                  <a:lnTo>
                    <a:pt x="28419" y="12969"/>
                  </a:lnTo>
                  <a:cubicBezTo>
                    <a:pt x="28434" y="13283"/>
                    <a:pt x="28309" y="13283"/>
                    <a:pt x="28262" y="13643"/>
                  </a:cubicBezTo>
                  <a:cubicBezTo>
                    <a:pt x="28274" y="13635"/>
                    <a:pt x="28286" y="13632"/>
                    <a:pt x="28299" y="13632"/>
                  </a:cubicBezTo>
                  <a:cubicBezTo>
                    <a:pt x="28443" y="13632"/>
                    <a:pt x="28651" y="14078"/>
                    <a:pt x="28622" y="14380"/>
                  </a:cubicBezTo>
                  <a:cubicBezTo>
                    <a:pt x="28611" y="14373"/>
                    <a:pt x="28598" y="14369"/>
                    <a:pt x="28583" y="14369"/>
                  </a:cubicBezTo>
                  <a:cubicBezTo>
                    <a:pt x="28535" y="14369"/>
                    <a:pt x="28474" y="14403"/>
                    <a:pt x="28450" y="14427"/>
                  </a:cubicBezTo>
                  <a:cubicBezTo>
                    <a:pt x="28356" y="14725"/>
                    <a:pt x="28262" y="14960"/>
                    <a:pt x="28152" y="15179"/>
                  </a:cubicBezTo>
                  <a:cubicBezTo>
                    <a:pt x="28042" y="15399"/>
                    <a:pt x="27964" y="15602"/>
                    <a:pt x="27839" y="15885"/>
                  </a:cubicBezTo>
                  <a:cubicBezTo>
                    <a:pt x="27790" y="15909"/>
                    <a:pt x="27676" y="16055"/>
                    <a:pt x="27612" y="16055"/>
                  </a:cubicBezTo>
                  <a:cubicBezTo>
                    <a:pt x="27594" y="16055"/>
                    <a:pt x="27579" y="16042"/>
                    <a:pt x="27572" y="16010"/>
                  </a:cubicBezTo>
                  <a:lnTo>
                    <a:pt x="27572" y="16010"/>
                  </a:lnTo>
                  <a:cubicBezTo>
                    <a:pt x="27572" y="16104"/>
                    <a:pt x="27603" y="16198"/>
                    <a:pt x="27541" y="16370"/>
                  </a:cubicBezTo>
                  <a:cubicBezTo>
                    <a:pt x="27491" y="16412"/>
                    <a:pt x="27462" y="16429"/>
                    <a:pt x="27446" y="16429"/>
                  </a:cubicBezTo>
                  <a:cubicBezTo>
                    <a:pt x="27380" y="16429"/>
                    <a:pt x="27561" y="16121"/>
                    <a:pt x="27452" y="16121"/>
                  </a:cubicBezTo>
                  <a:cubicBezTo>
                    <a:pt x="27433" y="16121"/>
                    <a:pt x="27406" y="16130"/>
                    <a:pt x="27368" y="16151"/>
                  </a:cubicBezTo>
                  <a:cubicBezTo>
                    <a:pt x="27478" y="16214"/>
                    <a:pt x="27353" y="16637"/>
                    <a:pt x="27290" y="16903"/>
                  </a:cubicBezTo>
                  <a:cubicBezTo>
                    <a:pt x="27384" y="16903"/>
                    <a:pt x="27462" y="16778"/>
                    <a:pt x="27525" y="16606"/>
                  </a:cubicBezTo>
                  <a:cubicBezTo>
                    <a:pt x="27572" y="16449"/>
                    <a:pt x="27588" y="16245"/>
                    <a:pt x="27603" y="16104"/>
                  </a:cubicBezTo>
                  <a:cubicBezTo>
                    <a:pt x="27839" y="16198"/>
                    <a:pt x="27933" y="16747"/>
                    <a:pt x="27729" y="17358"/>
                  </a:cubicBezTo>
                  <a:cubicBezTo>
                    <a:pt x="27655" y="17566"/>
                    <a:pt x="27599" y="17619"/>
                    <a:pt x="27558" y="17619"/>
                  </a:cubicBezTo>
                  <a:cubicBezTo>
                    <a:pt x="27516" y="17619"/>
                    <a:pt x="27491" y="17561"/>
                    <a:pt x="27482" y="17561"/>
                  </a:cubicBezTo>
                  <a:cubicBezTo>
                    <a:pt x="27479" y="17561"/>
                    <a:pt x="27478" y="17566"/>
                    <a:pt x="27478" y="17577"/>
                  </a:cubicBezTo>
                  <a:cubicBezTo>
                    <a:pt x="27227" y="17985"/>
                    <a:pt x="27227" y="18220"/>
                    <a:pt x="27212" y="18424"/>
                  </a:cubicBezTo>
                  <a:cubicBezTo>
                    <a:pt x="27196" y="18628"/>
                    <a:pt x="27180" y="18816"/>
                    <a:pt x="26882" y="19098"/>
                  </a:cubicBezTo>
                  <a:cubicBezTo>
                    <a:pt x="26823" y="19132"/>
                    <a:pt x="26776" y="19146"/>
                    <a:pt x="26738" y="19146"/>
                  </a:cubicBezTo>
                  <a:cubicBezTo>
                    <a:pt x="26585" y="19146"/>
                    <a:pt x="26575" y="18925"/>
                    <a:pt x="26475" y="18925"/>
                  </a:cubicBezTo>
                  <a:cubicBezTo>
                    <a:pt x="26647" y="18549"/>
                    <a:pt x="26898" y="18455"/>
                    <a:pt x="27024" y="18204"/>
                  </a:cubicBezTo>
                  <a:lnTo>
                    <a:pt x="27024" y="18204"/>
                  </a:lnTo>
                  <a:lnTo>
                    <a:pt x="26788" y="18471"/>
                  </a:lnTo>
                  <a:cubicBezTo>
                    <a:pt x="26804" y="18330"/>
                    <a:pt x="26914" y="18079"/>
                    <a:pt x="27024" y="17969"/>
                  </a:cubicBezTo>
                  <a:lnTo>
                    <a:pt x="27024" y="17969"/>
                  </a:lnTo>
                  <a:cubicBezTo>
                    <a:pt x="26898" y="18048"/>
                    <a:pt x="26694" y="18377"/>
                    <a:pt x="26444" y="18753"/>
                  </a:cubicBezTo>
                  <a:cubicBezTo>
                    <a:pt x="26193" y="19129"/>
                    <a:pt x="25895" y="19552"/>
                    <a:pt x="25628" y="19787"/>
                  </a:cubicBezTo>
                  <a:cubicBezTo>
                    <a:pt x="25586" y="19901"/>
                    <a:pt x="25505" y="20092"/>
                    <a:pt x="25583" y="20092"/>
                  </a:cubicBezTo>
                  <a:cubicBezTo>
                    <a:pt x="25591" y="20092"/>
                    <a:pt x="25601" y="20090"/>
                    <a:pt x="25613" y="20085"/>
                  </a:cubicBezTo>
                  <a:lnTo>
                    <a:pt x="25738" y="19897"/>
                  </a:lnTo>
                  <a:cubicBezTo>
                    <a:pt x="25757" y="19890"/>
                    <a:pt x="25772" y="19886"/>
                    <a:pt x="25784" y="19886"/>
                  </a:cubicBezTo>
                  <a:cubicBezTo>
                    <a:pt x="25896" y="19886"/>
                    <a:pt x="25702" y="20203"/>
                    <a:pt x="25764" y="20203"/>
                  </a:cubicBezTo>
                  <a:cubicBezTo>
                    <a:pt x="25776" y="20203"/>
                    <a:pt x="25797" y="20192"/>
                    <a:pt x="25832" y="20164"/>
                  </a:cubicBezTo>
                  <a:lnTo>
                    <a:pt x="25832" y="20164"/>
                  </a:lnTo>
                  <a:cubicBezTo>
                    <a:pt x="25707" y="20461"/>
                    <a:pt x="25597" y="20822"/>
                    <a:pt x="25221" y="21104"/>
                  </a:cubicBezTo>
                  <a:lnTo>
                    <a:pt x="25043" y="21045"/>
                  </a:lnTo>
                  <a:lnTo>
                    <a:pt x="25043" y="21045"/>
                  </a:lnTo>
                  <a:cubicBezTo>
                    <a:pt x="25045" y="21045"/>
                    <a:pt x="25046" y="21045"/>
                    <a:pt x="25048" y="21045"/>
                  </a:cubicBezTo>
                  <a:cubicBezTo>
                    <a:pt x="25113" y="21045"/>
                    <a:pt x="25296" y="20907"/>
                    <a:pt x="25353" y="20795"/>
                  </a:cubicBezTo>
                  <a:lnTo>
                    <a:pt x="25353" y="20795"/>
                  </a:lnTo>
                  <a:cubicBezTo>
                    <a:pt x="25306" y="20880"/>
                    <a:pt x="25148" y="20954"/>
                    <a:pt x="25017" y="21041"/>
                  </a:cubicBezTo>
                  <a:cubicBezTo>
                    <a:pt x="24860" y="21135"/>
                    <a:pt x="24735" y="21245"/>
                    <a:pt x="24735" y="21402"/>
                  </a:cubicBezTo>
                  <a:cubicBezTo>
                    <a:pt x="24735" y="21402"/>
                    <a:pt x="24813" y="21371"/>
                    <a:pt x="24892" y="21339"/>
                  </a:cubicBezTo>
                  <a:lnTo>
                    <a:pt x="25049" y="21277"/>
                  </a:lnTo>
                  <a:lnTo>
                    <a:pt x="25049" y="21277"/>
                  </a:lnTo>
                  <a:cubicBezTo>
                    <a:pt x="24892" y="21559"/>
                    <a:pt x="24735" y="21982"/>
                    <a:pt x="24375" y="22201"/>
                  </a:cubicBezTo>
                  <a:cubicBezTo>
                    <a:pt x="24395" y="22202"/>
                    <a:pt x="24412" y="22203"/>
                    <a:pt x="24428" y="22203"/>
                  </a:cubicBezTo>
                  <a:cubicBezTo>
                    <a:pt x="24613" y="22203"/>
                    <a:pt x="24465" y="22121"/>
                    <a:pt x="24798" y="22092"/>
                  </a:cubicBezTo>
                  <a:cubicBezTo>
                    <a:pt x="24457" y="22077"/>
                    <a:pt x="25449" y="21458"/>
                    <a:pt x="25145" y="21458"/>
                  </a:cubicBezTo>
                  <a:cubicBezTo>
                    <a:pt x="25140" y="21458"/>
                    <a:pt x="25136" y="21459"/>
                    <a:pt x="25131" y="21459"/>
                  </a:cubicBezTo>
                  <a:lnTo>
                    <a:pt x="25131" y="21459"/>
                  </a:lnTo>
                  <a:cubicBezTo>
                    <a:pt x="25463" y="21410"/>
                    <a:pt x="25538" y="21175"/>
                    <a:pt x="25926" y="21026"/>
                  </a:cubicBezTo>
                  <a:cubicBezTo>
                    <a:pt x="25879" y="20994"/>
                    <a:pt x="25754" y="21057"/>
                    <a:pt x="25989" y="20806"/>
                  </a:cubicBezTo>
                  <a:cubicBezTo>
                    <a:pt x="25989" y="20791"/>
                    <a:pt x="26005" y="20744"/>
                    <a:pt x="26005" y="20728"/>
                  </a:cubicBezTo>
                  <a:cubicBezTo>
                    <a:pt x="26005" y="20712"/>
                    <a:pt x="26020" y="20712"/>
                    <a:pt x="26020" y="20712"/>
                  </a:cubicBezTo>
                  <a:lnTo>
                    <a:pt x="26005" y="20712"/>
                  </a:lnTo>
                  <a:cubicBezTo>
                    <a:pt x="25926" y="20759"/>
                    <a:pt x="25864" y="20791"/>
                    <a:pt x="25817" y="20791"/>
                  </a:cubicBezTo>
                  <a:cubicBezTo>
                    <a:pt x="25817" y="20571"/>
                    <a:pt x="26161" y="20164"/>
                    <a:pt x="26208" y="19976"/>
                  </a:cubicBezTo>
                  <a:cubicBezTo>
                    <a:pt x="26240" y="19944"/>
                    <a:pt x="26258" y="19932"/>
                    <a:pt x="26267" y="19932"/>
                  </a:cubicBezTo>
                  <a:cubicBezTo>
                    <a:pt x="26295" y="19932"/>
                    <a:pt x="26247" y="20044"/>
                    <a:pt x="26295" y="20044"/>
                  </a:cubicBezTo>
                  <a:cubicBezTo>
                    <a:pt x="26301" y="20044"/>
                    <a:pt x="26309" y="20042"/>
                    <a:pt x="26318" y="20038"/>
                  </a:cubicBezTo>
                  <a:lnTo>
                    <a:pt x="26397" y="19756"/>
                  </a:lnTo>
                  <a:cubicBezTo>
                    <a:pt x="26407" y="19761"/>
                    <a:pt x="26419" y="19764"/>
                    <a:pt x="26433" y="19764"/>
                  </a:cubicBezTo>
                  <a:cubicBezTo>
                    <a:pt x="26518" y="19764"/>
                    <a:pt x="26650" y="19672"/>
                    <a:pt x="26709" y="19672"/>
                  </a:cubicBezTo>
                  <a:cubicBezTo>
                    <a:pt x="26752" y="19672"/>
                    <a:pt x="26757" y="19719"/>
                    <a:pt x="26679" y="19882"/>
                  </a:cubicBezTo>
                  <a:lnTo>
                    <a:pt x="26929" y="19537"/>
                  </a:lnTo>
                  <a:cubicBezTo>
                    <a:pt x="27133" y="19380"/>
                    <a:pt x="27337" y="19098"/>
                    <a:pt x="27400" y="18894"/>
                  </a:cubicBezTo>
                  <a:cubicBezTo>
                    <a:pt x="27510" y="18771"/>
                    <a:pt x="27534" y="18534"/>
                    <a:pt x="27539" y="18534"/>
                  </a:cubicBezTo>
                  <a:cubicBezTo>
                    <a:pt x="27541" y="18534"/>
                    <a:pt x="27541" y="18552"/>
                    <a:pt x="27541" y="18596"/>
                  </a:cubicBezTo>
                  <a:cubicBezTo>
                    <a:pt x="27541" y="18596"/>
                    <a:pt x="27603" y="18439"/>
                    <a:pt x="27666" y="18283"/>
                  </a:cubicBezTo>
                  <a:lnTo>
                    <a:pt x="27792" y="17969"/>
                  </a:lnTo>
                  <a:lnTo>
                    <a:pt x="27823" y="17985"/>
                  </a:lnTo>
                  <a:cubicBezTo>
                    <a:pt x="27980" y="17703"/>
                    <a:pt x="28089" y="17374"/>
                    <a:pt x="28215" y="17060"/>
                  </a:cubicBezTo>
                  <a:cubicBezTo>
                    <a:pt x="28340" y="16731"/>
                    <a:pt x="28466" y="16402"/>
                    <a:pt x="28732" y="16088"/>
                  </a:cubicBezTo>
                  <a:cubicBezTo>
                    <a:pt x="28779" y="15869"/>
                    <a:pt x="28810" y="15649"/>
                    <a:pt x="28967" y="15305"/>
                  </a:cubicBezTo>
                  <a:lnTo>
                    <a:pt x="29108" y="15273"/>
                  </a:lnTo>
                  <a:cubicBezTo>
                    <a:pt x="29155" y="14991"/>
                    <a:pt x="29453" y="14474"/>
                    <a:pt x="29359" y="14317"/>
                  </a:cubicBezTo>
                  <a:cubicBezTo>
                    <a:pt x="29563" y="14207"/>
                    <a:pt x="29641" y="13863"/>
                    <a:pt x="29704" y="13486"/>
                  </a:cubicBezTo>
                  <a:cubicBezTo>
                    <a:pt x="29735" y="13298"/>
                    <a:pt x="29735" y="13095"/>
                    <a:pt x="29735" y="12906"/>
                  </a:cubicBezTo>
                  <a:cubicBezTo>
                    <a:pt x="29751" y="12734"/>
                    <a:pt x="29767" y="12562"/>
                    <a:pt x="29798" y="12436"/>
                  </a:cubicBezTo>
                  <a:lnTo>
                    <a:pt x="29641" y="12405"/>
                  </a:lnTo>
                  <a:cubicBezTo>
                    <a:pt x="29688" y="12060"/>
                    <a:pt x="29625" y="11715"/>
                    <a:pt x="29578" y="11292"/>
                  </a:cubicBezTo>
                  <a:lnTo>
                    <a:pt x="29453" y="11323"/>
                  </a:lnTo>
                  <a:cubicBezTo>
                    <a:pt x="29406" y="11135"/>
                    <a:pt x="29390" y="10900"/>
                    <a:pt x="29422" y="10634"/>
                  </a:cubicBezTo>
                  <a:cubicBezTo>
                    <a:pt x="29437" y="10367"/>
                    <a:pt x="29469" y="10069"/>
                    <a:pt x="29406" y="9787"/>
                  </a:cubicBezTo>
                  <a:lnTo>
                    <a:pt x="29406" y="9787"/>
                  </a:lnTo>
                  <a:cubicBezTo>
                    <a:pt x="29469" y="9819"/>
                    <a:pt x="29469" y="9960"/>
                    <a:pt x="29453" y="10069"/>
                  </a:cubicBezTo>
                  <a:cubicBezTo>
                    <a:pt x="29516" y="9881"/>
                    <a:pt x="29516" y="9709"/>
                    <a:pt x="29484" y="9521"/>
                  </a:cubicBezTo>
                  <a:cubicBezTo>
                    <a:pt x="29437" y="9348"/>
                    <a:pt x="29375" y="9160"/>
                    <a:pt x="29312" y="8988"/>
                  </a:cubicBezTo>
                  <a:cubicBezTo>
                    <a:pt x="29234" y="8815"/>
                    <a:pt x="29155" y="8643"/>
                    <a:pt x="29093" y="8486"/>
                  </a:cubicBezTo>
                  <a:cubicBezTo>
                    <a:pt x="29030" y="8314"/>
                    <a:pt x="28983" y="8157"/>
                    <a:pt x="28983" y="7969"/>
                  </a:cubicBezTo>
                  <a:cubicBezTo>
                    <a:pt x="28889" y="7828"/>
                    <a:pt x="28842" y="7718"/>
                    <a:pt x="28826" y="7609"/>
                  </a:cubicBezTo>
                  <a:lnTo>
                    <a:pt x="28826" y="7609"/>
                  </a:lnTo>
                  <a:cubicBezTo>
                    <a:pt x="28842" y="7609"/>
                    <a:pt x="28842" y="7624"/>
                    <a:pt x="28857" y="7640"/>
                  </a:cubicBezTo>
                  <a:cubicBezTo>
                    <a:pt x="28842" y="7624"/>
                    <a:pt x="28842" y="7593"/>
                    <a:pt x="28826" y="7577"/>
                  </a:cubicBezTo>
                  <a:cubicBezTo>
                    <a:pt x="28810" y="7499"/>
                    <a:pt x="28810" y="7420"/>
                    <a:pt x="28795" y="7326"/>
                  </a:cubicBezTo>
                  <a:lnTo>
                    <a:pt x="28795" y="7326"/>
                  </a:lnTo>
                  <a:cubicBezTo>
                    <a:pt x="28795" y="7405"/>
                    <a:pt x="28795" y="7483"/>
                    <a:pt x="28810" y="7546"/>
                  </a:cubicBezTo>
                  <a:cubicBezTo>
                    <a:pt x="28779" y="7483"/>
                    <a:pt x="28748" y="7405"/>
                    <a:pt x="28701" y="7326"/>
                  </a:cubicBezTo>
                  <a:cubicBezTo>
                    <a:pt x="28654" y="7264"/>
                    <a:pt x="28591" y="7170"/>
                    <a:pt x="28528" y="7107"/>
                  </a:cubicBezTo>
                  <a:lnTo>
                    <a:pt x="28607" y="6950"/>
                  </a:lnTo>
                  <a:cubicBezTo>
                    <a:pt x="28607" y="6950"/>
                    <a:pt x="28591" y="6935"/>
                    <a:pt x="28591" y="6919"/>
                  </a:cubicBezTo>
                  <a:cubicBezTo>
                    <a:pt x="28572" y="6838"/>
                    <a:pt x="28546" y="6807"/>
                    <a:pt x="28519" y="6807"/>
                  </a:cubicBezTo>
                  <a:cubicBezTo>
                    <a:pt x="28477" y="6807"/>
                    <a:pt x="28431" y="6881"/>
                    <a:pt x="28403" y="6966"/>
                  </a:cubicBezTo>
                  <a:cubicBezTo>
                    <a:pt x="28340" y="6887"/>
                    <a:pt x="28277" y="6840"/>
                    <a:pt x="28199" y="6809"/>
                  </a:cubicBezTo>
                  <a:cubicBezTo>
                    <a:pt x="28293" y="6543"/>
                    <a:pt x="27854" y="6449"/>
                    <a:pt x="27901" y="6135"/>
                  </a:cubicBezTo>
                  <a:cubicBezTo>
                    <a:pt x="27807" y="6135"/>
                    <a:pt x="27619" y="5947"/>
                    <a:pt x="27447" y="5837"/>
                  </a:cubicBezTo>
                  <a:cubicBezTo>
                    <a:pt x="27309" y="5737"/>
                    <a:pt x="27161" y="5647"/>
                    <a:pt x="27043" y="5647"/>
                  </a:cubicBezTo>
                  <a:cubicBezTo>
                    <a:pt x="27036" y="5647"/>
                    <a:pt x="27029" y="5647"/>
                    <a:pt x="27022" y="5648"/>
                  </a:cubicBezTo>
                  <a:lnTo>
                    <a:pt x="27022" y="5648"/>
                  </a:lnTo>
                  <a:cubicBezTo>
                    <a:pt x="26913" y="5491"/>
                    <a:pt x="26803" y="5335"/>
                    <a:pt x="26632" y="5257"/>
                  </a:cubicBezTo>
                  <a:lnTo>
                    <a:pt x="26710" y="5069"/>
                  </a:lnTo>
                  <a:lnTo>
                    <a:pt x="26240" y="4960"/>
                  </a:lnTo>
                  <a:cubicBezTo>
                    <a:pt x="26164" y="4746"/>
                    <a:pt x="26129" y="4623"/>
                    <a:pt x="26264" y="4623"/>
                  </a:cubicBezTo>
                  <a:cubicBezTo>
                    <a:pt x="26297" y="4623"/>
                    <a:pt x="26341" y="4631"/>
                    <a:pt x="26397" y="4646"/>
                  </a:cubicBezTo>
                  <a:cubicBezTo>
                    <a:pt x="25801" y="4380"/>
                    <a:pt x="25973" y="4364"/>
                    <a:pt x="25440" y="4160"/>
                  </a:cubicBezTo>
                  <a:lnTo>
                    <a:pt x="25550" y="4082"/>
                  </a:lnTo>
                  <a:cubicBezTo>
                    <a:pt x="25409" y="3956"/>
                    <a:pt x="25080" y="3862"/>
                    <a:pt x="25064" y="3721"/>
                  </a:cubicBezTo>
                  <a:cubicBezTo>
                    <a:pt x="25033" y="3596"/>
                    <a:pt x="24923" y="3455"/>
                    <a:pt x="24766" y="3282"/>
                  </a:cubicBezTo>
                  <a:cubicBezTo>
                    <a:pt x="24594" y="3126"/>
                    <a:pt x="24359" y="2922"/>
                    <a:pt x="24124" y="2734"/>
                  </a:cubicBezTo>
                  <a:cubicBezTo>
                    <a:pt x="23622" y="2373"/>
                    <a:pt x="23027" y="2013"/>
                    <a:pt x="22619" y="1652"/>
                  </a:cubicBezTo>
                  <a:cubicBezTo>
                    <a:pt x="22619" y="1738"/>
                    <a:pt x="22605" y="1771"/>
                    <a:pt x="22580" y="1771"/>
                  </a:cubicBezTo>
                  <a:cubicBezTo>
                    <a:pt x="22545" y="1771"/>
                    <a:pt x="22488" y="1709"/>
                    <a:pt x="22415" y="1637"/>
                  </a:cubicBezTo>
                  <a:cubicBezTo>
                    <a:pt x="22320" y="1541"/>
                    <a:pt x="22206" y="1427"/>
                    <a:pt x="22122" y="1427"/>
                  </a:cubicBezTo>
                  <a:cubicBezTo>
                    <a:pt x="22096" y="1427"/>
                    <a:pt x="22073" y="1438"/>
                    <a:pt x="22055" y="1464"/>
                  </a:cubicBezTo>
                  <a:cubicBezTo>
                    <a:pt x="22040" y="1376"/>
                    <a:pt x="21916" y="1275"/>
                    <a:pt x="22066" y="1275"/>
                  </a:cubicBezTo>
                  <a:cubicBezTo>
                    <a:pt x="22077" y="1275"/>
                    <a:pt x="22089" y="1275"/>
                    <a:pt x="22102" y="1276"/>
                  </a:cubicBezTo>
                  <a:cubicBezTo>
                    <a:pt x="21961" y="1229"/>
                    <a:pt x="21835" y="1182"/>
                    <a:pt x="21726" y="1119"/>
                  </a:cubicBezTo>
                  <a:cubicBezTo>
                    <a:pt x="21616" y="1072"/>
                    <a:pt x="21522" y="1041"/>
                    <a:pt x="21428" y="994"/>
                  </a:cubicBezTo>
                  <a:cubicBezTo>
                    <a:pt x="21306" y="933"/>
                    <a:pt x="21185" y="899"/>
                    <a:pt x="21055" y="899"/>
                  </a:cubicBezTo>
                  <a:cubicBezTo>
                    <a:pt x="20984" y="899"/>
                    <a:pt x="20910" y="909"/>
                    <a:pt x="20832" y="931"/>
                  </a:cubicBezTo>
                  <a:cubicBezTo>
                    <a:pt x="20785" y="837"/>
                    <a:pt x="20989" y="837"/>
                    <a:pt x="20942" y="775"/>
                  </a:cubicBezTo>
                  <a:lnTo>
                    <a:pt x="20942" y="775"/>
                  </a:lnTo>
                  <a:cubicBezTo>
                    <a:pt x="20911" y="775"/>
                    <a:pt x="20860" y="782"/>
                    <a:pt x="20811" y="782"/>
                  </a:cubicBezTo>
                  <a:cubicBezTo>
                    <a:pt x="20762" y="782"/>
                    <a:pt x="20715" y="775"/>
                    <a:pt x="20691" y="743"/>
                  </a:cubicBezTo>
                  <a:cubicBezTo>
                    <a:pt x="20644" y="680"/>
                    <a:pt x="20785" y="696"/>
                    <a:pt x="20895" y="680"/>
                  </a:cubicBezTo>
                  <a:cubicBezTo>
                    <a:pt x="20786" y="658"/>
                    <a:pt x="20694" y="648"/>
                    <a:pt x="20615" y="648"/>
                  </a:cubicBezTo>
                  <a:cubicBezTo>
                    <a:pt x="20250" y="648"/>
                    <a:pt x="20173" y="861"/>
                    <a:pt x="20095" y="1041"/>
                  </a:cubicBezTo>
                  <a:cubicBezTo>
                    <a:pt x="19959" y="961"/>
                    <a:pt x="19855" y="921"/>
                    <a:pt x="19755" y="921"/>
                  </a:cubicBezTo>
                  <a:cubicBezTo>
                    <a:pt x="19659" y="921"/>
                    <a:pt x="19567" y="957"/>
                    <a:pt x="19453" y="1025"/>
                  </a:cubicBezTo>
                  <a:cubicBezTo>
                    <a:pt x="19374" y="931"/>
                    <a:pt x="19202" y="837"/>
                    <a:pt x="19563" y="837"/>
                  </a:cubicBezTo>
                  <a:cubicBezTo>
                    <a:pt x="19468" y="822"/>
                    <a:pt x="19155" y="775"/>
                    <a:pt x="18889" y="743"/>
                  </a:cubicBezTo>
                  <a:cubicBezTo>
                    <a:pt x="18791" y="732"/>
                    <a:pt x="18696" y="724"/>
                    <a:pt x="18613" y="724"/>
                  </a:cubicBezTo>
                  <a:cubicBezTo>
                    <a:pt x="18470" y="724"/>
                    <a:pt x="18366" y="746"/>
                    <a:pt x="18356" y="806"/>
                  </a:cubicBezTo>
                  <a:cubicBezTo>
                    <a:pt x="18324" y="782"/>
                    <a:pt x="18258" y="775"/>
                    <a:pt x="18193" y="775"/>
                  </a:cubicBezTo>
                  <a:cubicBezTo>
                    <a:pt x="18128" y="775"/>
                    <a:pt x="18066" y="782"/>
                    <a:pt x="18042" y="790"/>
                  </a:cubicBezTo>
                  <a:cubicBezTo>
                    <a:pt x="17603" y="743"/>
                    <a:pt x="17572" y="712"/>
                    <a:pt x="17149" y="696"/>
                  </a:cubicBezTo>
                  <a:lnTo>
                    <a:pt x="17149" y="696"/>
                  </a:lnTo>
                  <a:lnTo>
                    <a:pt x="17258" y="727"/>
                  </a:lnTo>
                  <a:cubicBezTo>
                    <a:pt x="17193" y="804"/>
                    <a:pt x="17129" y="829"/>
                    <a:pt x="17059" y="829"/>
                  </a:cubicBezTo>
                  <a:cubicBezTo>
                    <a:pt x="16928" y="829"/>
                    <a:pt x="16777" y="743"/>
                    <a:pt x="16553" y="743"/>
                  </a:cubicBezTo>
                  <a:lnTo>
                    <a:pt x="16569" y="712"/>
                  </a:lnTo>
                  <a:cubicBezTo>
                    <a:pt x="16297" y="623"/>
                    <a:pt x="16175" y="603"/>
                    <a:pt x="16095" y="603"/>
                  </a:cubicBezTo>
                  <a:cubicBezTo>
                    <a:pt x="16030" y="603"/>
                    <a:pt x="15995" y="617"/>
                    <a:pt x="15929" y="617"/>
                  </a:cubicBezTo>
                  <a:cubicBezTo>
                    <a:pt x="15850" y="617"/>
                    <a:pt x="15727" y="597"/>
                    <a:pt x="15456" y="508"/>
                  </a:cubicBezTo>
                  <a:lnTo>
                    <a:pt x="15456" y="508"/>
                  </a:lnTo>
                  <a:lnTo>
                    <a:pt x="15487" y="649"/>
                  </a:lnTo>
                  <a:cubicBezTo>
                    <a:pt x="15466" y="719"/>
                    <a:pt x="15421" y="745"/>
                    <a:pt x="15359" y="745"/>
                  </a:cubicBezTo>
                  <a:cubicBezTo>
                    <a:pt x="15166" y="745"/>
                    <a:pt x="14807" y="494"/>
                    <a:pt x="14473" y="494"/>
                  </a:cubicBezTo>
                  <a:cubicBezTo>
                    <a:pt x="14429" y="494"/>
                    <a:pt x="14386" y="498"/>
                    <a:pt x="14343" y="508"/>
                  </a:cubicBezTo>
                  <a:lnTo>
                    <a:pt x="14515" y="586"/>
                  </a:lnTo>
                  <a:cubicBezTo>
                    <a:pt x="14492" y="597"/>
                    <a:pt x="14467" y="601"/>
                    <a:pt x="14441" y="601"/>
                  </a:cubicBezTo>
                  <a:cubicBezTo>
                    <a:pt x="14185" y="601"/>
                    <a:pt x="13801" y="159"/>
                    <a:pt x="13559" y="116"/>
                  </a:cubicBezTo>
                  <a:cubicBezTo>
                    <a:pt x="13497" y="85"/>
                    <a:pt x="13638" y="69"/>
                    <a:pt x="13716" y="53"/>
                  </a:cubicBezTo>
                  <a:cubicBezTo>
                    <a:pt x="13583" y="16"/>
                    <a:pt x="13499" y="1"/>
                    <a:pt x="13447" y="1"/>
                  </a:cubicBezTo>
                  <a:cubicBezTo>
                    <a:pt x="13235" y="1"/>
                    <a:pt x="13539" y="251"/>
                    <a:pt x="13136" y="289"/>
                  </a:cubicBezTo>
                  <a:cubicBezTo>
                    <a:pt x="13042" y="179"/>
                    <a:pt x="13246" y="22"/>
                    <a:pt x="12901" y="6"/>
                  </a:cubicBezTo>
                  <a:cubicBezTo>
                    <a:pt x="12890" y="2"/>
                    <a:pt x="12877" y="0"/>
                    <a:pt x="12861" y="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55"/>
            <p:cNvSpPr/>
            <p:nvPr/>
          </p:nvSpPr>
          <p:spPr>
            <a:xfrm>
              <a:off x="5038939" y="1315750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16"/>
                    <a:pt x="0" y="47"/>
                    <a:pt x="78" y="79"/>
                  </a:cubicBezTo>
                  <a:cubicBezTo>
                    <a:pt x="47" y="63"/>
                    <a:pt x="47" y="32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55"/>
            <p:cNvSpPr/>
            <p:nvPr/>
          </p:nvSpPr>
          <p:spPr>
            <a:xfrm>
              <a:off x="4729920" y="1377903"/>
              <a:ext cx="377" cy="1063"/>
            </a:xfrm>
            <a:custGeom>
              <a:avLst/>
              <a:gdLst/>
              <a:ahLst/>
              <a:cxnLst/>
              <a:rect l="l" t="t" r="r" b="b"/>
              <a:pathLst>
                <a:path w="17" h="48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1"/>
                    <a:pt x="1" y="31"/>
                    <a:pt x="17" y="4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55"/>
            <p:cNvSpPr/>
            <p:nvPr/>
          </p:nvSpPr>
          <p:spPr>
            <a:xfrm>
              <a:off x="5167389" y="1753197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42" y="111"/>
                    <a:pt x="79" y="126"/>
                    <a:pt x="1" y="158"/>
                  </a:cubicBezTo>
                  <a:cubicBezTo>
                    <a:pt x="30" y="187"/>
                    <a:pt x="102" y="175"/>
                    <a:pt x="57" y="239"/>
                  </a:cubicBezTo>
                  <a:lnTo>
                    <a:pt x="57" y="239"/>
                  </a:lnTo>
                  <a:cubicBezTo>
                    <a:pt x="73" y="218"/>
                    <a:pt x="107" y="172"/>
                    <a:pt x="142" y="126"/>
                  </a:cubicBezTo>
                  <a:cubicBezTo>
                    <a:pt x="189" y="64"/>
                    <a:pt x="236" y="1"/>
                    <a:pt x="236" y="1"/>
                  </a:cubicBezTo>
                  <a:close/>
                  <a:moveTo>
                    <a:pt x="57" y="239"/>
                  </a:moveTo>
                  <a:cubicBezTo>
                    <a:pt x="51" y="247"/>
                    <a:pt x="48" y="252"/>
                    <a:pt x="48" y="252"/>
                  </a:cubicBezTo>
                  <a:cubicBezTo>
                    <a:pt x="51" y="247"/>
                    <a:pt x="54" y="243"/>
                    <a:pt x="57" y="239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55"/>
            <p:cNvSpPr/>
            <p:nvPr/>
          </p:nvSpPr>
          <p:spPr>
            <a:xfrm>
              <a:off x="5106631" y="1778315"/>
              <a:ext cx="5338" cy="3389"/>
            </a:xfrm>
            <a:custGeom>
              <a:avLst/>
              <a:gdLst/>
              <a:ahLst/>
              <a:cxnLst/>
              <a:rect l="l" t="t" r="r" b="b"/>
              <a:pathLst>
                <a:path w="241" h="153" extrusionOk="0">
                  <a:moveTo>
                    <a:pt x="193" y="0"/>
                  </a:moveTo>
                  <a:cubicBezTo>
                    <a:pt x="178" y="0"/>
                    <a:pt x="152" y="8"/>
                    <a:pt x="110" y="27"/>
                  </a:cubicBezTo>
                  <a:cubicBezTo>
                    <a:pt x="79" y="58"/>
                    <a:pt x="32" y="74"/>
                    <a:pt x="1" y="105"/>
                  </a:cubicBezTo>
                  <a:lnTo>
                    <a:pt x="48" y="152"/>
                  </a:lnTo>
                  <a:cubicBezTo>
                    <a:pt x="167" y="81"/>
                    <a:pt x="241" y="0"/>
                    <a:pt x="19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55"/>
            <p:cNvSpPr/>
            <p:nvPr/>
          </p:nvSpPr>
          <p:spPr>
            <a:xfrm>
              <a:off x="5148296" y="1754858"/>
              <a:ext cx="8018" cy="6822"/>
            </a:xfrm>
            <a:custGeom>
              <a:avLst/>
              <a:gdLst/>
              <a:ahLst/>
              <a:cxnLst/>
              <a:rect l="l" t="t" r="r" b="b"/>
              <a:pathLst>
                <a:path w="362" h="308" extrusionOk="0">
                  <a:moveTo>
                    <a:pt x="20" y="249"/>
                  </a:moveTo>
                  <a:lnTo>
                    <a:pt x="20" y="249"/>
                  </a:lnTo>
                  <a:cubicBezTo>
                    <a:pt x="9" y="256"/>
                    <a:pt x="1" y="259"/>
                    <a:pt x="1" y="271"/>
                  </a:cubicBezTo>
                  <a:cubicBezTo>
                    <a:pt x="7" y="264"/>
                    <a:pt x="13" y="256"/>
                    <a:pt x="20" y="249"/>
                  </a:cubicBezTo>
                  <a:close/>
                  <a:moveTo>
                    <a:pt x="304" y="0"/>
                  </a:moveTo>
                  <a:cubicBezTo>
                    <a:pt x="218" y="0"/>
                    <a:pt x="128" y="126"/>
                    <a:pt x="20" y="249"/>
                  </a:cubicBezTo>
                  <a:lnTo>
                    <a:pt x="20" y="249"/>
                  </a:lnTo>
                  <a:cubicBezTo>
                    <a:pt x="24" y="247"/>
                    <a:pt x="28" y="244"/>
                    <a:pt x="32" y="239"/>
                  </a:cubicBezTo>
                  <a:cubicBezTo>
                    <a:pt x="49" y="287"/>
                    <a:pt x="72" y="307"/>
                    <a:pt x="100" y="307"/>
                  </a:cubicBezTo>
                  <a:cubicBezTo>
                    <a:pt x="171" y="307"/>
                    <a:pt x="270" y="168"/>
                    <a:pt x="361" y="20"/>
                  </a:cubicBezTo>
                  <a:cubicBezTo>
                    <a:pt x="342" y="7"/>
                    <a:pt x="323" y="0"/>
                    <a:pt x="30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55"/>
            <p:cNvSpPr/>
            <p:nvPr/>
          </p:nvSpPr>
          <p:spPr>
            <a:xfrm>
              <a:off x="5144131" y="1761547"/>
              <a:ext cx="3500" cy="3389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10" y="47"/>
                    <a:pt x="47" y="94"/>
                    <a:pt x="0" y="126"/>
                  </a:cubicBezTo>
                  <a:cubicBezTo>
                    <a:pt x="4" y="144"/>
                    <a:pt x="10" y="152"/>
                    <a:pt x="17" y="152"/>
                  </a:cubicBezTo>
                  <a:cubicBezTo>
                    <a:pt x="41" y="152"/>
                    <a:pt x="86" y="72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55"/>
            <p:cNvSpPr/>
            <p:nvPr/>
          </p:nvSpPr>
          <p:spPr>
            <a:xfrm>
              <a:off x="5147254" y="1748700"/>
              <a:ext cx="3832" cy="3832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173" y="0"/>
                  </a:moveTo>
                  <a:lnTo>
                    <a:pt x="0" y="110"/>
                  </a:lnTo>
                  <a:lnTo>
                    <a:pt x="157" y="17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55"/>
            <p:cNvSpPr/>
            <p:nvPr/>
          </p:nvSpPr>
          <p:spPr>
            <a:xfrm>
              <a:off x="5168430" y="1726483"/>
              <a:ext cx="6977" cy="7310"/>
            </a:xfrm>
            <a:custGeom>
              <a:avLst/>
              <a:gdLst/>
              <a:ahLst/>
              <a:cxnLst/>
              <a:rect l="l" t="t" r="r" b="b"/>
              <a:pathLst>
                <a:path w="315" h="330" extrusionOk="0">
                  <a:moveTo>
                    <a:pt x="267" y="0"/>
                  </a:moveTo>
                  <a:lnTo>
                    <a:pt x="267" y="0"/>
                  </a:lnTo>
                  <a:cubicBezTo>
                    <a:pt x="267" y="0"/>
                    <a:pt x="220" y="63"/>
                    <a:pt x="157" y="125"/>
                  </a:cubicBezTo>
                  <a:lnTo>
                    <a:pt x="16" y="235"/>
                  </a:lnTo>
                  <a:cubicBezTo>
                    <a:pt x="48" y="251"/>
                    <a:pt x="32" y="282"/>
                    <a:pt x="1" y="329"/>
                  </a:cubicBezTo>
                  <a:cubicBezTo>
                    <a:pt x="142" y="188"/>
                    <a:pt x="314" y="31"/>
                    <a:pt x="26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55"/>
            <p:cNvSpPr/>
            <p:nvPr/>
          </p:nvSpPr>
          <p:spPr>
            <a:xfrm>
              <a:off x="5164953" y="1733771"/>
              <a:ext cx="3500" cy="4873"/>
            </a:xfrm>
            <a:custGeom>
              <a:avLst/>
              <a:gdLst/>
              <a:ahLst/>
              <a:cxnLst/>
              <a:rect l="l" t="t" r="r" b="b"/>
              <a:pathLst>
                <a:path w="158" h="220" extrusionOk="0">
                  <a:moveTo>
                    <a:pt x="158" y="0"/>
                  </a:moveTo>
                  <a:lnTo>
                    <a:pt x="158" y="0"/>
                  </a:lnTo>
                  <a:cubicBezTo>
                    <a:pt x="79" y="79"/>
                    <a:pt x="17" y="157"/>
                    <a:pt x="1" y="220"/>
                  </a:cubicBezTo>
                  <a:cubicBezTo>
                    <a:pt x="32" y="188"/>
                    <a:pt x="111" y="79"/>
                    <a:pt x="15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55"/>
            <p:cNvSpPr/>
            <p:nvPr/>
          </p:nvSpPr>
          <p:spPr>
            <a:xfrm>
              <a:off x="5154188" y="1738976"/>
              <a:ext cx="5582" cy="4873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252" y="0"/>
                  </a:moveTo>
                  <a:cubicBezTo>
                    <a:pt x="252" y="1"/>
                    <a:pt x="1" y="220"/>
                    <a:pt x="1" y="220"/>
                  </a:cubicBezTo>
                  <a:lnTo>
                    <a:pt x="79" y="17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55"/>
            <p:cNvSpPr/>
            <p:nvPr/>
          </p:nvSpPr>
          <p:spPr>
            <a:xfrm>
              <a:off x="4856997" y="1844855"/>
              <a:ext cx="6977" cy="2126"/>
            </a:xfrm>
            <a:custGeom>
              <a:avLst/>
              <a:gdLst/>
              <a:ahLst/>
              <a:cxnLst/>
              <a:rect l="l" t="t" r="r" b="b"/>
              <a:pathLst>
                <a:path w="315" h="96" extrusionOk="0">
                  <a:moveTo>
                    <a:pt x="110" y="1"/>
                  </a:moveTo>
                  <a:cubicBezTo>
                    <a:pt x="110" y="1"/>
                    <a:pt x="1" y="48"/>
                    <a:pt x="1" y="48"/>
                  </a:cubicBezTo>
                  <a:cubicBezTo>
                    <a:pt x="1" y="48"/>
                    <a:pt x="314" y="95"/>
                    <a:pt x="314" y="95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55"/>
            <p:cNvSpPr/>
            <p:nvPr/>
          </p:nvSpPr>
          <p:spPr>
            <a:xfrm>
              <a:off x="4869844" y="1840358"/>
              <a:ext cx="5582" cy="4186"/>
            </a:xfrm>
            <a:custGeom>
              <a:avLst/>
              <a:gdLst/>
              <a:ahLst/>
              <a:cxnLst/>
              <a:rect l="l" t="t" r="r" b="b"/>
              <a:pathLst>
                <a:path w="252" h="189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06" y="9"/>
                    <a:pt x="145" y="18"/>
                    <a:pt x="93" y="18"/>
                  </a:cubicBezTo>
                  <a:cubicBezTo>
                    <a:pt x="54" y="18"/>
                    <a:pt x="21" y="13"/>
                    <a:pt x="1" y="0"/>
                  </a:cubicBezTo>
                  <a:lnTo>
                    <a:pt x="1" y="0"/>
                  </a:lnTo>
                  <a:lnTo>
                    <a:pt x="79" y="18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55"/>
            <p:cNvSpPr/>
            <p:nvPr/>
          </p:nvSpPr>
          <p:spPr>
            <a:xfrm>
              <a:off x="4901098" y="1316791"/>
              <a:ext cx="4873" cy="2459"/>
            </a:xfrm>
            <a:custGeom>
              <a:avLst/>
              <a:gdLst/>
              <a:ahLst/>
              <a:cxnLst/>
              <a:rect l="l" t="t" r="r" b="b"/>
              <a:pathLst>
                <a:path w="220" h="111" extrusionOk="0">
                  <a:moveTo>
                    <a:pt x="0" y="0"/>
                  </a:moveTo>
                  <a:lnTo>
                    <a:pt x="204" y="110"/>
                  </a:lnTo>
                  <a:lnTo>
                    <a:pt x="220" y="63"/>
                  </a:lnTo>
                  <a:cubicBezTo>
                    <a:pt x="173" y="16"/>
                    <a:pt x="110" y="0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55"/>
            <p:cNvSpPr/>
            <p:nvPr/>
          </p:nvSpPr>
          <p:spPr>
            <a:xfrm>
              <a:off x="4826451" y="1323724"/>
              <a:ext cx="3500" cy="3145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0" y="1"/>
                  </a:moveTo>
                  <a:lnTo>
                    <a:pt x="94" y="142"/>
                  </a:lnTo>
                  <a:lnTo>
                    <a:pt x="157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55"/>
            <p:cNvSpPr/>
            <p:nvPr/>
          </p:nvSpPr>
          <p:spPr>
            <a:xfrm>
              <a:off x="4769148" y="1352209"/>
              <a:ext cx="9768" cy="4519"/>
            </a:xfrm>
            <a:custGeom>
              <a:avLst/>
              <a:gdLst/>
              <a:ahLst/>
              <a:cxnLst/>
              <a:rect l="l" t="t" r="r" b="b"/>
              <a:pathLst>
                <a:path w="441" h="204" extrusionOk="0">
                  <a:moveTo>
                    <a:pt x="440" y="0"/>
                  </a:moveTo>
                  <a:cubicBezTo>
                    <a:pt x="421" y="10"/>
                    <a:pt x="401" y="21"/>
                    <a:pt x="381" y="34"/>
                  </a:cubicBezTo>
                  <a:lnTo>
                    <a:pt x="381" y="34"/>
                  </a:lnTo>
                  <a:cubicBezTo>
                    <a:pt x="401" y="25"/>
                    <a:pt x="421" y="14"/>
                    <a:pt x="440" y="0"/>
                  </a:cubicBezTo>
                  <a:close/>
                  <a:moveTo>
                    <a:pt x="381" y="34"/>
                  </a:moveTo>
                  <a:cubicBezTo>
                    <a:pt x="192" y="123"/>
                    <a:pt x="0" y="48"/>
                    <a:pt x="142" y="204"/>
                  </a:cubicBezTo>
                  <a:cubicBezTo>
                    <a:pt x="217" y="154"/>
                    <a:pt x="302" y="84"/>
                    <a:pt x="381" y="3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fill="none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noFill/>
            <a:ln w="22725" cap="rnd" cmpd="sng">
              <a:solidFill>
                <a:srgbClr val="9973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55"/>
            <p:cNvSpPr/>
            <p:nvPr/>
          </p:nvSpPr>
          <p:spPr>
            <a:xfrm>
              <a:off x="4834425" y="1352541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5" y="1506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55"/>
            <p:cNvSpPr/>
            <p:nvPr/>
          </p:nvSpPr>
          <p:spPr>
            <a:xfrm>
              <a:off x="4717095" y="1443513"/>
              <a:ext cx="43060" cy="33690"/>
            </a:xfrm>
            <a:custGeom>
              <a:avLst/>
              <a:gdLst/>
              <a:ahLst/>
              <a:cxnLst/>
              <a:rect l="l" t="t" r="r" b="b"/>
              <a:pathLst>
                <a:path w="1944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44" y="1521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55"/>
            <p:cNvSpPr/>
            <p:nvPr/>
          </p:nvSpPr>
          <p:spPr>
            <a:xfrm>
              <a:off x="4782018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59" y="1521"/>
                    <a:pt x="1959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55"/>
            <p:cNvSpPr/>
            <p:nvPr/>
          </p:nvSpPr>
          <p:spPr>
            <a:xfrm>
              <a:off x="4664998" y="1580646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4" y="1506"/>
                    <a:pt x="1944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55"/>
            <p:cNvSpPr/>
            <p:nvPr/>
          </p:nvSpPr>
          <p:spPr>
            <a:xfrm>
              <a:off x="4757365" y="1704245"/>
              <a:ext cx="43060" cy="33712"/>
            </a:xfrm>
            <a:custGeom>
              <a:avLst/>
              <a:gdLst/>
              <a:ahLst/>
              <a:cxnLst/>
              <a:rect l="l" t="t" r="r" b="b"/>
              <a:pathLst>
                <a:path w="1944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55"/>
            <p:cNvSpPr/>
            <p:nvPr/>
          </p:nvSpPr>
          <p:spPr>
            <a:xfrm>
              <a:off x="5029902" y="1541417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1" y="1"/>
                    <a:pt x="1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55"/>
            <p:cNvSpPr/>
            <p:nvPr/>
          </p:nvSpPr>
          <p:spPr>
            <a:xfrm>
              <a:off x="4977827" y="1365388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55"/>
            <p:cNvSpPr/>
            <p:nvPr/>
          </p:nvSpPr>
          <p:spPr>
            <a:xfrm>
              <a:off x="5114627" y="1437266"/>
              <a:ext cx="43060" cy="33358"/>
            </a:xfrm>
            <a:custGeom>
              <a:avLst/>
              <a:gdLst/>
              <a:ahLst/>
              <a:cxnLst/>
              <a:rect l="l" t="t" r="r" b="b"/>
              <a:pathLst>
                <a:path w="1944" h="1506" extrusionOk="0">
                  <a:moveTo>
                    <a:pt x="972" y="0"/>
                  </a:moveTo>
                  <a:cubicBezTo>
                    <a:pt x="0" y="0"/>
                    <a:pt x="0" y="1505"/>
                    <a:pt x="972" y="1505"/>
                  </a:cubicBezTo>
                  <a:cubicBezTo>
                    <a:pt x="1944" y="1505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55"/>
            <p:cNvSpPr/>
            <p:nvPr/>
          </p:nvSpPr>
          <p:spPr>
            <a:xfrm>
              <a:off x="5160102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60" y="1521"/>
                    <a:pt x="1960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55"/>
            <p:cNvSpPr/>
            <p:nvPr/>
          </p:nvSpPr>
          <p:spPr>
            <a:xfrm>
              <a:off x="5101425" y="1671617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60" y="1521"/>
                    <a:pt x="1960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7" name="Google Shape;5117;p55"/>
          <p:cNvSpPr/>
          <p:nvPr/>
        </p:nvSpPr>
        <p:spPr>
          <a:xfrm>
            <a:off x="1795270" y="3834722"/>
            <a:ext cx="2747" cy="2351"/>
          </a:xfrm>
          <a:custGeom>
            <a:avLst/>
            <a:gdLst/>
            <a:ahLst/>
            <a:cxnLst/>
            <a:rect l="l" t="t" r="r" b="b"/>
            <a:pathLst>
              <a:path w="111" h="95" extrusionOk="0">
                <a:moveTo>
                  <a:pt x="110" y="1"/>
                </a:moveTo>
                <a:lnTo>
                  <a:pt x="38" y="62"/>
                </a:lnTo>
                <a:lnTo>
                  <a:pt x="38" y="62"/>
                </a:lnTo>
                <a:cubicBezTo>
                  <a:pt x="71" y="38"/>
                  <a:pt x="99" y="23"/>
                  <a:pt x="110" y="1"/>
                </a:cubicBezTo>
                <a:close/>
                <a:moveTo>
                  <a:pt x="38" y="62"/>
                </a:moveTo>
                <a:lnTo>
                  <a:pt x="38" y="62"/>
                </a:lnTo>
                <a:cubicBezTo>
                  <a:pt x="26" y="71"/>
                  <a:pt x="13" y="82"/>
                  <a:pt x="0" y="95"/>
                </a:cubicBezTo>
                <a:lnTo>
                  <a:pt x="38" y="62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8" name="Google Shape;5118;p55"/>
          <p:cNvSpPr/>
          <p:nvPr/>
        </p:nvSpPr>
        <p:spPr>
          <a:xfrm>
            <a:off x="1820860" y="3824253"/>
            <a:ext cx="1188" cy="1584"/>
          </a:xfrm>
          <a:custGeom>
            <a:avLst/>
            <a:gdLst/>
            <a:ahLst/>
            <a:cxnLst/>
            <a:rect l="l" t="t" r="r" b="b"/>
            <a:pathLst>
              <a:path w="48" h="64" extrusionOk="0">
                <a:moveTo>
                  <a:pt x="48" y="0"/>
                </a:moveTo>
                <a:cubicBezTo>
                  <a:pt x="17" y="47"/>
                  <a:pt x="1" y="63"/>
                  <a:pt x="48" y="63"/>
                </a:cubicBezTo>
                <a:lnTo>
                  <a:pt x="48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9" name="Google Shape;5119;p55"/>
          <p:cNvSpPr/>
          <p:nvPr/>
        </p:nvSpPr>
        <p:spPr>
          <a:xfrm>
            <a:off x="1585902" y="3891069"/>
            <a:ext cx="6162" cy="2241"/>
          </a:xfrm>
          <a:custGeom>
            <a:avLst/>
            <a:gdLst/>
            <a:ahLst/>
            <a:cxnLst/>
            <a:rect l="l" t="t" r="r" b="b"/>
            <a:pathLst>
              <a:path w="220" h="80" extrusionOk="0">
                <a:moveTo>
                  <a:pt x="220" y="1"/>
                </a:moveTo>
                <a:cubicBezTo>
                  <a:pt x="157" y="1"/>
                  <a:pt x="79" y="16"/>
                  <a:pt x="0" y="16"/>
                </a:cubicBezTo>
                <a:cubicBezTo>
                  <a:pt x="16" y="32"/>
                  <a:pt x="31" y="48"/>
                  <a:pt x="47" y="79"/>
                </a:cubicBezTo>
                <a:cubicBezTo>
                  <a:pt x="110" y="48"/>
                  <a:pt x="173" y="16"/>
                  <a:pt x="22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0" name="Google Shape;5120;p55"/>
          <p:cNvSpPr/>
          <p:nvPr/>
        </p:nvSpPr>
        <p:spPr>
          <a:xfrm>
            <a:off x="1570974" y="3900732"/>
            <a:ext cx="6610" cy="4425"/>
          </a:xfrm>
          <a:custGeom>
            <a:avLst/>
            <a:gdLst/>
            <a:ahLst/>
            <a:cxnLst/>
            <a:rect l="l" t="t" r="r" b="b"/>
            <a:pathLst>
              <a:path w="236" h="158" extrusionOk="0">
                <a:moveTo>
                  <a:pt x="0" y="1"/>
                </a:moveTo>
                <a:cubicBezTo>
                  <a:pt x="47" y="48"/>
                  <a:pt x="126" y="95"/>
                  <a:pt x="235" y="157"/>
                </a:cubicBezTo>
                <a:lnTo>
                  <a:pt x="0" y="1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1" name="Google Shape;5121;p55"/>
          <p:cNvSpPr/>
          <p:nvPr/>
        </p:nvSpPr>
        <p:spPr>
          <a:xfrm>
            <a:off x="2326724" y="4120620"/>
            <a:ext cx="5840" cy="11656"/>
          </a:xfrm>
          <a:custGeom>
            <a:avLst/>
            <a:gdLst/>
            <a:ahLst/>
            <a:cxnLst/>
            <a:rect l="l" t="t" r="r" b="b"/>
            <a:pathLst>
              <a:path w="236" h="471" extrusionOk="0">
                <a:moveTo>
                  <a:pt x="235" y="1"/>
                </a:moveTo>
                <a:cubicBezTo>
                  <a:pt x="126" y="236"/>
                  <a:pt x="0" y="392"/>
                  <a:pt x="94" y="471"/>
                </a:cubicBezTo>
                <a:cubicBezTo>
                  <a:pt x="173" y="283"/>
                  <a:pt x="204" y="142"/>
                  <a:pt x="23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2" name="Google Shape;5122;p55"/>
          <p:cNvSpPr/>
          <p:nvPr/>
        </p:nvSpPr>
        <p:spPr>
          <a:xfrm>
            <a:off x="1792151" y="3799034"/>
            <a:ext cx="3539" cy="3118"/>
          </a:xfrm>
          <a:custGeom>
            <a:avLst/>
            <a:gdLst/>
            <a:ahLst/>
            <a:cxnLst/>
            <a:rect l="l" t="t" r="r" b="b"/>
            <a:pathLst>
              <a:path w="143" h="126" extrusionOk="0">
                <a:moveTo>
                  <a:pt x="111" y="0"/>
                </a:moveTo>
                <a:lnTo>
                  <a:pt x="111" y="0"/>
                </a:lnTo>
                <a:cubicBezTo>
                  <a:pt x="32" y="48"/>
                  <a:pt x="1" y="95"/>
                  <a:pt x="17" y="126"/>
                </a:cubicBezTo>
                <a:cubicBezTo>
                  <a:pt x="95" y="63"/>
                  <a:pt x="142" y="16"/>
                  <a:pt x="111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3" name="Google Shape;5123;p55"/>
          <p:cNvSpPr/>
          <p:nvPr/>
        </p:nvSpPr>
        <p:spPr>
          <a:xfrm>
            <a:off x="1937541" y="4282041"/>
            <a:ext cx="3081" cy="14956"/>
          </a:xfrm>
          <a:custGeom>
            <a:avLst/>
            <a:gdLst/>
            <a:ahLst/>
            <a:cxnLst/>
            <a:rect l="l" t="t" r="r" b="b"/>
            <a:pathLst>
              <a:path w="110" h="534" extrusionOk="0">
                <a:moveTo>
                  <a:pt x="47" y="1"/>
                </a:moveTo>
                <a:cubicBezTo>
                  <a:pt x="32" y="32"/>
                  <a:pt x="16" y="63"/>
                  <a:pt x="0" y="95"/>
                </a:cubicBezTo>
                <a:cubicBezTo>
                  <a:pt x="16" y="236"/>
                  <a:pt x="16" y="377"/>
                  <a:pt x="0" y="534"/>
                </a:cubicBezTo>
                <a:cubicBezTo>
                  <a:pt x="63" y="377"/>
                  <a:pt x="110" y="189"/>
                  <a:pt x="47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4" name="Google Shape;5124;p55"/>
          <p:cNvSpPr/>
          <p:nvPr/>
        </p:nvSpPr>
        <p:spPr>
          <a:xfrm>
            <a:off x="1917236" y="4242102"/>
            <a:ext cx="560" cy="896"/>
          </a:xfrm>
          <a:custGeom>
            <a:avLst/>
            <a:gdLst/>
            <a:ahLst/>
            <a:cxnLst/>
            <a:rect l="l" t="t" r="r" b="b"/>
            <a:pathLst>
              <a:path w="20" h="32" extrusionOk="0">
                <a:moveTo>
                  <a:pt x="20" y="0"/>
                </a:moveTo>
                <a:cubicBezTo>
                  <a:pt x="4" y="24"/>
                  <a:pt x="0" y="32"/>
                  <a:pt x="2" y="32"/>
                </a:cubicBezTo>
                <a:cubicBezTo>
                  <a:pt x="4" y="32"/>
                  <a:pt x="12" y="24"/>
                  <a:pt x="20" y="16"/>
                </a:cubicBezTo>
                <a:cubicBezTo>
                  <a:pt x="20" y="16"/>
                  <a:pt x="20" y="0"/>
                  <a:pt x="20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5" name="Google Shape;5125;p55"/>
          <p:cNvSpPr/>
          <p:nvPr/>
        </p:nvSpPr>
        <p:spPr>
          <a:xfrm>
            <a:off x="1576659" y="3901180"/>
            <a:ext cx="2241" cy="2213"/>
          </a:xfrm>
          <a:custGeom>
            <a:avLst/>
            <a:gdLst/>
            <a:ahLst/>
            <a:cxnLst/>
            <a:rect l="l" t="t" r="r" b="b"/>
            <a:pathLst>
              <a:path w="80" h="79" extrusionOk="0">
                <a:moveTo>
                  <a:pt x="64" y="0"/>
                </a:moveTo>
                <a:cubicBezTo>
                  <a:pt x="17" y="0"/>
                  <a:pt x="1" y="32"/>
                  <a:pt x="79" y="79"/>
                </a:cubicBezTo>
                <a:cubicBezTo>
                  <a:pt x="48" y="47"/>
                  <a:pt x="48" y="16"/>
                  <a:pt x="64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6" name="Google Shape;5126;p55"/>
          <p:cNvSpPr/>
          <p:nvPr/>
        </p:nvSpPr>
        <p:spPr>
          <a:xfrm>
            <a:off x="2310414" y="4137375"/>
            <a:ext cx="2351" cy="9503"/>
          </a:xfrm>
          <a:custGeom>
            <a:avLst/>
            <a:gdLst/>
            <a:ahLst/>
            <a:cxnLst/>
            <a:rect l="l" t="t" r="r" b="b"/>
            <a:pathLst>
              <a:path w="95" h="384" extrusionOk="0">
                <a:moveTo>
                  <a:pt x="70" y="1"/>
                </a:moveTo>
                <a:cubicBezTo>
                  <a:pt x="33" y="1"/>
                  <a:pt x="1" y="85"/>
                  <a:pt x="1" y="201"/>
                </a:cubicBezTo>
                <a:cubicBezTo>
                  <a:pt x="28" y="281"/>
                  <a:pt x="31" y="384"/>
                  <a:pt x="61" y="384"/>
                </a:cubicBezTo>
                <a:cubicBezTo>
                  <a:pt x="66" y="384"/>
                  <a:pt x="72" y="381"/>
                  <a:pt x="79" y="374"/>
                </a:cubicBezTo>
                <a:lnTo>
                  <a:pt x="95" y="13"/>
                </a:lnTo>
                <a:cubicBezTo>
                  <a:pt x="87" y="5"/>
                  <a:pt x="78" y="1"/>
                  <a:pt x="7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7" name="Google Shape;5127;p55"/>
          <p:cNvGrpSpPr/>
          <p:nvPr/>
        </p:nvGrpSpPr>
        <p:grpSpPr>
          <a:xfrm>
            <a:off x="1558747" y="3600739"/>
            <a:ext cx="318767" cy="653144"/>
            <a:chOff x="1701548" y="3416733"/>
            <a:chExt cx="252089" cy="516523"/>
          </a:xfrm>
        </p:grpSpPr>
        <p:sp>
          <p:nvSpPr>
            <p:cNvPr id="5128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2" name="Google Shape;5142;p55"/>
          <p:cNvSpPr/>
          <p:nvPr/>
        </p:nvSpPr>
        <p:spPr>
          <a:xfrm>
            <a:off x="1871694" y="3813735"/>
            <a:ext cx="5840" cy="2005"/>
          </a:xfrm>
          <a:custGeom>
            <a:avLst/>
            <a:gdLst/>
            <a:ahLst/>
            <a:cxnLst/>
            <a:rect l="l" t="t" r="r" b="b"/>
            <a:pathLst>
              <a:path w="236" h="81" extrusionOk="0">
                <a:moveTo>
                  <a:pt x="165" y="1"/>
                </a:moveTo>
                <a:cubicBezTo>
                  <a:pt x="125" y="1"/>
                  <a:pt x="78" y="14"/>
                  <a:pt x="0" y="33"/>
                </a:cubicBezTo>
                <a:lnTo>
                  <a:pt x="220" y="80"/>
                </a:lnTo>
                <a:lnTo>
                  <a:pt x="235" y="18"/>
                </a:lnTo>
                <a:cubicBezTo>
                  <a:pt x="211" y="6"/>
                  <a:pt x="190" y="1"/>
                  <a:pt x="16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3" name="Google Shape;5143;p55"/>
          <p:cNvSpPr/>
          <p:nvPr/>
        </p:nvSpPr>
        <p:spPr>
          <a:xfrm>
            <a:off x="2167122" y="2501885"/>
            <a:ext cx="74668" cy="68058"/>
          </a:xfrm>
          <a:custGeom>
            <a:avLst/>
            <a:gdLst/>
            <a:ahLst/>
            <a:cxnLst/>
            <a:rect l="l" t="t" r="r" b="b"/>
            <a:pathLst>
              <a:path w="2666" h="2430" extrusionOk="0">
                <a:moveTo>
                  <a:pt x="1380" y="16"/>
                </a:moveTo>
                <a:cubicBezTo>
                  <a:pt x="2039" y="47"/>
                  <a:pt x="2666" y="627"/>
                  <a:pt x="2650" y="1223"/>
                </a:cubicBezTo>
                <a:cubicBezTo>
                  <a:pt x="2634" y="1756"/>
                  <a:pt x="1835" y="2430"/>
                  <a:pt x="1208" y="2414"/>
                </a:cubicBezTo>
                <a:cubicBezTo>
                  <a:pt x="550" y="2398"/>
                  <a:pt x="1" y="1912"/>
                  <a:pt x="1" y="1348"/>
                </a:cubicBezTo>
                <a:cubicBezTo>
                  <a:pt x="1" y="643"/>
                  <a:pt x="675" y="0"/>
                  <a:pt x="1380" y="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4" name="Google Shape;5144;p55"/>
          <p:cNvGrpSpPr/>
          <p:nvPr/>
        </p:nvGrpSpPr>
        <p:grpSpPr>
          <a:xfrm>
            <a:off x="1200080" y="1130307"/>
            <a:ext cx="1137074" cy="1724772"/>
            <a:chOff x="1348984" y="1749033"/>
            <a:chExt cx="899228" cy="1363995"/>
          </a:xfrm>
        </p:grpSpPr>
        <p:sp>
          <p:nvSpPr>
            <p:cNvPr id="5145" name="Google Shape;5145;p55"/>
            <p:cNvSpPr/>
            <p:nvPr/>
          </p:nvSpPr>
          <p:spPr>
            <a:xfrm>
              <a:off x="1438560" y="2796855"/>
              <a:ext cx="650988" cy="234391"/>
            </a:xfrm>
            <a:custGeom>
              <a:avLst/>
              <a:gdLst/>
              <a:ahLst/>
              <a:cxnLst/>
              <a:rect l="l" t="t" r="r" b="b"/>
              <a:pathLst>
                <a:path w="29390" h="10582" extrusionOk="0">
                  <a:moveTo>
                    <a:pt x="15675" y="1568"/>
                  </a:moveTo>
                  <a:cubicBezTo>
                    <a:pt x="12932" y="1568"/>
                    <a:pt x="4311" y="785"/>
                    <a:pt x="2743" y="4311"/>
                  </a:cubicBezTo>
                  <a:cubicBezTo>
                    <a:pt x="0" y="10189"/>
                    <a:pt x="13324" y="9797"/>
                    <a:pt x="16458" y="9797"/>
                  </a:cubicBezTo>
                  <a:cubicBezTo>
                    <a:pt x="20377" y="9797"/>
                    <a:pt x="29390" y="10581"/>
                    <a:pt x="28606" y="4311"/>
                  </a:cubicBezTo>
                  <a:cubicBezTo>
                    <a:pt x="28214" y="1"/>
                    <a:pt x="19593" y="1568"/>
                    <a:pt x="15675" y="1568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55"/>
            <p:cNvSpPr/>
            <p:nvPr/>
          </p:nvSpPr>
          <p:spPr>
            <a:xfrm>
              <a:off x="1866637" y="3041262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5562" y="0"/>
                  </a:moveTo>
                  <a:cubicBezTo>
                    <a:pt x="5156" y="0"/>
                    <a:pt x="4727" y="47"/>
                    <a:pt x="4311" y="111"/>
                  </a:cubicBezTo>
                  <a:cubicBezTo>
                    <a:pt x="3136" y="174"/>
                    <a:pt x="1" y="535"/>
                    <a:pt x="424" y="2353"/>
                  </a:cubicBezTo>
                  <a:cubicBezTo>
                    <a:pt x="608" y="3120"/>
                    <a:pt x="2221" y="3239"/>
                    <a:pt x="3571" y="3239"/>
                  </a:cubicBezTo>
                  <a:cubicBezTo>
                    <a:pt x="4179" y="3239"/>
                    <a:pt x="4734" y="3215"/>
                    <a:pt x="5079" y="3215"/>
                  </a:cubicBezTo>
                  <a:cubicBezTo>
                    <a:pt x="6459" y="3215"/>
                    <a:pt x="8700" y="2102"/>
                    <a:pt x="7242" y="535"/>
                  </a:cubicBezTo>
                  <a:cubicBezTo>
                    <a:pt x="6859" y="132"/>
                    <a:pt x="6243" y="0"/>
                    <a:pt x="556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55"/>
            <p:cNvSpPr/>
            <p:nvPr/>
          </p:nvSpPr>
          <p:spPr>
            <a:xfrm>
              <a:off x="1348984" y="1749033"/>
              <a:ext cx="899224" cy="924231"/>
            </a:xfrm>
            <a:custGeom>
              <a:avLst/>
              <a:gdLst/>
              <a:ahLst/>
              <a:cxnLst/>
              <a:rect l="l" t="t" r="r" b="b"/>
              <a:pathLst>
                <a:path w="40597" h="41726" extrusionOk="0">
                  <a:moveTo>
                    <a:pt x="16866" y="38231"/>
                  </a:moveTo>
                  <a:cubicBezTo>
                    <a:pt x="16694" y="38278"/>
                    <a:pt x="16631" y="38293"/>
                    <a:pt x="16584" y="38325"/>
                  </a:cubicBezTo>
                  <a:cubicBezTo>
                    <a:pt x="14656" y="39453"/>
                    <a:pt x="12524" y="39704"/>
                    <a:pt x="10361" y="39720"/>
                  </a:cubicBezTo>
                  <a:cubicBezTo>
                    <a:pt x="9327" y="39720"/>
                    <a:pt x="8292" y="39720"/>
                    <a:pt x="7258" y="39720"/>
                  </a:cubicBezTo>
                  <a:cubicBezTo>
                    <a:pt x="4405" y="39720"/>
                    <a:pt x="1584" y="37651"/>
                    <a:pt x="800" y="34563"/>
                  </a:cubicBezTo>
                  <a:cubicBezTo>
                    <a:pt x="63" y="31757"/>
                    <a:pt x="659" y="29312"/>
                    <a:pt x="2226" y="27008"/>
                  </a:cubicBezTo>
                  <a:cubicBezTo>
                    <a:pt x="2571" y="26506"/>
                    <a:pt x="3104" y="26130"/>
                    <a:pt x="3637" y="25628"/>
                  </a:cubicBezTo>
                  <a:cubicBezTo>
                    <a:pt x="1004" y="24124"/>
                    <a:pt x="0" y="21882"/>
                    <a:pt x="910" y="18967"/>
                  </a:cubicBezTo>
                  <a:cubicBezTo>
                    <a:pt x="1678" y="16459"/>
                    <a:pt x="3794" y="15785"/>
                    <a:pt x="6145" y="15456"/>
                  </a:cubicBezTo>
                  <a:cubicBezTo>
                    <a:pt x="5925" y="14813"/>
                    <a:pt x="5706" y="14217"/>
                    <a:pt x="5533" y="13606"/>
                  </a:cubicBezTo>
                  <a:cubicBezTo>
                    <a:pt x="5392" y="13136"/>
                    <a:pt x="5220" y="12634"/>
                    <a:pt x="5236" y="12148"/>
                  </a:cubicBezTo>
                  <a:cubicBezTo>
                    <a:pt x="5267" y="10706"/>
                    <a:pt x="5392" y="9280"/>
                    <a:pt x="6364" y="8089"/>
                  </a:cubicBezTo>
                  <a:cubicBezTo>
                    <a:pt x="7070" y="7211"/>
                    <a:pt x="7932" y="6553"/>
                    <a:pt x="8997" y="6224"/>
                  </a:cubicBezTo>
                  <a:cubicBezTo>
                    <a:pt x="10424" y="5785"/>
                    <a:pt x="11897" y="5675"/>
                    <a:pt x="13355" y="6098"/>
                  </a:cubicBezTo>
                  <a:cubicBezTo>
                    <a:pt x="13559" y="6161"/>
                    <a:pt x="13762" y="6192"/>
                    <a:pt x="13998" y="6239"/>
                  </a:cubicBezTo>
                  <a:cubicBezTo>
                    <a:pt x="14515" y="4515"/>
                    <a:pt x="15534" y="3120"/>
                    <a:pt x="16850" y="1992"/>
                  </a:cubicBezTo>
                  <a:cubicBezTo>
                    <a:pt x="18543" y="549"/>
                    <a:pt x="20549" y="1"/>
                    <a:pt x="22775" y="267"/>
                  </a:cubicBezTo>
                  <a:cubicBezTo>
                    <a:pt x="24358" y="455"/>
                    <a:pt x="25800" y="1004"/>
                    <a:pt x="27117" y="1913"/>
                  </a:cubicBezTo>
                  <a:cubicBezTo>
                    <a:pt x="28246" y="2697"/>
                    <a:pt x="28810" y="3778"/>
                    <a:pt x="29217" y="5032"/>
                  </a:cubicBezTo>
                  <a:cubicBezTo>
                    <a:pt x="29703" y="6584"/>
                    <a:pt x="29797" y="8152"/>
                    <a:pt x="29358" y="9860"/>
                  </a:cubicBezTo>
                  <a:cubicBezTo>
                    <a:pt x="29719" y="9750"/>
                    <a:pt x="29970" y="9688"/>
                    <a:pt x="30221" y="9609"/>
                  </a:cubicBezTo>
                  <a:cubicBezTo>
                    <a:pt x="31177" y="9296"/>
                    <a:pt x="32148" y="9076"/>
                    <a:pt x="33167" y="9327"/>
                  </a:cubicBezTo>
                  <a:cubicBezTo>
                    <a:pt x="35330" y="9844"/>
                    <a:pt x="36945" y="11051"/>
                    <a:pt x="37838" y="13120"/>
                  </a:cubicBezTo>
                  <a:cubicBezTo>
                    <a:pt x="38324" y="14280"/>
                    <a:pt x="38716" y="15471"/>
                    <a:pt x="38638" y="16741"/>
                  </a:cubicBezTo>
                  <a:cubicBezTo>
                    <a:pt x="38622" y="17055"/>
                    <a:pt x="38622" y="17384"/>
                    <a:pt x="38528" y="17666"/>
                  </a:cubicBezTo>
                  <a:cubicBezTo>
                    <a:pt x="38120" y="19077"/>
                    <a:pt x="37854" y="20550"/>
                    <a:pt x="36725" y="21616"/>
                  </a:cubicBezTo>
                  <a:cubicBezTo>
                    <a:pt x="36396" y="21945"/>
                    <a:pt x="36067" y="22274"/>
                    <a:pt x="35659" y="22666"/>
                  </a:cubicBezTo>
                  <a:cubicBezTo>
                    <a:pt x="35895" y="22744"/>
                    <a:pt x="36036" y="22791"/>
                    <a:pt x="36208" y="22823"/>
                  </a:cubicBezTo>
                  <a:cubicBezTo>
                    <a:pt x="38073" y="23105"/>
                    <a:pt x="39359" y="24265"/>
                    <a:pt x="40048" y="25911"/>
                  </a:cubicBezTo>
                  <a:cubicBezTo>
                    <a:pt x="40456" y="26882"/>
                    <a:pt x="40503" y="28042"/>
                    <a:pt x="40550" y="29124"/>
                  </a:cubicBezTo>
                  <a:cubicBezTo>
                    <a:pt x="40597" y="30738"/>
                    <a:pt x="39892" y="32118"/>
                    <a:pt x="38982" y="33434"/>
                  </a:cubicBezTo>
                  <a:cubicBezTo>
                    <a:pt x="38042" y="34814"/>
                    <a:pt x="36804" y="35582"/>
                    <a:pt x="35236" y="36036"/>
                  </a:cubicBezTo>
                  <a:cubicBezTo>
                    <a:pt x="34390" y="36271"/>
                    <a:pt x="33575" y="36585"/>
                    <a:pt x="32681" y="36569"/>
                  </a:cubicBezTo>
                  <a:cubicBezTo>
                    <a:pt x="32211" y="36569"/>
                    <a:pt x="31913" y="36773"/>
                    <a:pt x="31835" y="37259"/>
                  </a:cubicBezTo>
                  <a:cubicBezTo>
                    <a:pt x="31333" y="39939"/>
                    <a:pt x="28199" y="41365"/>
                    <a:pt x="26051" y="41569"/>
                  </a:cubicBezTo>
                  <a:cubicBezTo>
                    <a:pt x="25346" y="41632"/>
                    <a:pt x="24609" y="41726"/>
                    <a:pt x="23904" y="41663"/>
                  </a:cubicBezTo>
                  <a:cubicBezTo>
                    <a:pt x="21741" y="41475"/>
                    <a:pt x="19609" y="41177"/>
                    <a:pt x="17979" y="39532"/>
                  </a:cubicBezTo>
                  <a:cubicBezTo>
                    <a:pt x="17587" y="39124"/>
                    <a:pt x="17242" y="38669"/>
                    <a:pt x="16866" y="38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55"/>
            <p:cNvSpPr/>
            <p:nvPr/>
          </p:nvSpPr>
          <p:spPr>
            <a:xfrm>
              <a:off x="1686112" y="1753529"/>
              <a:ext cx="562101" cy="806570"/>
            </a:xfrm>
            <a:custGeom>
              <a:avLst/>
              <a:gdLst/>
              <a:ahLst/>
              <a:cxnLst/>
              <a:rect l="l" t="t" r="r" b="b"/>
              <a:pathLst>
                <a:path w="25377" h="36414" extrusionOk="0">
                  <a:moveTo>
                    <a:pt x="6492" y="0"/>
                  </a:moveTo>
                  <a:cubicBezTo>
                    <a:pt x="5430" y="0"/>
                    <a:pt x="4424" y="200"/>
                    <a:pt x="3480" y="613"/>
                  </a:cubicBezTo>
                  <a:cubicBezTo>
                    <a:pt x="941" y="3466"/>
                    <a:pt x="0" y="7651"/>
                    <a:pt x="2445" y="10958"/>
                  </a:cubicBezTo>
                  <a:cubicBezTo>
                    <a:pt x="3793" y="12792"/>
                    <a:pt x="5674" y="13795"/>
                    <a:pt x="7822" y="14438"/>
                  </a:cubicBezTo>
                  <a:cubicBezTo>
                    <a:pt x="8950" y="14783"/>
                    <a:pt x="10408" y="15190"/>
                    <a:pt x="10925" y="16381"/>
                  </a:cubicBezTo>
                  <a:cubicBezTo>
                    <a:pt x="11693" y="18200"/>
                    <a:pt x="11395" y="20864"/>
                    <a:pt x="9546" y="21930"/>
                  </a:cubicBezTo>
                  <a:cubicBezTo>
                    <a:pt x="8558" y="22494"/>
                    <a:pt x="7383" y="22776"/>
                    <a:pt x="6474" y="23482"/>
                  </a:cubicBezTo>
                  <a:cubicBezTo>
                    <a:pt x="5486" y="24234"/>
                    <a:pt x="4750" y="25441"/>
                    <a:pt x="4452" y="26632"/>
                  </a:cubicBezTo>
                  <a:cubicBezTo>
                    <a:pt x="3902" y="28774"/>
                    <a:pt x="5925" y="29237"/>
                    <a:pt x="8030" y="29237"/>
                  </a:cubicBezTo>
                  <a:cubicBezTo>
                    <a:pt x="9407" y="29237"/>
                    <a:pt x="10818" y="29039"/>
                    <a:pt x="11568" y="28983"/>
                  </a:cubicBezTo>
                  <a:cubicBezTo>
                    <a:pt x="12428" y="28925"/>
                    <a:pt x="13347" y="28814"/>
                    <a:pt x="14245" y="28814"/>
                  </a:cubicBezTo>
                  <a:cubicBezTo>
                    <a:pt x="14804" y="28814"/>
                    <a:pt x="15355" y="28857"/>
                    <a:pt x="15878" y="28983"/>
                  </a:cubicBezTo>
                  <a:cubicBezTo>
                    <a:pt x="17618" y="29407"/>
                    <a:pt x="17838" y="31241"/>
                    <a:pt x="17665" y="32777"/>
                  </a:cubicBezTo>
                  <a:cubicBezTo>
                    <a:pt x="17540" y="33968"/>
                    <a:pt x="17085" y="35206"/>
                    <a:pt x="17101" y="36413"/>
                  </a:cubicBezTo>
                  <a:cubicBezTo>
                    <a:pt x="17211" y="36382"/>
                    <a:pt x="17336" y="36366"/>
                    <a:pt x="17461" y="36366"/>
                  </a:cubicBezTo>
                  <a:cubicBezTo>
                    <a:pt x="17483" y="36366"/>
                    <a:pt x="17505" y="36367"/>
                    <a:pt x="17526" y="36367"/>
                  </a:cubicBezTo>
                  <a:cubicBezTo>
                    <a:pt x="18394" y="36367"/>
                    <a:pt x="19190" y="36063"/>
                    <a:pt x="20016" y="35833"/>
                  </a:cubicBezTo>
                  <a:cubicBezTo>
                    <a:pt x="21584" y="35379"/>
                    <a:pt x="22822" y="34611"/>
                    <a:pt x="23762" y="33231"/>
                  </a:cubicBezTo>
                  <a:cubicBezTo>
                    <a:pt x="24672" y="31915"/>
                    <a:pt x="25377" y="30535"/>
                    <a:pt x="25330" y="28921"/>
                  </a:cubicBezTo>
                  <a:cubicBezTo>
                    <a:pt x="25283" y="27839"/>
                    <a:pt x="25236" y="26679"/>
                    <a:pt x="24828" y="25708"/>
                  </a:cubicBezTo>
                  <a:cubicBezTo>
                    <a:pt x="24139" y="24062"/>
                    <a:pt x="22853" y="22902"/>
                    <a:pt x="20988" y="22620"/>
                  </a:cubicBezTo>
                  <a:cubicBezTo>
                    <a:pt x="20816" y="22588"/>
                    <a:pt x="20675" y="22541"/>
                    <a:pt x="20439" y="22463"/>
                  </a:cubicBezTo>
                  <a:cubicBezTo>
                    <a:pt x="20847" y="22071"/>
                    <a:pt x="21176" y="21742"/>
                    <a:pt x="21505" y="21413"/>
                  </a:cubicBezTo>
                  <a:cubicBezTo>
                    <a:pt x="22634" y="20347"/>
                    <a:pt x="22900" y="18874"/>
                    <a:pt x="23308" y="17463"/>
                  </a:cubicBezTo>
                  <a:cubicBezTo>
                    <a:pt x="23402" y="17181"/>
                    <a:pt x="23402" y="16852"/>
                    <a:pt x="23418" y="16538"/>
                  </a:cubicBezTo>
                  <a:cubicBezTo>
                    <a:pt x="23496" y="15268"/>
                    <a:pt x="23104" y="14077"/>
                    <a:pt x="22618" y="12917"/>
                  </a:cubicBezTo>
                  <a:cubicBezTo>
                    <a:pt x="21725" y="10848"/>
                    <a:pt x="20110" y="9641"/>
                    <a:pt x="17947" y="9124"/>
                  </a:cubicBezTo>
                  <a:cubicBezTo>
                    <a:pt x="17638" y="9048"/>
                    <a:pt x="17333" y="9015"/>
                    <a:pt x="17032" y="9015"/>
                  </a:cubicBezTo>
                  <a:cubicBezTo>
                    <a:pt x="16340" y="9015"/>
                    <a:pt x="15666" y="9188"/>
                    <a:pt x="15001" y="9406"/>
                  </a:cubicBezTo>
                  <a:cubicBezTo>
                    <a:pt x="14750" y="9485"/>
                    <a:pt x="14499" y="9547"/>
                    <a:pt x="14138" y="9657"/>
                  </a:cubicBezTo>
                  <a:cubicBezTo>
                    <a:pt x="14577" y="7949"/>
                    <a:pt x="14483" y="6381"/>
                    <a:pt x="13997" y="4829"/>
                  </a:cubicBezTo>
                  <a:cubicBezTo>
                    <a:pt x="13590" y="3575"/>
                    <a:pt x="13026" y="2494"/>
                    <a:pt x="11897" y="1710"/>
                  </a:cubicBezTo>
                  <a:cubicBezTo>
                    <a:pt x="10580" y="801"/>
                    <a:pt x="9138" y="252"/>
                    <a:pt x="7555" y="64"/>
                  </a:cubicBezTo>
                  <a:cubicBezTo>
                    <a:pt x="7195" y="22"/>
                    <a:pt x="6840" y="0"/>
                    <a:pt x="6492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55"/>
            <p:cNvSpPr/>
            <p:nvPr/>
          </p:nvSpPr>
          <p:spPr>
            <a:xfrm>
              <a:off x="1624644" y="1936114"/>
              <a:ext cx="335750" cy="993760"/>
            </a:xfrm>
            <a:custGeom>
              <a:avLst/>
              <a:gdLst/>
              <a:ahLst/>
              <a:cxnLst/>
              <a:rect l="l" t="t" r="r" b="b"/>
              <a:pathLst>
                <a:path w="15158" h="44865" extrusionOk="0">
                  <a:moveTo>
                    <a:pt x="8651" y="0"/>
                  </a:moveTo>
                  <a:cubicBezTo>
                    <a:pt x="8631" y="0"/>
                    <a:pt x="8611" y="1"/>
                    <a:pt x="8590" y="3"/>
                  </a:cubicBezTo>
                  <a:cubicBezTo>
                    <a:pt x="8230" y="35"/>
                    <a:pt x="7885" y="427"/>
                    <a:pt x="7556" y="693"/>
                  </a:cubicBezTo>
                  <a:cubicBezTo>
                    <a:pt x="7446" y="787"/>
                    <a:pt x="7368" y="944"/>
                    <a:pt x="7336" y="1101"/>
                  </a:cubicBezTo>
                  <a:cubicBezTo>
                    <a:pt x="7117" y="2229"/>
                    <a:pt x="6866" y="3358"/>
                    <a:pt x="6694" y="4502"/>
                  </a:cubicBezTo>
                  <a:cubicBezTo>
                    <a:pt x="6396" y="6477"/>
                    <a:pt x="6145" y="8452"/>
                    <a:pt x="5863" y="10442"/>
                  </a:cubicBezTo>
                  <a:cubicBezTo>
                    <a:pt x="5832" y="10693"/>
                    <a:pt x="5706" y="10944"/>
                    <a:pt x="5581" y="11320"/>
                  </a:cubicBezTo>
                  <a:cubicBezTo>
                    <a:pt x="4923" y="10568"/>
                    <a:pt x="4343" y="9909"/>
                    <a:pt x="3763" y="9267"/>
                  </a:cubicBezTo>
                  <a:cubicBezTo>
                    <a:pt x="3418" y="8906"/>
                    <a:pt x="3057" y="8546"/>
                    <a:pt x="2665" y="8232"/>
                  </a:cubicBezTo>
                  <a:cubicBezTo>
                    <a:pt x="2529" y="8119"/>
                    <a:pt x="2371" y="8064"/>
                    <a:pt x="2210" y="8064"/>
                  </a:cubicBezTo>
                  <a:cubicBezTo>
                    <a:pt x="2038" y="8064"/>
                    <a:pt x="1863" y="8127"/>
                    <a:pt x="1709" y="8248"/>
                  </a:cubicBezTo>
                  <a:cubicBezTo>
                    <a:pt x="1412" y="8499"/>
                    <a:pt x="1553" y="8781"/>
                    <a:pt x="1694" y="9094"/>
                  </a:cubicBezTo>
                  <a:cubicBezTo>
                    <a:pt x="2603" y="10975"/>
                    <a:pt x="3481" y="12872"/>
                    <a:pt x="4390" y="14769"/>
                  </a:cubicBezTo>
                  <a:cubicBezTo>
                    <a:pt x="4719" y="15490"/>
                    <a:pt x="4876" y="16211"/>
                    <a:pt x="4766" y="17026"/>
                  </a:cubicBezTo>
                  <a:cubicBezTo>
                    <a:pt x="4578" y="18452"/>
                    <a:pt x="4499" y="19894"/>
                    <a:pt x="4358" y="21320"/>
                  </a:cubicBezTo>
                  <a:cubicBezTo>
                    <a:pt x="4311" y="21932"/>
                    <a:pt x="4249" y="22527"/>
                    <a:pt x="4170" y="23280"/>
                  </a:cubicBezTo>
                  <a:cubicBezTo>
                    <a:pt x="3528" y="22559"/>
                    <a:pt x="3057" y="21947"/>
                    <a:pt x="2493" y="21414"/>
                  </a:cubicBezTo>
                  <a:cubicBezTo>
                    <a:pt x="2070" y="21023"/>
                    <a:pt x="1568" y="20678"/>
                    <a:pt x="1067" y="20396"/>
                  </a:cubicBezTo>
                  <a:cubicBezTo>
                    <a:pt x="998" y="20355"/>
                    <a:pt x="903" y="20338"/>
                    <a:pt x="801" y="20338"/>
                  </a:cubicBezTo>
                  <a:cubicBezTo>
                    <a:pt x="626" y="20338"/>
                    <a:pt x="428" y="20389"/>
                    <a:pt x="299" y="20458"/>
                  </a:cubicBezTo>
                  <a:cubicBezTo>
                    <a:pt x="1" y="20631"/>
                    <a:pt x="111" y="20944"/>
                    <a:pt x="236" y="21211"/>
                  </a:cubicBezTo>
                  <a:cubicBezTo>
                    <a:pt x="518" y="21806"/>
                    <a:pt x="785" y="22402"/>
                    <a:pt x="1082" y="22982"/>
                  </a:cubicBezTo>
                  <a:cubicBezTo>
                    <a:pt x="1929" y="24596"/>
                    <a:pt x="2775" y="26195"/>
                    <a:pt x="3637" y="27794"/>
                  </a:cubicBezTo>
                  <a:cubicBezTo>
                    <a:pt x="3888" y="28248"/>
                    <a:pt x="3951" y="28719"/>
                    <a:pt x="3888" y="29236"/>
                  </a:cubicBezTo>
                  <a:cubicBezTo>
                    <a:pt x="3731" y="30600"/>
                    <a:pt x="3575" y="31963"/>
                    <a:pt x="3528" y="33327"/>
                  </a:cubicBezTo>
                  <a:cubicBezTo>
                    <a:pt x="3402" y="36258"/>
                    <a:pt x="3339" y="39205"/>
                    <a:pt x="3245" y="42136"/>
                  </a:cubicBezTo>
                  <a:cubicBezTo>
                    <a:pt x="3230" y="42967"/>
                    <a:pt x="3151" y="43813"/>
                    <a:pt x="3089" y="44738"/>
                  </a:cubicBezTo>
                  <a:cubicBezTo>
                    <a:pt x="3567" y="44781"/>
                    <a:pt x="4005" y="44865"/>
                    <a:pt x="4427" y="44865"/>
                  </a:cubicBezTo>
                  <a:cubicBezTo>
                    <a:pt x="4462" y="44865"/>
                    <a:pt x="4496" y="44864"/>
                    <a:pt x="4531" y="44863"/>
                  </a:cubicBezTo>
                  <a:cubicBezTo>
                    <a:pt x="5597" y="44848"/>
                    <a:pt x="6662" y="44785"/>
                    <a:pt x="7713" y="44738"/>
                  </a:cubicBezTo>
                  <a:cubicBezTo>
                    <a:pt x="7767" y="44736"/>
                    <a:pt x="7822" y="44735"/>
                    <a:pt x="7877" y="44735"/>
                  </a:cubicBezTo>
                  <a:cubicBezTo>
                    <a:pt x="8159" y="44735"/>
                    <a:pt x="8442" y="44756"/>
                    <a:pt x="8724" y="44756"/>
                  </a:cubicBezTo>
                  <a:cubicBezTo>
                    <a:pt x="8857" y="44756"/>
                    <a:pt x="8990" y="44751"/>
                    <a:pt x="9123" y="44738"/>
                  </a:cubicBezTo>
                  <a:cubicBezTo>
                    <a:pt x="9954" y="44644"/>
                    <a:pt x="10785" y="44456"/>
                    <a:pt x="11631" y="44393"/>
                  </a:cubicBezTo>
                  <a:cubicBezTo>
                    <a:pt x="12101" y="44362"/>
                    <a:pt x="12462" y="44221"/>
                    <a:pt x="12807" y="43876"/>
                  </a:cubicBezTo>
                  <a:cubicBezTo>
                    <a:pt x="12775" y="43437"/>
                    <a:pt x="12760" y="43061"/>
                    <a:pt x="12728" y="42700"/>
                  </a:cubicBezTo>
                  <a:cubicBezTo>
                    <a:pt x="12603" y="41133"/>
                    <a:pt x="12415" y="39581"/>
                    <a:pt x="12352" y="38029"/>
                  </a:cubicBezTo>
                  <a:cubicBezTo>
                    <a:pt x="12274" y="36054"/>
                    <a:pt x="12321" y="34079"/>
                    <a:pt x="12227" y="32120"/>
                  </a:cubicBezTo>
                  <a:cubicBezTo>
                    <a:pt x="12164" y="30725"/>
                    <a:pt x="12070" y="29314"/>
                    <a:pt x="11851" y="27935"/>
                  </a:cubicBezTo>
                  <a:cubicBezTo>
                    <a:pt x="11678" y="26806"/>
                    <a:pt x="11945" y="25772"/>
                    <a:pt x="12242" y="24737"/>
                  </a:cubicBezTo>
                  <a:cubicBezTo>
                    <a:pt x="12728" y="23123"/>
                    <a:pt x="13308" y="21540"/>
                    <a:pt x="13873" y="19957"/>
                  </a:cubicBezTo>
                  <a:cubicBezTo>
                    <a:pt x="14155" y="19126"/>
                    <a:pt x="14515" y="18327"/>
                    <a:pt x="14813" y="17496"/>
                  </a:cubicBezTo>
                  <a:cubicBezTo>
                    <a:pt x="15001" y="16979"/>
                    <a:pt x="15158" y="16414"/>
                    <a:pt x="14484" y="15897"/>
                  </a:cubicBezTo>
                  <a:cubicBezTo>
                    <a:pt x="13089" y="16461"/>
                    <a:pt x="12321" y="17778"/>
                    <a:pt x="11271" y="18938"/>
                  </a:cubicBezTo>
                  <a:cubicBezTo>
                    <a:pt x="11239" y="18687"/>
                    <a:pt x="11208" y="18577"/>
                    <a:pt x="11208" y="18468"/>
                  </a:cubicBezTo>
                  <a:cubicBezTo>
                    <a:pt x="11004" y="16164"/>
                    <a:pt x="10816" y="13859"/>
                    <a:pt x="10628" y="11555"/>
                  </a:cubicBezTo>
                  <a:cubicBezTo>
                    <a:pt x="10409" y="8875"/>
                    <a:pt x="10189" y="6195"/>
                    <a:pt x="9938" y="3514"/>
                  </a:cubicBezTo>
                  <a:cubicBezTo>
                    <a:pt x="9844" y="2621"/>
                    <a:pt x="9656" y="1728"/>
                    <a:pt x="9452" y="865"/>
                  </a:cubicBezTo>
                  <a:cubicBezTo>
                    <a:pt x="9348" y="447"/>
                    <a:pt x="9058" y="0"/>
                    <a:pt x="8651" y="0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55"/>
            <p:cNvSpPr/>
            <p:nvPr/>
          </p:nvSpPr>
          <p:spPr>
            <a:xfrm>
              <a:off x="1728817" y="1975232"/>
              <a:ext cx="76750" cy="911738"/>
            </a:xfrm>
            <a:custGeom>
              <a:avLst/>
              <a:gdLst/>
              <a:ahLst/>
              <a:cxnLst/>
              <a:rect l="l" t="t" r="r" b="b"/>
              <a:pathLst>
                <a:path w="3465" h="41162" extrusionOk="0">
                  <a:moveTo>
                    <a:pt x="3300" y="1"/>
                  </a:moveTo>
                  <a:cubicBezTo>
                    <a:pt x="3217" y="1"/>
                    <a:pt x="3135" y="56"/>
                    <a:pt x="3135" y="165"/>
                  </a:cubicBezTo>
                  <a:cubicBezTo>
                    <a:pt x="3088" y="3676"/>
                    <a:pt x="2351" y="7140"/>
                    <a:pt x="2273" y="10667"/>
                  </a:cubicBezTo>
                  <a:cubicBezTo>
                    <a:pt x="2179" y="14147"/>
                    <a:pt x="2320" y="17642"/>
                    <a:pt x="1975" y="21106"/>
                  </a:cubicBezTo>
                  <a:cubicBezTo>
                    <a:pt x="1662" y="24429"/>
                    <a:pt x="658" y="27658"/>
                    <a:pt x="392" y="30997"/>
                  </a:cubicBezTo>
                  <a:cubicBezTo>
                    <a:pt x="126" y="34288"/>
                    <a:pt x="0" y="37705"/>
                    <a:pt x="173" y="40997"/>
                  </a:cubicBezTo>
                  <a:cubicBezTo>
                    <a:pt x="180" y="41107"/>
                    <a:pt x="267" y="41161"/>
                    <a:pt x="349" y="41161"/>
                  </a:cubicBezTo>
                  <a:cubicBezTo>
                    <a:pt x="431" y="41161"/>
                    <a:pt x="510" y="41107"/>
                    <a:pt x="502" y="40997"/>
                  </a:cubicBezTo>
                  <a:cubicBezTo>
                    <a:pt x="329" y="37690"/>
                    <a:pt x="517" y="34320"/>
                    <a:pt x="721" y="30997"/>
                  </a:cubicBezTo>
                  <a:cubicBezTo>
                    <a:pt x="909" y="27658"/>
                    <a:pt x="1928" y="24429"/>
                    <a:pt x="2304" y="21106"/>
                  </a:cubicBezTo>
                  <a:cubicBezTo>
                    <a:pt x="2696" y="17658"/>
                    <a:pt x="2524" y="14131"/>
                    <a:pt x="2602" y="10667"/>
                  </a:cubicBezTo>
                  <a:cubicBezTo>
                    <a:pt x="2665" y="7140"/>
                    <a:pt x="3417" y="3676"/>
                    <a:pt x="3464" y="165"/>
                  </a:cubicBezTo>
                  <a:cubicBezTo>
                    <a:pt x="3464" y="56"/>
                    <a:pt x="3382" y="1"/>
                    <a:pt x="3300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55"/>
            <p:cNvSpPr/>
            <p:nvPr/>
          </p:nvSpPr>
          <p:spPr>
            <a:xfrm>
              <a:off x="1745474" y="2071675"/>
              <a:ext cx="99675" cy="700095"/>
            </a:xfrm>
            <a:custGeom>
              <a:avLst/>
              <a:gdLst/>
              <a:ahLst/>
              <a:cxnLst/>
              <a:rect l="l" t="t" r="r" b="b"/>
              <a:pathLst>
                <a:path w="4500" h="31607" extrusionOk="0">
                  <a:moveTo>
                    <a:pt x="3225" y="0"/>
                  </a:moveTo>
                  <a:cubicBezTo>
                    <a:pt x="3143" y="0"/>
                    <a:pt x="3065" y="51"/>
                    <a:pt x="3073" y="153"/>
                  </a:cubicBezTo>
                  <a:cubicBezTo>
                    <a:pt x="3402" y="3006"/>
                    <a:pt x="3073" y="5843"/>
                    <a:pt x="2932" y="8680"/>
                  </a:cubicBezTo>
                  <a:cubicBezTo>
                    <a:pt x="2791" y="11705"/>
                    <a:pt x="2759" y="14636"/>
                    <a:pt x="2273" y="17630"/>
                  </a:cubicBezTo>
                  <a:cubicBezTo>
                    <a:pt x="1693" y="21266"/>
                    <a:pt x="0" y="25295"/>
                    <a:pt x="565" y="29025"/>
                  </a:cubicBezTo>
                  <a:cubicBezTo>
                    <a:pt x="706" y="30013"/>
                    <a:pt x="1051" y="31204"/>
                    <a:pt x="2101" y="31564"/>
                  </a:cubicBezTo>
                  <a:cubicBezTo>
                    <a:pt x="2188" y="31593"/>
                    <a:pt x="2272" y="31607"/>
                    <a:pt x="2352" y="31607"/>
                  </a:cubicBezTo>
                  <a:cubicBezTo>
                    <a:pt x="2929" y="31607"/>
                    <a:pt x="3349" y="30933"/>
                    <a:pt x="3527" y="30452"/>
                  </a:cubicBezTo>
                  <a:cubicBezTo>
                    <a:pt x="4154" y="28774"/>
                    <a:pt x="4499" y="25216"/>
                    <a:pt x="2712" y="24056"/>
                  </a:cubicBezTo>
                  <a:cubicBezTo>
                    <a:pt x="2687" y="24036"/>
                    <a:pt x="2660" y="24027"/>
                    <a:pt x="2633" y="24027"/>
                  </a:cubicBezTo>
                  <a:cubicBezTo>
                    <a:pt x="2578" y="24027"/>
                    <a:pt x="2525" y="24066"/>
                    <a:pt x="2493" y="24119"/>
                  </a:cubicBezTo>
                  <a:cubicBezTo>
                    <a:pt x="1819" y="25013"/>
                    <a:pt x="1129" y="28273"/>
                    <a:pt x="2681" y="28712"/>
                  </a:cubicBezTo>
                  <a:cubicBezTo>
                    <a:pt x="2695" y="28715"/>
                    <a:pt x="2708" y="28716"/>
                    <a:pt x="2721" y="28716"/>
                  </a:cubicBezTo>
                  <a:cubicBezTo>
                    <a:pt x="2894" y="28716"/>
                    <a:pt x="2949" y="28442"/>
                    <a:pt x="2759" y="28398"/>
                  </a:cubicBezTo>
                  <a:cubicBezTo>
                    <a:pt x="1975" y="28179"/>
                    <a:pt x="2132" y="26909"/>
                    <a:pt x="2179" y="26298"/>
                  </a:cubicBezTo>
                  <a:cubicBezTo>
                    <a:pt x="2194" y="26047"/>
                    <a:pt x="2473" y="24476"/>
                    <a:pt x="2715" y="24476"/>
                  </a:cubicBezTo>
                  <a:cubicBezTo>
                    <a:pt x="2730" y="24476"/>
                    <a:pt x="2744" y="24482"/>
                    <a:pt x="2759" y="24495"/>
                  </a:cubicBezTo>
                  <a:cubicBezTo>
                    <a:pt x="3653" y="25232"/>
                    <a:pt x="3653" y="26956"/>
                    <a:pt x="3637" y="28006"/>
                  </a:cubicBezTo>
                  <a:cubicBezTo>
                    <a:pt x="3621" y="28884"/>
                    <a:pt x="3512" y="30875"/>
                    <a:pt x="2477" y="31251"/>
                  </a:cubicBezTo>
                  <a:cubicBezTo>
                    <a:pt x="2402" y="31277"/>
                    <a:pt x="2330" y="31290"/>
                    <a:pt x="2260" y="31290"/>
                  </a:cubicBezTo>
                  <a:cubicBezTo>
                    <a:pt x="1542" y="31290"/>
                    <a:pt x="1101" y="29997"/>
                    <a:pt x="972" y="29511"/>
                  </a:cubicBezTo>
                  <a:cubicBezTo>
                    <a:pt x="753" y="28633"/>
                    <a:pt x="800" y="27677"/>
                    <a:pt x="863" y="26784"/>
                  </a:cubicBezTo>
                  <a:cubicBezTo>
                    <a:pt x="957" y="25310"/>
                    <a:pt x="1254" y="23837"/>
                    <a:pt x="1662" y="22411"/>
                  </a:cubicBezTo>
                  <a:cubicBezTo>
                    <a:pt x="2289" y="20138"/>
                    <a:pt x="2634" y="17724"/>
                    <a:pt x="2916" y="15388"/>
                  </a:cubicBezTo>
                  <a:cubicBezTo>
                    <a:pt x="3214" y="12990"/>
                    <a:pt x="3167" y="10592"/>
                    <a:pt x="3292" y="8178"/>
                  </a:cubicBezTo>
                  <a:cubicBezTo>
                    <a:pt x="3417" y="5498"/>
                    <a:pt x="3715" y="2849"/>
                    <a:pt x="3402" y="153"/>
                  </a:cubicBezTo>
                  <a:cubicBezTo>
                    <a:pt x="3394" y="51"/>
                    <a:pt x="3308" y="0"/>
                    <a:pt x="3225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55"/>
            <p:cNvSpPr/>
            <p:nvPr/>
          </p:nvSpPr>
          <p:spPr>
            <a:xfrm>
              <a:off x="1813875" y="2233815"/>
              <a:ext cx="47933" cy="658807"/>
            </a:xfrm>
            <a:custGeom>
              <a:avLst/>
              <a:gdLst/>
              <a:ahLst/>
              <a:cxnLst/>
              <a:rect l="l" t="t" r="r" b="b"/>
              <a:pathLst>
                <a:path w="2164" h="29743" extrusionOk="0">
                  <a:moveTo>
                    <a:pt x="1094" y="0"/>
                  </a:moveTo>
                  <a:cubicBezTo>
                    <a:pt x="1011" y="0"/>
                    <a:pt x="933" y="51"/>
                    <a:pt x="941" y="153"/>
                  </a:cubicBezTo>
                  <a:cubicBezTo>
                    <a:pt x="1270" y="2708"/>
                    <a:pt x="1411" y="5278"/>
                    <a:pt x="1270" y="7849"/>
                  </a:cubicBezTo>
                  <a:cubicBezTo>
                    <a:pt x="1113" y="10420"/>
                    <a:pt x="0" y="12896"/>
                    <a:pt x="110" y="15451"/>
                  </a:cubicBezTo>
                  <a:cubicBezTo>
                    <a:pt x="157" y="16439"/>
                    <a:pt x="690" y="17395"/>
                    <a:pt x="1035" y="18304"/>
                  </a:cubicBezTo>
                  <a:cubicBezTo>
                    <a:pt x="1474" y="19417"/>
                    <a:pt x="1693" y="20545"/>
                    <a:pt x="1646" y="21752"/>
                  </a:cubicBezTo>
                  <a:cubicBezTo>
                    <a:pt x="1599" y="22990"/>
                    <a:pt x="1239" y="24182"/>
                    <a:pt x="1223" y="25420"/>
                  </a:cubicBezTo>
                  <a:cubicBezTo>
                    <a:pt x="1207" y="26815"/>
                    <a:pt x="1442" y="28210"/>
                    <a:pt x="1552" y="29589"/>
                  </a:cubicBezTo>
                  <a:cubicBezTo>
                    <a:pt x="1560" y="29691"/>
                    <a:pt x="1646" y="29742"/>
                    <a:pt x="1728" y="29742"/>
                  </a:cubicBezTo>
                  <a:cubicBezTo>
                    <a:pt x="1811" y="29742"/>
                    <a:pt x="1889" y="29691"/>
                    <a:pt x="1881" y="29589"/>
                  </a:cubicBezTo>
                  <a:cubicBezTo>
                    <a:pt x="1787" y="28351"/>
                    <a:pt x="1615" y="27113"/>
                    <a:pt x="1552" y="25875"/>
                  </a:cubicBezTo>
                  <a:cubicBezTo>
                    <a:pt x="1489" y="24480"/>
                    <a:pt x="1850" y="23132"/>
                    <a:pt x="1975" y="21752"/>
                  </a:cubicBezTo>
                  <a:cubicBezTo>
                    <a:pt x="2163" y="19589"/>
                    <a:pt x="988" y="17849"/>
                    <a:pt x="486" y="15827"/>
                  </a:cubicBezTo>
                  <a:cubicBezTo>
                    <a:pt x="141" y="14417"/>
                    <a:pt x="737" y="12802"/>
                    <a:pt x="1082" y="11438"/>
                  </a:cubicBezTo>
                  <a:cubicBezTo>
                    <a:pt x="1364" y="10263"/>
                    <a:pt x="1505" y="9056"/>
                    <a:pt x="1583" y="7849"/>
                  </a:cubicBezTo>
                  <a:cubicBezTo>
                    <a:pt x="1787" y="5294"/>
                    <a:pt x="1583" y="2692"/>
                    <a:pt x="1270" y="153"/>
                  </a:cubicBezTo>
                  <a:cubicBezTo>
                    <a:pt x="1262" y="51"/>
                    <a:pt x="1176" y="0"/>
                    <a:pt x="1094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55"/>
            <p:cNvSpPr/>
            <p:nvPr/>
          </p:nvSpPr>
          <p:spPr>
            <a:xfrm>
              <a:off x="1685425" y="2154694"/>
              <a:ext cx="70481" cy="363902"/>
            </a:xfrm>
            <a:custGeom>
              <a:avLst/>
              <a:gdLst/>
              <a:ahLst/>
              <a:cxnLst/>
              <a:rect l="l" t="t" r="r" b="b"/>
              <a:pathLst>
                <a:path w="3182" h="16429" extrusionOk="0">
                  <a:moveTo>
                    <a:pt x="197" y="1"/>
                  </a:moveTo>
                  <a:cubicBezTo>
                    <a:pt x="97" y="1"/>
                    <a:pt x="0" y="77"/>
                    <a:pt x="47" y="198"/>
                  </a:cubicBezTo>
                  <a:cubicBezTo>
                    <a:pt x="470" y="1342"/>
                    <a:pt x="1269" y="2220"/>
                    <a:pt x="1943" y="3208"/>
                  </a:cubicBezTo>
                  <a:cubicBezTo>
                    <a:pt x="2868" y="4571"/>
                    <a:pt x="2806" y="6343"/>
                    <a:pt x="2837" y="7926"/>
                  </a:cubicBezTo>
                  <a:cubicBezTo>
                    <a:pt x="2884" y="10716"/>
                    <a:pt x="2085" y="13474"/>
                    <a:pt x="2037" y="16264"/>
                  </a:cubicBezTo>
                  <a:cubicBezTo>
                    <a:pt x="2037" y="16374"/>
                    <a:pt x="2120" y="16429"/>
                    <a:pt x="2202" y="16429"/>
                  </a:cubicBezTo>
                  <a:cubicBezTo>
                    <a:pt x="2284" y="16429"/>
                    <a:pt x="2367" y="16374"/>
                    <a:pt x="2367" y="16264"/>
                  </a:cubicBezTo>
                  <a:cubicBezTo>
                    <a:pt x="2414" y="13459"/>
                    <a:pt x="3119" y="10716"/>
                    <a:pt x="3166" y="7926"/>
                  </a:cubicBezTo>
                  <a:cubicBezTo>
                    <a:pt x="3182" y="6531"/>
                    <a:pt x="3103" y="5089"/>
                    <a:pt x="2633" y="3772"/>
                  </a:cubicBezTo>
                  <a:cubicBezTo>
                    <a:pt x="2132" y="2424"/>
                    <a:pt x="878" y="1484"/>
                    <a:pt x="360" y="120"/>
                  </a:cubicBezTo>
                  <a:cubicBezTo>
                    <a:pt x="335" y="37"/>
                    <a:pt x="265" y="1"/>
                    <a:pt x="19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55"/>
            <p:cNvSpPr/>
            <p:nvPr/>
          </p:nvSpPr>
          <p:spPr>
            <a:xfrm>
              <a:off x="1837487" y="2328286"/>
              <a:ext cx="99985" cy="319558"/>
            </a:xfrm>
            <a:custGeom>
              <a:avLst/>
              <a:gdLst/>
              <a:ahLst/>
              <a:cxnLst/>
              <a:rect l="l" t="t" r="r" b="b"/>
              <a:pathLst>
                <a:path w="4514" h="14427" extrusionOk="0">
                  <a:moveTo>
                    <a:pt x="4317" y="1"/>
                  </a:moveTo>
                  <a:cubicBezTo>
                    <a:pt x="4249" y="1"/>
                    <a:pt x="4179" y="37"/>
                    <a:pt x="4154" y="120"/>
                  </a:cubicBezTo>
                  <a:cubicBezTo>
                    <a:pt x="3684" y="1468"/>
                    <a:pt x="2477" y="2361"/>
                    <a:pt x="1740" y="3553"/>
                  </a:cubicBezTo>
                  <a:cubicBezTo>
                    <a:pt x="1082" y="4587"/>
                    <a:pt x="1035" y="5982"/>
                    <a:pt x="894" y="7158"/>
                  </a:cubicBezTo>
                  <a:cubicBezTo>
                    <a:pt x="580" y="9744"/>
                    <a:pt x="0" y="11938"/>
                    <a:pt x="1301" y="14352"/>
                  </a:cubicBezTo>
                  <a:cubicBezTo>
                    <a:pt x="1330" y="14405"/>
                    <a:pt x="1376" y="14427"/>
                    <a:pt x="1423" y="14427"/>
                  </a:cubicBezTo>
                  <a:cubicBezTo>
                    <a:pt x="1532" y="14427"/>
                    <a:pt x="1649" y="14311"/>
                    <a:pt x="1583" y="14180"/>
                  </a:cubicBezTo>
                  <a:cubicBezTo>
                    <a:pt x="267" y="11735"/>
                    <a:pt x="956" y="9368"/>
                    <a:pt x="1270" y="6750"/>
                  </a:cubicBezTo>
                  <a:cubicBezTo>
                    <a:pt x="1474" y="5089"/>
                    <a:pt x="1818" y="3803"/>
                    <a:pt x="2947" y="2503"/>
                  </a:cubicBezTo>
                  <a:cubicBezTo>
                    <a:pt x="3558" y="1782"/>
                    <a:pt x="4154" y="1108"/>
                    <a:pt x="4467" y="198"/>
                  </a:cubicBezTo>
                  <a:cubicBezTo>
                    <a:pt x="4514" y="78"/>
                    <a:pt x="4417" y="1"/>
                    <a:pt x="431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55"/>
            <p:cNvSpPr/>
            <p:nvPr/>
          </p:nvSpPr>
          <p:spPr>
            <a:xfrm>
              <a:off x="1650117" y="2411040"/>
              <a:ext cx="94337" cy="497112"/>
            </a:xfrm>
            <a:custGeom>
              <a:avLst/>
              <a:gdLst/>
              <a:ahLst/>
              <a:cxnLst/>
              <a:rect l="l" t="t" r="r" b="b"/>
              <a:pathLst>
                <a:path w="4259" h="22443" extrusionOk="0">
                  <a:moveTo>
                    <a:pt x="232" y="0"/>
                  </a:moveTo>
                  <a:cubicBezTo>
                    <a:pt x="111" y="0"/>
                    <a:pt x="0" y="167"/>
                    <a:pt x="120" y="287"/>
                  </a:cubicBezTo>
                  <a:cubicBezTo>
                    <a:pt x="1139" y="1321"/>
                    <a:pt x="2425" y="2168"/>
                    <a:pt x="3193" y="3437"/>
                  </a:cubicBezTo>
                  <a:cubicBezTo>
                    <a:pt x="3741" y="4331"/>
                    <a:pt x="3631" y="5381"/>
                    <a:pt x="3584" y="6384"/>
                  </a:cubicBezTo>
                  <a:cubicBezTo>
                    <a:pt x="3537" y="7513"/>
                    <a:pt x="3459" y="8657"/>
                    <a:pt x="3381" y="9801"/>
                  </a:cubicBezTo>
                  <a:cubicBezTo>
                    <a:pt x="3052" y="13955"/>
                    <a:pt x="2769" y="18109"/>
                    <a:pt x="2769" y="22278"/>
                  </a:cubicBezTo>
                  <a:cubicBezTo>
                    <a:pt x="2769" y="22388"/>
                    <a:pt x="2852" y="22443"/>
                    <a:pt x="2934" y="22443"/>
                  </a:cubicBezTo>
                  <a:cubicBezTo>
                    <a:pt x="3016" y="22443"/>
                    <a:pt x="3099" y="22388"/>
                    <a:pt x="3099" y="22278"/>
                  </a:cubicBezTo>
                  <a:cubicBezTo>
                    <a:pt x="3099" y="17607"/>
                    <a:pt x="3506" y="12983"/>
                    <a:pt x="3804" y="8328"/>
                  </a:cubicBezTo>
                  <a:cubicBezTo>
                    <a:pt x="3914" y="6651"/>
                    <a:pt x="4258" y="4832"/>
                    <a:pt x="3475" y="3265"/>
                  </a:cubicBezTo>
                  <a:cubicBezTo>
                    <a:pt x="2816" y="1948"/>
                    <a:pt x="1359" y="1071"/>
                    <a:pt x="340" y="52"/>
                  </a:cubicBezTo>
                  <a:cubicBezTo>
                    <a:pt x="307" y="15"/>
                    <a:pt x="269" y="0"/>
                    <a:pt x="232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55"/>
            <p:cNvSpPr/>
            <p:nvPr/>
          </p:nvSpPr>
          <p:spPr>
            <a:xfrm>
              <a:off x="1853457" y="2644682"/>
              <a:ext cx="49306" cy="249963"/>
            </a:xfrm>
            <a:custGeom>
              <a:avLst/>
              <a:gdLst/>
              <a:ahLst/>
              <a:cxnLst/>
              <a:rect l="l" t="t" r="r" b="b"/>
              <a:pathLst>
                <a:path w="2226" h="11285" extrusionOk="0">
                  <a:moveTo>
                    <a:pt x="803" y="1"/>
                  </a:moveTo>
                  <a:cubicBezTo>
                    <a:pt x="704" y="1"/>
                    <a:pt x="605" y="80"/>
                    <a:pt x="643" y="194"/>
                  </a:cubicBezTo>
                  <a:cubicBezTo>
                    <a:pt x="1912" y="3799"/>
                    <a:pt x="0" y="7529"/>
                    <a:pt x="1082" y="11166"/>
                  </a:cubicBezTo>
                  <a:cubicBezTo>
                    <a:pt x="1107" y="11249"/>
                    <a:pt x="1174" y="11285"/>
                    <a:pt x="1241" y="11285"/>
                  </a:cubicBezTo>
                  <a:cubicBezTo>
                    <a:pt x="1337" y="11285"/>
                    <a:pt x="1432" y="11208"/>
                    <a:pt x="1395" y="11087"/>
                  </a:cubicBezTo>
                  <a:cubicBezTo>
                    <a:pt x="314" y="7451"/>
                    <a:pt x="2226" y="3720"/>
                    <a:pt x="956" y="115"/>
                  </a:cubicBezTo>
                  <a:cubicBezTo>
                    <a:pt x="932" y="35"/>
                    <a:pt x="867" y="1"/>
                    <a:pt x="803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55"/>
            <p:cNvSpPr/>
            <p:nvPr/>
          </p:nvSpPr>
          <p:spPr>
            <a:xfrm>
              <a:off x="1792699" y="2742875"/>
              <a:ext cx="30213" cy="167277"/>
            </a:xfrm>
            <a:custGeom>
              <a:avLst/>
              <a:gdLst/>
              <a:ahLst/>
              <a:cxnLst/>
              <a:rect l="l" t="t" r="r" b="b"/>
              <a:pathLst>
                <a:path w="1364" h="7552" extrusionOk="0">
                  <a:moveTo>
                    <a:pt x="1205" y="1"/>
                  </a:moveTo>
                  <a:cubicBezTo>
                    <a:pt x="1125" y="1"/>
                    <a:pt x="1043" y="55"/>
                    <a:pt x="1035" y="165"/>
                  </a:cubicBezTo>
                  <a:cubicBezTo>
                    <a:pt x="972" y="1309"/>
                    <a:pt x="329" y="2281"/>
                    <a:pt x="204" y="3410"/>
                  </a:cubicBezTo>
                  <a:cubicBezTo>
                    <a:pt x="63" y="4758"/>
                    <a:pt x="0" y="6106"/>
                    <a:pt x="251" y="7438"/>
                  </a:cubicBezTo>
                  <a:cubicBezTo>
                    <a:pt x="269" y="7518"/>
                    <a:pt x="328" y="7552"/>
                    <a:pt x="390" y="7552"/>
                  </a:cubicBezTo>
                  <a:cubicBezTo>
                    <a:pt x="488" y="7552"/>
                    <a:pt x="593" y="7468"/>
                    <a:pt x="564" y="7344"/>
                  </a:cubicBezTo>
                  <a:cubicBezTo>
                    <a:pt x="298" y="5980"/>
                    <a:pt x="329" y="4444"/>
                    <a:pt x="612" y="3065"/>
                  </a:cubicBezTo>
                  <a:cubicBezTo>
                    <a:pt x="815" y="2077"/>
                    <a:pt x="1301" y="1200"/>
                    <a:pt x="1364" y="165"/>
                  </a:cubicBezTo>
                  <a:cubicBezTo>
                    <a:pt x="1364" y="55"/>
                    <a:pt x="1285" y="1"/>
                    <a:pt x="1205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55"/>
            <p:cNvSpPr/>
            <p:nvPr/>
          </p:nvSpPr>
          <p:spPr>
            <a:xfrm>
              <a:off x="1821162" y="2795083"/>
              <a:ext cx="10787" cy="107272"/>
            </a:xfrm>
            <a:custGeom>
              <a:avLst/>
              <a:gdLst/>
              <a:ahLst/>
              <a:cxnLst/>
              <a:rect l="l" t="t" r="r" b="b"/>
              <a:pathLst>
                <a:path w="487" h="4843" extrusionOk="0">
                  <a:moveTo>
                    <a:pt x="151" y="1"/>
                  </a:moveTo>
                  <a:cubicBezTo>
                    <a:pt x="72" y="1"/>
                    <a:pt x="1" y="52"/>
                    <a:pt x="16" y="159"/>
                  </a:cubicBezTo>
                  <a:cubicBezTo>
                    <a:pt x="173" y="1664"/>
                    <a:pt x="95" y="3169"/>
                    <a:pt x="95" y="4689"/>
                  </a:cubicBezTo>
                  <a:cubicBezTo>
                    <a:pt x="95" y="4791"/>
                    <a:pt x="177" y="4842"/>
                    <a:pt x="259" y="4842"/>
                  </a:cubicBezTo>
                  <a:cubicBezTo>
                    <a:pt x="341" y="4842"/>
                    <a:pt x="424" y="4791"/>
                    <a:pt x="424" y="4689"/>
                  </a:cubicBezTo>
                  <a:cubicBezTo>
                    <a:pt x="424" y="3169"/>
                    <a:pt x="486" y="1664"/>
                    <a:pt x="330" y="159"/>
                  </a:cubicBezTo>
                  <a:cubicBezTo>
                    <a:pt x="322" y="56"/>
                    <a:pt x="232" y="1"/>
                    <a:pt x="151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55"/>
            <p:cNvSpPr/>
            <p:nvPr/>
          </p:nvSpPr>
          <p:spPr>
            <a:xfrm>
              <a:off x="1757546" y="2719705"/>
              <a:ext cx="16413" cy="203824"/>
            </a:xfrm>
            <a:custGeom>
              <a:avLst/>
              <a:gdLst/>
              <a:ahLst/>
              <a:cxnLst/>
              <a:rect l="l" t="t" r="r" b="b"/>
              <a:pathLst>
                <a:path w="741" h="9202" extrusionOk="0">
                  <a:moveTo>
                    <a:pt x="205" y="0"/>
                  </a:moveTo>
                  <a:cubicBezTo>
                    <a:pt x="110" y="0"/>
                    <a:pt x="1" y="84"/>
                    <a:pt x="20" y="208"/>
                  </a:cubicBezTo>
                  <a:cubicBezTo>
                    <a:pt x="412" y="3139"/>
                    <a:pt x="365" y="6086"/>
                    <a:pt x="349" y="9048"/>
                  </a:cubicBezTo>
                  <a:cubicBezTo>
                    <a:pt x="349" y="9150"/>
                    <a:pt x="431" y="9201"/>
                    <a:pt x="514" y="9201"/>
                  </a:cubicBezTo>
                  <a:cubicBezTo>
                    <a:pt x="596" y="9201"/>
                    <a:pt x="678" y="9150"/>
                    <a:pt x="678" y="9048"/>
                  </a:cubicBezTo>
                  <a:cubicBezTo>
                    <a:pt x="694" y="6055"/>
                    <a:pt x="741" y="3076"/>
                    <a:pt x="333" y="114"/>
                  </a:cubicBezTo>
                  <a:cubicBezTo>
                    <a:pt x="321" y="34"/>
                    <a:pt x="266" y="0"/>
                    <a:pt x="205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55"/>
            <p:cNvSpPr/>
            <p:nvPr/>
          </p:nvSpPr>
          <p:spPr>
            <a:xfrm>
              <a:off x="1574319" y="1978887"/>
              <a:ext cx="68754" cy="59384"/>
            </a:xfrm>
            <a:custGeom>
              <a:avLst/>
              <a:gdLst/>
              <a:ahLst/>
              <a:cxnLst/>
              <a:rect l="l" t="t" r="r" b="b"/>
              <a:pathLst>
                <a:path w="3104" h="2681" extrusionOk="0">
                  <a:moveTo>
                    <a:pt x="1364" y="2681"/>
                  </a:moveTo>
                  <a:cubicBezTo>
                    <a:pt x="533" y="2681"/>
                    <a:pt x="47" y="2257"/>
                    <a:pt x="31" y="1489"/>
                  </a:cubicBezTo>
                  <a:cubicBezTo>
                    <a:pt x="0" y="659"/>
                    <a:pt x="627" y="0"/>
                    <a:pt x="1411" y="32"/>
                  </a:cubicBezTo>
                  <a:cubicBezTo>
                    <a:pt x="2524" y="79"/>
                    <a:pt x="3057" y="455"/>
                    <a:pt x="3072" y="1223"/>
                  </a:cubicBezTo>
                  <a:cubicBezTo>
                    <a:pt x="3104" y="1928"/>
                    <a:pt x="2210" y="2681"/>
                    <a:pt x="1364" y="2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55"/>
            <p:cNvSpPr/>
            <p:nvPr/>
          </p:nvSpPr>
          <p:spPr>
            <a:xfrm>
              <a:off x="1891999" y="2009786"/>
              <a:ext cx="55907" cy="53138"/>
            </a:xfrm>
            <a:custGeom>
              <a:avLst/>
              <a:gdLst/>
              <a:ahLst/>
              <a:cxnLst/>
              <a:rect l="l" t="t" r="r" b="b"/>
              <a:pathLst>
                <a:path w="2524" h="2399" extrusionOk="0">
                  <a:moveTo>
                    <a:pt x="31" y="1003"/>
                  </a:moveTo>
                  <a:cubicBezTo>
                    <a:pt x="47" y="392"/>
                    <a:pt x="549" y="0"/>
                    <a:pt x="1270" y="32"/>
                  </a:cubicBezTo>
                  <a:cubicBezTo>
                    <a:pt x="2022" y="79"/>
                    <a:pt x="2508" y="486"/>
                    <a:pt x="2524" y="1050"/>
                  </a:cubicBezTo>
                  <a:cubicBezTo>
                    <a:pt x="2524" y="1709"/>
                    <a:pt x="1850" y="2398"/>
                    <a:pt x="1238" y="2367"/>
                  </a:cubicBezTo>
                  <a:cubicBezTo>
                    <a:pt x="517" y="2320"/>
                    <a:pt x="0" y="1756"/>
                    <a:pt x="31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55"/>
            <p:cNvSpPr/>
            <p:nvPr/>
          </p:nvSpPr>
          <p:spPr>
            <a:xfrm>
              <a:off x="1552080" y="2506951"/>
              <a:ext cx="62862" cy="54888"/>
            </a:xfrm>
            <a:custGeom>
              <a:avLst/>
              <a:gdLst/>
              <a:ahLst/>
              <a:cxnLst/>
              <a:rect l="l" t="t" r="r" b="b"/>
              <a:pathLst>
                <a:path w="2838" h="2478" extrusionOk="0">
                  <a:moveTo>
                    <a:pt x="2524" y="126"/>
                  </a:moveTo>
                  <a:cubicBezTo>
                    <a:pt x="2634" y="455"/>
                    <a:pt x="2775" y="738"/>
                    <a:pt x="2807" y="1020"/>
                  </a:cubicBezTo>
                  <a:cubicBezTo>
                    <a:pt x="2838" y="1474"/>
                    <a:pt x="2681" y="1882"/>
                    <a:pt x="2242" y="2148"/>
                  </a:cubicBezTo>
                  <a:cubicBezTo>
                    <a:pt x="1662" y="2477"/>
                    <a:pt x="1051" y="2430"/>
                    <a:pt x="565" y="2070"/>
                  </a:cubicBezTo>
                  <a:cubicBezTo>
                    <a:pt x="283" y="1866"/>
                    <a:pt x="95" y="1396"/>
                    <a:pt x="64" y="1035"/>
                  </a:cubicBezTo>
                  <a:cubicBezTo>
                    <a:pt x="1" y="550"/>
                    <a:pt x="565" y="79"/>
                    <a:pt x="1208" y="32"/>
                  </a:cubicBezTo>
                  <a:cubicBezTo>
                    <a:pt x="1631" y="1"/>
                    <a:pt x="2070" y="79"/>
                    <a:pt x="2524" y="1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55"/>
            <p:cNvSpPr/>
            <p:nvPr/>
          </p:nvSpPr>
          <p:spPr>
            <a:xfrm>
              <a:off x="1975661" y="2137904"/>
              <a:ext cx="64944" cy="50701"/>
            </a:xfrm>
            <a:custGeom>
              <a:avLst/>
              <a:gdLst/>
              <a:ahLst/>
              <a:cxnLst/>
              <a:rect l="l" t="t" r="r" b="b"/>
              <a:pathLst>
                <a:path w="2932" h="2289" extrusionOk="0">
                  <a:moveTo>
                    <a:pt x="1474" y="2257"/>
                  </a:moveTo>
                  <a:cubicBezTo>
                    <a:pt x="722" y="2257"/>
                    <a:pt x="220" y="1881"/>
                    <a:pt x="95" y="1285"/>
                  </a:cubicBezTo>
                  <a:cubicBezTo>
                    <a:pt x="1" y="784"/>
                    <a:pt x="455" y="173"/>
                    <a:pt x="1160" y="63"/>
                  </a:cubicBezTo>
                  <a:cubicBezTo>
                    <a:pt x="1599" y="0"/>
                    <a:pt x="2195" y="31"/>
                    <a:pt x="2524" y="282"/>
                  </a:cubicBezTo>
                  <a:cubicBezTo>
                    <a:pt x="2932" y="564"/>
                    <a:pt x="2838" y="1160"/>
                    <a:pt x="2618" y="1615"/>
                  </a:cubicBezTo>
                  <a:cubicBezTo>
                    <a:pt x="2383" y="2116"/>
                    <a:pt x="1960" y="2289"/>
                    <a:pt x="1474" y="22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55"/>
            <p:cNvSpPr/>
            <p:nvPr/>
          </p:nvSpPr>
          <p:spPr>
            <a:xfrm>
              <a:off x="1461131" y="2460081"/>
              <a:ext cx="59384" cy="55574"/>
            </a:xfrm>
            <a:custGeom>
              <a:avLst/>
              <a:gdLst/>
              <a:ahLst/>
              <a:cxnLst/>
              <a:rect l="l" t="t" r="r" b="b"/>
              <a:pathLst>
                <a:path w="2681" h="2509" extrusionOk="0">
                  <a:moveTo>
                    <a:pt x="1333" y="2477"/>
                  </a:moveTo>
                  <a:cubicBezTo>
                    <a:pt x="659" y="2509"/>
                    <a:pt x="94" y="1929"/>
                    <a:pt x="47" y="1176"/>
                  </a:cubicBezTo>
                  <a:cubicBezTo>
                    <a:pt x="0" y="628"/>
                    <a:pt x="549" y="79"/>
                    <a:pt x="1191" y="48"/>
                  </a:cubicBezTo>
                  <a:cubicBezTo>
                    <a:pt x="1975" y="1"/>
                    <a:pt x="2649" y="612"/>
                    <a:pt x="2681" y="1365"/>
                  </a:cubicBezTo>
                  <a:cubicBezTo>
                    <a:pt x="2681" y="1897"/>
                    <a:pt x="2007" y="2446"/>
                    <a:pt x="1333" y="2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55"/>
            <p:cNvSpPr/>
            <p:nvPr/>
          </p:nvSpPr>
          <p:spPr>
            <a:xfrm>
              <a:off x="1949966" y="2462163"/>
              <a:ext cx="55929" cy="51765"/>
            </a:xfrm>
            <a:custGeom>
              <a:avLst/>
              <a:gdLst/>
              <a:ahLst/>
              <a:cxnLst/>
              <a:rect l="l" t="t" r="r" b="b"/>
              <a:pathLst>
                <a:path w="2525" h="2337" extrusionOk="0">
                  <a:moveTo>
                    <a:pt x="1098" y="2305"/>
                  </a:moveTo>
                  <a:cubicBezTo>
                    <a:pt x="471" y="2289"/>
                    <a:pt x="1" y="1819"/>
                    <a:pt x="16" y="1255"/>
                  </a:cubicBezTo>
                  <a:cubicBezTo>
                    <a:pt x="32" y="597"/>
                    <a:pt x="675" y="1"/>
                    <a:pt x="1349" y="17"/>
                  </a:cubicBezTo>
                  <a:cubicBezTo>
                    <a:pt x="2085" y="48"/>
                    <a:pt x="2524" y="471"/>
                    <a:pt x="2477" y="1114"/>
                  </a:cubicBezTo>
                  <a:cubicBezTo>
                    <a:pt x="2430" y="1788"/>
                    <a:pt x="1803" y="2336"/>
                    <a:pt x="1098" y="2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55"/>
            <p:cNvSpPr/>
            <p:nvPr/>
          </p:nvSpPr>
          <p:spPr>
            <a:xfrm>
              <a:off x="1554517" y="2202827"/>
              <a:ext cx="54179" cy="50015"/>
            </a:xfrm>
            <a:custGeom>
              <a:avLst/>
              <a:gdLst/>
              <a:ahLst/>
              <a:cxnLst/>
              <a:rect l="l" t="t" r="r" b="b"/>
              <a:pathLst>
                <a:path w="2446" h="2258" extrusionOk="0">
                  <a:moveTo>
                    <a:pt x="1192" y="2257"/>
                  </a:moveTo>
                  <a:cubicBezTo>
                    <a:pt x="408" y="2242"/>
                    <a:pt x="1" y="1881"/>
                    <a:pt x="16" y="1238"/>
                  </a:cubicBezTo>
                  <a:cubicBezTo>
                    <a:pt x="48" y="580"/>
                    <a:pt x="565" y="0"/>
                    <a:pt x="1082" y="16"/>
                  </a:cubicBezTo>
                  <a:cubicBezTo>
                    <a:pt x="1725" y="47"/>
                    <a:pt x="2446" y="721"/>
                    <a:pt x="2446" y="1285"/>
                  </a:cubicBezTo>
                  <a:cubicBezTo>
                    <a:pt x="2446" y="1850"/>
                    <a:pt x="1929" y="2257"/>
                    <a:pt x="1192" y="22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55"/>
            <p:cNvSpPr/>
            <p:nvPr/>
          </p:nvSpPr>
          <p:spPr>
            <a:xfrm>
              <a:off x="1434728" y="2192748"/>
              <a:ext cx="54888" cy="47246"/>
            </a:xfrm>
            <a:custGeom>
              <a:avLst/>
              <a:gdLst/>
              <a:ahLst/>
              <a:cxnLst/>
              <a:rect l="l" t="t" r="r" b="b"/>
              <a:pathLst>
                <a:path w="2478" h="2133" extrusionOk="0">
                  <a:moveTo>
                    <a:pt x="1098" y="2117"/>
                  </a:moveTo>
                  <a:cubicBezTo>
                    <a:pt x="456" y="2101"/>
                    <a:pt x="1" y="1631"/>
                    <a:pt x="32" y="1067"/>
                  </a:cubicBezTo>
                  <a:cubicBezTo>
                    <a:pt x="64" y="455"/>
                    <a:pt x="675" y="1"/>
                    <a:pt x="1412" y="32"/>
                  </a:cubicBezTo>
                  <a:cubicBezTo>
                    <a:pt x="2101" y="63"/>
                    <a:pt x="2478" y="440"/>
                    <a:pt x="2430" y="1082"/>
                  </a:cubicBezTo>
                  <a:cubicBezTo>
                    <a:pt x="2383" y="1740"/>
                    <a:pt x="1882" y="2132"/>
                    <a:pt x="1098" y="2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55"/>
            <p:cNvSpPr/>
            <p:nvPr/>
          </p:nvSpPr>
          <p:spPr>
            <a:xfrm>
              <a:off x="1808669" y="1812914"/>
              <a:ext cx="55574" cy="55574"/>
            </a:xfrm>
            <a:custGeom>
              <a:avLst/>
              <a:gdLst/>
              <a:ahLst/>
              <a:cxnLst/>
              <a:rect l="l" t="t" r="r" b="b"/>
              <a:pathLst>
                <a:path w="2509" h="2509" extrusionOk="0">
                  <a:moveTo>
                    <a:pt x="1097" y="2509"/>
                  </a:moveTo>
                  <a:cubicBezTo>
                    <a:pt x="423" y="2509"/>
                    <a:pt x="141" y="2086"/>
                    <a:pt x="79" y="1333"/>
                  </a:cubicBezTo>
                  <a:cubicBezTo>
                    <a:pt x="0" y="550"/>
                    <a:pt x="800" y="48"/>
                    <a:pt x="1333" y="32"/>
                  </a:cubicBezTo>
                  <a:cubicBezTo>
                    <a:pt x="1975" y="1"/>
                    <a:pt x="2508" y="612"/>
                    <a:pt x="2477" y="1286"/>
                  </a:cubicBezTo>
                  <a:cubicBezTo>
                    <a:pt x="2445" y="1945"/>
                    <a:pt x="1803" y="2509"/>
                    <a:pt x="1097" y="25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9" name="Google Shape;5169;p55"/>
          <p:cNvSpPr/>
          <p:nvPr/>
        </p:nvSpPr>
        <p:spPr>
          <a:xfrm>
            <a:off x="2703782" y="1768077"/>
            <a:ext cx="383283" cy="272653"/>
          </a:xfrm>
          <a:custGeom>
            <a:avLst/>
            <a:gdLst/>
            <a:ahLst/>
            <a:cxnLst/>
            <a:rect l="l" t="t" r="r" b="b"/>
            <a:pathLst>
              <a:path w="13685" h="9735" extrusionOk="0">
                <a:moveTo>
                  <a:pt x="1" y="7085"/>
                </a:moveTo>
                <a:cubicBezTo>
                  <a:pt x="487" y="5722"/>
                  <a:pt x="988" y="4295"/>
                  <a:pt x="1882" y="3151"/>
                </a:cubicBezTo>
                <a:cubicBezTo>
                  <a:pt x="3245" y="1380"/>
                  <a:pt x="4985" y="16"/>
                  <a:pt x="7384" y="1"/>
                </a:cubicBezTo>
                <a:cubicBezTo>
                  <a:pt x="8575" y="1"/>
                  <a:pt x="9782" y="32"/>
                  <a:pt x="10957" y="549"/>
                </a:cubicBezTo>
                <a:cubicBezTo>
                  <a:pt x="12572" y="1239"/>
                  <a:pt x="13246" y="2493"/>
                  <a:pt x="13465" y="4092"/>
                </a:cubicBezTo>
                <a:cubicBezTo>
                  <a:pt x="13685" y="5737"/>
                  <a:pt x="13120" y="7180"/>
                  <a:pt x="12101" y="8449"/>
                </a:cubicBezTo>
                <a:cubicBezTo>
                  <a:pt x="11553" y="9123"/>
                  <a:pt x="10722" y="9327"/>
                  <a:pt x="9954" y="9468"/>
                </a:cubicBezTo>
                <a:cubicBezTo>
                  <a:pt x="8340" y="9734"/>
                  <a:pt x="6772" y="9531"/>
                  <a:pt x="5362" y="8590"/>
                </a:cubicBezTo>
                <a:cubicBezTo>
                  <a:pt x="4264" y="7854"/>
                  <a:pt x="4029" y="6490"/>
                  <a:pt x="4860" y="5267"/>
                </a:cubicBezTo>
                <a:cubicBezTo>
                  <a:pt x="5377" y="4515"/>
                  <a:pt x="6051" y="3904"/>
                  <a:pt x="6960" y="3637"/>
                </a:cubicBezTo>
                <a:cubicBezTo>
                  <a:pt x="7744" y="3402"/>
                  <a:pt x="8637" y="3668"/>
                  <a:pt x="9029" y="4311"/>
                </a:cubicBezTo>
                <a:cubicBezTo>
                  <a:pt x="9374" y="4828"/>
                  <a:pt x="9280" y="5926"/>
                  <a:pt x="8841" y="6427"/>
                </a:cubicBezTo>
                <a:cubicBezTo>
                  <a:pt x="8449" y="6913"/>
                  <a:pt x="7462" y="7023"/>
                  <a:pt x="6960" y="6647"/>
                </a:cubicBezTo>
                <a:cubicBezTo>
                  <a:pt x="6631" y="6396"/>
                  <a:pt x="6678" y="6082"/>
                  <a:pt x="6851" y="5816"/>
                </a:cubicBezTo>
                <a:cubicBezTo>
                  <a:pt x="6976" y="5628"/>
                  <a:pt x="7242" y="5518"/>
                  <a:pt x="7415" y="5377"/>
                </a:cubicBezTo>
                <a:cubicBezTo>
                  <a:pt x="7007" y="4844"/>
                  <a:pt x="6788" y="4797"/>
                  <a:pt x="6490" y="5095"/>
                </a:cubicBezTo>
                <a:cubicBezTo>
                  <a:pt x="5722" y="5816"/>
                  <a:pt x="5957" y="7023"/>
                  <a:pt x="6929" y="7399"/>
                </a:cubicBezTo>
                <a:cubicBezTo>
                  <a:pt x="8120" y="7869"/>
                  <a:pt x="9500" y="7117"/>
                  <a:pt x="9782" y="5879"/>
                </a:cubicBezTo>
                <a:cubicBezTo>
                  <a:pt x="10032" y="4734"/>
                  <a:pt x="9735" y="3810"/>
                  <a:pt x="8951" y="3292"/>
                </a:cubicBezTo>
                <a:cubicBezTo>
                  <a:pt x="8058" y="2697"/>
                  <a:pt x="6741" y="2759"/>
                  <a:pt x="5785" y="3433"/>
                </a:cubicBezTo>
                <a:cubicBezTo>
                  <a:pt x="4797" y="4139"/>
                  <a:pt x="4076" y="5016"/>
                  <a:pt x="3904" y="6239"/>
                </a:cubicBezTo>
                <a:cubicBezTo>
                  <a:pt x="3841" y="6725"/>
                  <a:pt x="3904" y="7211"/>
                  <a:pt x="3904" y="7697"/>
                </a:cubicBezTo>
                <a:cubicBezTo>
                  <a:pt x="2666" y="7509"/>
                  <a:pt x="1396" y="7305"/>
                  <a:pt x="1" y="7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0" name="Google Shape;5170;p55"/>
          <p:cNvSpPr/>
          <p:nvPr/>
        </p:nvSpPr>
        <p:spPr>
          <a:xfrm>
            <a:off x="6298407" y="1964802"/>
            <a:ext cx="325783" cy="231818"/>
          </a:xfrm>
          <a:custGeom>
            <a:avLst/>
            <a:gdLst/>
            <a:ahLst/>
            <a:cxnLst/>
            <a:rect l="l" t="t" r="r" b="b"/>
            <a:pathLst>
              <a:path w="11632" h="8277" extrusionOk="0">
                <a:moveTo>
                  <a:pt x="11631" y="6003"/>
                </a:moveTo>
                <a:cubicBezTo>
                  <a:pt x="11208" y="4844"/>
                  <a:pt x="10785" y="3652"/>
                  <a:pt x="10032" y="2665"/>
                </a:cubicBezTo>
                <a:cubicBezTo>
                  <a:pt x="8873" y="1160"/>
                  <a:pt x="7399" y="0"/>
                  <a:pt x="5362" y="0"/>
                </a:cubicBezTo>
                <a:cubicBezTo>
                  <a:pt x="4343" y="0"/>
                  <a:pt x="3324" y="16"/>
                  <a:pt x="2321" y="455"/>
                </a:cubicBezTo>
                <a:cubicBezTo>
                  <a:pt x="941" y="1035"/>
                  <a:pt x="377" y="2116"/>
                  <a:pt x="189" y="3480"/>
                </a:cubicBezTo>
                <a:cubicBezTo>
                  <a:pt x="1" y="4875"/>
                  <a:pt x="471" y="6082"/>
                  <a:pt x="1349" y="7163"/>
                </a:cubicBezTo>
                <a:cubicBezTo>
                  <a:pt x="1803" y="7743"/>
                  <a:pt x="2509" y="7916"/>
                  <a:pt x="3167" y="8041"/>
                </a:cubicBezTo>
                <a:cubicBezTo>
                  <a:pt x="4546" y="8276"/>
                  <a:pt x="5879" y="8088"/>
                  <a:pt x="7070" y="7289"/>
                </a:cubicBezTo>
                <a:cubicBezTo>
                  <a:pt x="7995" y="6662"/>
                  <a:pt x="8199" y="5502"/>
                  <a:pt x="7493" y="4467"/>
                </a:cubicBezTo>
                <a:cubicBezTo>
                  <a:pt x="7054" y="3825"/>
                  <a:pt x="6490" y="3307"/>
                  <a:pt x="5706" y="3072"/>
                </a:cubicBezTo>
                <a:cubicBezTo>
                  <a:pt x="5048" y="2869"/>
                  <a:pt x="4296" y="3119"/>
                  <a:pt x="3951" y="3652"/>
                </a:cubicBezTo>
                <a:cubicBezTo>
                  <a:pt x="3669" y="4091"/>
                  <a:pt x="3747" y="5016"/>
                  <a:pt x="4108" y="5455"/>
                </a:cubicBezTo>
                <a:cubicBezTo>
                  <a:pt x="4437" y="5862"/>
                  <a:pt x="5283" y="5956"/>
                  <a:pt x="5722" y="5643"/>
                </a:cubicBezTo>
                <a:cubicBezTo>
                  <a:pt x="6004" y="5424"/>
                  <a:pt x="5957" y="5157"/>
                  <a:pt x="5800" y="4938"/>
                </a:cubicBezTo>
                <a:cubicBezTo>
                  <a:pt x="5691" y="4765"/>
                  <a:pt x="5487" y="4671"/>
                  <a:pt x="5330" y="4561"/>
                </a:cubicBezTo>
                <a:cubicBezTo>
                  <a:pt x="5675" y="4107"/>
                  <a:pt x="5847" y="4076"/>
                  <a:pt x="6114" y="4326"/>
                </a:cubicBezTo>
                <a:cubicBezTo>
                  <a:pt x="6757" y="4938"/>
                  <a:pt x="6568" y="5956"/>
                  <a:pt x="5738" y="6286"/>
                </a:cubicBezTo>
                <a:cubicBezTo>
                  <a:pt x="4735" y="6677"/>
                  <a:pt x="3559" y="6050"/>
                  <a:pt x="3324" y="4985"/>
                </a:cubicBezTo>
                <a:cubicBezTo>
                  <a:pt x="3104" y="4013"/>
                  <a:pt x="3355" y="3229"/>
                  <a:pt x="4014" y="2790"/>
                </a:cubicBezTo>
                <a:cubicBezTo>
                  <a:pt x="4782" y="2289"/>
                  <a:pt x="5910" y="2336"/>
                  <a:pt x="6725" y="2916"/>
                </a:cubicBezTo>
                <a:cubicBezTo>
                  <a:pt x="7556" y="3496"/>
                  <a:pt x="8167" y="4248"/>
                  <a:pt x="8308" y="5298"/>
                </a:cubicBezTo>
                <a:cubicBezTo>
                  <a:pt x="8371" y="5706"/>
                  <a:pt x="8324" y="6129"/>
                  <a:pt x="8324" y="6536"/>
                </a:cubicBezTo>
                <a:cubicBezTo>
                  <a:pt x="9358" y="6364"/>
                  <a:pt x="10456" y="6192"/>
                  <a:pt x="11631" y="60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1" name="Google Shape;5171;p55"/>
          <p:cNvSpPr/>
          <p:nvPr/>
        </p:nvSpPr>
        <p:spPr>
          <a:xfrm>
            <a:off x="3273453" y="4282032"/>
            <a:ext cx="217630" cy="174965"/>
          </a:xfrm>
          <a:custGeom>
            <a:avLst/>
            <a:gdLst/>
            <a:ahLst/>
            <a:cxnLst/>
            <a:rect l="l" t="t" r="r" b="b"/>
            <a:pathLst>
              <a:path w="8794" h="7070" extrusionOk="0">
                <a:moveTo>
                  <a:pt x="4107" y="4452"/>
                </a:moveTo>
                <a:cubicBezTo>
                  <a:pt x="3982" y="4232"/>
                  <a:pt x="3872" y="4060"/>
                  <a:pt x="3715" y="3778"/>
                </a:cubicBezTo>
                <a:cubicBezTo>
                  <a:pt x="3950" y="3746"/>
                  <a:pt x="4170" y="3652"/>
                  <a:pt x="4248" y="3715"/>
                </a:cubicBezTo>
                <a:cubicBezTo>
                  <a:pt x="4421" y="3887"/>
                  <a:pt x="4640" y="4123"/>
                  <a:pt x="4640" y="4342"/>
                </a:cubicBezTo>
                <a:cubicBezTo>
                  <a:pt x="4656" y="4718"/>
                  <a:pt x="4436" y="5063"/>
                  <a:pt x="4060" y="5220"/>
                </a:cubicBezTo>
                <a:cubicBezTo>
                  <a:pt x="3731" y="5361"/>
                  <a:pt x="3402" y="5392"/>
                  <a:pt x="3088" y="5141"/>
                </a:cubicBezTo>
                <a:cubicBezTo>
                  <a:pt x="2696" y="4844"/>
                  <a:pt x="2352" y="4546"/>
                  <a:pt x="2226" y="4028"/>
                </a:cubicBezTo>
                <a:cubicBezTo>
                  <a:pt x="2101" y="3433"/>
                  <a:pt x="2258" y="2884"/>
                  <a:pt x="2775" y="2602"/>
                </a:cubicBezTo>
                <a:cubicBezTo>
                  <a:pt x="3543" y="2179"/>
                  <a:pt x="4311" y="2163"/>
                  <a:pt x="5032" y="2665"/>
                </a:cubicBezTo>
                <a:cubicBezTo>
                  <a:pt x="5831" y="3229"/>
                  <a:pt x="6505" y="4624"/>
                  <a:pt x="5894" y="5533"/>
                </a:cubicBezTo>
                <a:cubicBezTo>
                  <a:pt x="5831" y="5627"/>
                  <a:pt x="5831" y="5768"/>
                  <a:pt x="5769" y="6019"/>
                </a:cubicBezTo>
                <a:cubicBezTo>
                  <a:pt x="6803" y="5768"/>
                  <a:pt x="7744" y="5549"/>
                  <a:pt x="8794" y="5298"/>
                </a:cubicBezTo>
                <a:cubicBezTo>
                  <a:pt x="8762" y="4514"/>
                  <a:pt x="8700" y="3668"/>
                  <a:pt x="8292" y="2931"/>
                </a:cubicBezTo>
                <a:cubicBezTo>
                  <a:pt x="7885" y="2195"/>
                  <a:pt x="7430" y="1442"/>
                  <a:pt x="6646" y="1019"/>
                </a:cubicBezTo>
                <a:cubicBezTo>
                  <a:pt x="4750" y="0"/>
                  <a:pt x="2508" y="267"/>
                  <a:pt x="831" y="1865"/>
                </a:cubicBezTo>
                <a:cubicBezTo>
                  <a:pt x="157" y="2508"/>
                  <a:pt x="0" y="3370"/>
                  <a:pt x="32" y="4279"/>
                </a:cubicBezTo>
                <a:cubicBezTo>
                  <a:pt x="32" y="4514"/>
                  <a:pt x="47" y="4749"/>
                  <a:pt x="94" y="4985"/>
                </a:cubicBezTo>
                <a:cubicBezTo>
                  <a:pt x="267" y="5721"/>
                  <a:pt x="596" y="6301"/>
                  <a:pt x="1380" y="6568"/>
                </a:cubicBezTo>
                <a:cubicBezTo>
                  <a:pt x="2540" y="6944"/>
                  <a:pt x="3715" y="7069"/>
                  <a:pt x="4718" y="6270"/>
                </a:cubicBezTo>
                <a:cubicBezTo>
                  <a:pt x="6066" y="5188"/>
                  <a:pt x="5800" y="3731"/>
                  <a:pt x="4452" y="3025"/>
                </a:cubicBezTo>
                <a:cubicBezTo>
                  <a:pt x="4044" y="2822"/>
                  <a:pt x="3637" y="2837"/>
                  <a:pt x="3229" y="3041"/>
                </a:cubicBezTo>
                <a:cubicBezTo>
                  <a:pt x="2728" y="3292"/>
                  <a:pt x="2602" y="3746"/>
                  <a:pt x="2884" y="4232"/>
                </a:cubicBezTo>
                <a:cubicBezTo>
                  <a:pt x="3198" y="4765"/>
                  <a:pt x="3480" y="4828"/>
                  <a:pt x="4107" y="4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2" name="Google Shape;5172;p55"/>
          <p:cNvGrpSpPr/>
          <p:nvPr/>
        </p:nvGrpSpPr>
        <p:grpSpPr>
          <a:xfrm>
            <a:off x="7419801" y="3620332"/>
            <a:ext cx="579530" cy="431139"/>
            <a:chOff x="5717526" y="2920839"/>
            <a:chExt cx="458308" cy="340956"/>
          </a:xfrm>
        </p:grpSpPr>
        <p:sp>
          <p:nvSpPr>
            <p:cNvPr id="5173" name="Google Shape;5173;p55"/>
            <p:cNvSpPr/>
            <p:nvPr/>
          </p:nvSpPr>
          <p:spPr>
            <a:xfrm>
              <a:off x="5856386" y="3002065"/>
              <a:ext cx="319447" cy="251048"/>
            </a:xfrm>
            <a:custGeom>
              <a:avLst/>
              <a:gdLst/>
              <a:ahLst/>
              <a:cxnLst/>
              <a:rect l="l" t="t" r="r" b="b"/>
              <a:pathLst>
                <a:path w="14422" h="11334" extrusionOk="0">
                  <a:moveTo>
                    <a:pt x="4891" y="10785"/>
                  </a:moveTo>
                  <a:cubicBezTo>
                    <a:pt x="3245" y="10581"/>
                    <a:pt x="2007" y="9719"/>
                    <a:pt x="1004" y="8465"/>
                  </a:cubicBezTo>
                  <a:cubicBezTo>
                    <a:pt x="1" y="7195"/>
                    <a:pt x="32" y="7180"/>
                    <a:pt x="440" y="5597"/>
                  </a:cubicBezTo>
                  <a:cubicBezTo>
                    <a:pt x="1223" y="2446"/>
                    <a:pt x="3292" y="738"/>
                    <a:pt x="6427" y="189"/>
                  </a:cubicBezTo>
                  <a:cubicBezTo>
                    <a:pt x="7493" y="1"/>
                    <a:pt x="8528" y="1"/>
                    <a:pt x="9609" y="126"/>
                  </a:cubicBezTo>
                  <a:cubicBezTo>
                    <a:pt x="10738" y="252"/>
                    <a:pt x="11647" y="769"/>
                    <a:pt x="12368" y="1568"/>
                  </a:cubicBezTo>
                  <a:cubicBezTo>
                    <a:pt x="13387" y="2713"/>
                    <a:pt x="14217" y="3967"/>
                    <a:pt x="14311" y="5628"/>
                  </a:cubicBezTo>
                  <a:cubicBezTo>
                    <a:pt x="14421" y="7901"/>
                    <a:pt x="13402" y="9531"/>
                    <a:pt x="11506" y="10487"/>
                  </a:cubicBezTo>
                  <a:cubicBezTo>
                    <a:pt x="9844" y="11333"/>
                    <a:pt x="8073" y="11318"/>
                    <a:pt x="6318" y="10722"/>
                  </a:cubicBezTo>
                  <a:cubicBezTo>
                    <a:pt x="5064" y="10315"/>
                    <a:pt x="3966" y="8637"/>
                    <a:pt x="4076" y="7337"/>
                  </a:cubicBezTo>
                  <a:cubicBezTo>
                    <a:pt x="4201" y="5894"/>
                    <a:pt x="4860" y="5236"/>
                    <a:pt x="6035" y="5111"/>
                  </a:cubicBezTo>
                  <a:cubicBezTo>
                    <a:pt x="6725" y="5032"/>
                    <a:pt x="7477" y="5079"/>
                    <a:pt x="8151" y="5283"/>
                  </a:cubicBezTo>
                  <a:cubicBezTo>
                    <a:pt x="9013" y="5534"/>
                    <a:pt x="9358" y="6333"/>
                    <a:pt x="9155" y="7133"/>
                  </a:cubicBezTo>
                  <a:cubicBezTo>
                    <a:pt x="8998" y="7775"/>
                    <a:pt x="8308" y="8089"/>
                    <a:pt x="7697" y="7775"/>
                  </a:cubicBezTo>
                  <a:cubicBezTo>
                    <a:pt x="7477" y="7666"/>
                    <a:pt x="7274" y="7509"/>
                    <a:pt x="7039" y="7415"/>
                  </a:cubicBezTo>
                  <a:cubicBezTo>
                    <a:pt x="6929" y="7368"/>
                    <a:pt x="6709" y="7415"/>
                    <a:pt x="6647" y="7493"/>
                  </a:cubicBezTo>
                  <a:cubicBezTo>
                    <a:pt x="6584" y="7587"/>
                    <a:pt x="6600" y="7807"/>
                    <a:pt x="6678" y="7916"/>
                  </a:cubicBezTo>
                  <a:cubicBezTo>
                    <a:pt x="7242" y="8779"/>
                    <a:pt x="8810" y="9061"/>
                    <a:pt x="9531" y="7932"/>
                  </a:cubicBezTo>
                  <a:cubicBezTo>
                    <a:pt x="10205" y="6882"/>
                    <a:pt x="9766" y="5205"/>
                    <a:pt x="8606" y="4750"/>
                  </a:cubicBezTo>
                  <a:cubicBezTo>
                    <a:pt x="7383" y="4280"/>
                    <a:pt x="6098" y="4249"/>
                    <a:pt x="4875" y="4844"/>
                  </a:cubicBezTo>
                  <a:cubicBezTo>
                    <a:pt x="3794" y="5393"/>
                    <a:pt x="3245" y="6443"/>
                    <a:pt x="3402" y="7822"/>
                  </a:cubicBezTo>
                  <a:cubicBezTo>
                    <a:pt x="3512" y="8810"/>
                    <a:pt x="3888" y="9688"/>
                    <a:pt x="4640" y="10377"/>
                  </a:cubicBezTo>
                  <a:cubicBezTo>
                    <a:pt x="4734" y="10471"/>
                    <a:pt x="4813" y="10550"/>
                    <a:pt x="4907" y="10644"/>
                  </a:cubicBezTo>
                  <a:cubicBezTo>
                    <a:pt x="4907" y="10659"/>
                    <a:pt x="4891" y="10706"/>
                    <a:pt x="4891" y="107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55"/>
            <p:cNvSpPr/>
            <p:nvPr/>
          </p:nvSpPr>
          <p:spPr>
            <a:xfrm>
              <a:off x="5717526" y="3006251"/>
              <a:ext cx="210757" cy="255545"/>
            </a:xfrm>
            <a:custGeom>
              <a:avLst/>
              <a:gdLst/>
              <a:ahLst/>
              <a:cxnLst/>
              <a:rect l="l" t="t" r="r" b="b"/>
              <a:pathLst>
                <a:path w="9515" h="11537" extrusionOk="0">
                  <a:moveTo>
                    <a:pt x="9514" y="11035"/>
                  </a:moveTo>
                  <a:cubicBezTo>
                    <a:pt x="7931" y="11160"/>
                    <a:pt x="6364" y="11536"/>
                    <a:pt x="4765" y="11317"/>
                  </a:cubicBezTo>
                  <a:cubicBezTo>
                    <a:pt x="3652" y="11160"/>
                    <a:pt x="2931" y="10517"/>
                    <a:pt x="2461" y="9593"/>
                  </a:cubicBezTo>
                  <a:cubicBezTo>
                    <a:pt x="1991" y="8637"/>
                    <a:pt x="1599" y="7649"/>
                    <a:pt x="1458" y="6568"/>
                  </a:cubicBezTo>
                  <a:cubicBezTo>
                    <a:pt x="1332" y="5517"/>
                    <a:pt x="1097" y="4483"/>
                    <a:pt x="846" y="3448"/>
                  </a:cubicBezTo>
                  <a:cubicBezTo>
                    <a:pt x="737" y="2931"/>
                    <a:pt x="533" y="2430"/>
                    <a:pt x="329" y="1944"/>
                  </a:cubicBezTo>
                  <a:cubicBezTo>
                    <a:pt x="47" y="1285"/>
                    <a:pt x="0" y="1066"/>
                    <a:pt x="141" y="345"/>
                  </a:cubicBezTo>
                  <a:cubicBezTo>
                    <a:pt x="1411" y="0"/>
                    <a:pt x="2492" y="376"/>
                    <a:pt x="3198" y="1505"/>
                  </a:cubicBezTo>
                  <a:cubicBezTo>
                    <a:pt x="3511" y="1991"/>
                    <a:pt x="3731" y="2555"/>
                    <a:pt x="3934" y="3104"/>
                  </a:cubicBezTo>
                  <a:cubicBezTo>
                    <a:pt x="4279" y="4013"/>
                    <a:pt x="4530" y="4969"/>
                    <a:pt x="4922" y="5847"/>
                  </a:cubicBezTo>
                  <a:cubicBezTo>
                    <a:pt x="5878" y="8041"/>
                    <a:pt x="7289" y="9859"/>
                    <a:pt x="9514" y="11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55"/>
            <p:cNvSpPr/>
            <p:nvPr/>
          </p:nvSpPr>
          <p:spPr>
            <a:xfrm>
              <a:off x="5735910" y="2932202"/>
              <a:ext cx="14619" cy="98102"/>
            </a:xfrm>
            <a:custGeom>
              <a:avLst/>
              <a:gdLst/>
              <a:ahLst/>
              <a:cxnLst/>
              <a:rect l="l" t="t" r="r" b="b"/>
              <a:pathLst>
                <a:path w="660" h="4429" extrusionOk="0">
                  <a:moveTo>
                    <a:pt x="330" y="0"/>
                  </a:moveTo>
                  <a:cubicBezTo>
                    <a:pt x="165" y="0"/>
                    <a:pt x="1" y="106"/>
                    <a:pt x="1" y="318"/>
                  </a:cubicBezTo>
                  <a:lnTo>
                    <a:pt x="1" y="4111"/>
                  </a:lnTo>
                  <a:cubicBezTo>
                    <a:pt x="1" y="4323"/>
                    <a:pt x="165" y="4428"/>
                    <a:pt x="330" y="4428"/>
                  </a:cubicBezTo>
                  <a:cubicBezTo>
                    <a:pt x="495" y="4428"/>
                    <a:pt x="659" y="4323"/>
                    <a:pt x="659" y="4111"/>
                  </a:cubicBezTo>
                  <a:lnTo>
                    <a:pt x="659" y="318"/>
                  </a:lnTo>
                  <a:cubicBezTo>
                    <a:pt x="659" y="106"/>
                    <a:pt x="495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55"/>
            <p:cNvSpPr/>
            <p:nvPr/>
          </p:nvSpPr>
          <p:spPr>
            <a:xfrm>
              <a:off x="5745479" y="2956258"/>
              <a:ext cx="73449" cy="83926"/>
            </a:xfrm>
            <a:custGeom>
              <a:avLst/>
              <a:gdLst/>
              <a:ahLst/>
              <a:cxnLst/>
              <a:rect l="l" t="t" r="r" b="b"/>
              <a:pathLst>
                <a:path w="3316" h="3789" extrusionOk="0">
                  <a:moveTo>
                    <a:pt x="2866" y="1"/>
                  </a:moveTo>
                  <a:cubicBezTo>
                    <a:pt x="2768" y="1"/>
                    <a:pt x="2672" y="46"/>
                    <a:pt x="2610" y="157"/>
                  </a:cubicBezTo>
                  <a:cubicBezTo>
                    <a:pt x="1983" y="1317"/>
                    <a:pt x="1105" y="2273"/>
                    <a:pt x="227" y="3229"/>
                  </a:cubicBezTo>
                  <a:cubicBezTo>
                    <a:pt x="0" y="3468"/>
                    <a:pt x="220" y="3789"/>
                    <a:pt x="462" y="3789"/>
                  </a:cubicBezTo>
                  <a:cubicBezTo>
                    <a:pt x="537" y="3789"/>
                    <a:pt x="615" y="3758"/>
                    <a:pt x="682" y="3683"/>
                  </a:cubicBezTo>
                  <a:cubicBezTo>
                    <a:pt x="1606" y="2696"/>
                    <a:pt x="2516" y="1693"/>
                    <a:pt x="3174" y="486"/>
                  </a:cubicBezTo>
                  <a:cubicBezTo>
                    <a:pt x="3315" y="236"/>
                    <a:pt x="3087" y="1"/>
                    <a:pt x="2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55"/>
            <p:cNvSpPr/>
            <p:nvPr/>
          </p:nvSpPr>
          <p:spPr>
            <a:xfrm>
              <a:off x="5722377" y="2920839"/>
              <a:ext cx="37168" cy="28839"/>
            </a:xfrm>
            <a:custGeom>
              <a:avLst/>
              <a:gdLst/>
              <a:ahLst/>
              <a:cxnLst/>
              <a:rect l="l" t="t" r="r" b="b"/>
              <a:pathLst>
                <a:path w="1678" h="1302" extrusionOk="0">
                  <a:moveTo>
                    <a:pt x="847" y="0"/>
                  </a:moveTo>
                  <a:cubicBezTo>
                    <a:pt x="0" y="0"/>
                    <a:pt x="0" y="1301"/>
                    <a:pt x="847" y="1301"/>
                  </a:cubicBezTo>
                  <a:cubicBezTo>
                    <a:pt x="1678" y="1301"/>
                    <a:pt x="1678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55"/>
            <p:cNvSpPr/>
            <p:nvPr/>
          </p:nvSpPr>
          <p:spPr>
            <a:xfrm>
              <a:off x="5791818" y="2945825"/>
              <a:ext cx="37168" cy="29194"/>
            </a:xfrm>
            <a:custGeom>
              <a:avLst/>
              <a:gdLst/>
              <a:ahLst/>
              <a:cxnLst/>
              <a:rect l="l" t="t" r="r" b="b"/>
              <a:pathLst>
                <a:path w="1678" h="1318" extrusionOk="0">
                  <a:moveTo>
                    <a:pt x="847" y="1"/>
                  </a:moveTo>
                  <a:cubicBezTo>
                    <a:pt x="0" y="1"/>
                    <a:pt x="0" y="1317"/>
                    <a:pt x="847" y="1317"/>
                  </a:cubicBezTo>
                  <a:cubicBezTo>
                    <a:pt x="1677" y="1317"/>
                    <a:pt x="1677" y="1"/>
                    <a:pt x="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9" name="Google Shape;5179;p55"/>
          <p:cNvGrpSpPr/>
          <p:nvPr/>
        </p:nvGrpSpPr>
        <p:grpSpPr>
          <a:xfrm>
            <a:off x="5263458" y="2774429"/>
            <a:ext cx="1215668" cy="1438519"/>
            <a:chOff x="4470230" y="2486130"/>
            <a:chExt cx="961382" cy="1137619"/>
          </a:xfrm>
        </p:grpSpPr>
        <p:sp>
          <p:nvSpPr>
            <p:cNvPr id="5180" name="Google Shape;5180;p55"/>
            <p:cNvSpPr/>
            <p:nvPr/>
          </p:nvSpPr>
          <p:spPr>
            <a:xfrm>
              <a:off x="4702166" y="3384016"/>
              <a:ext cx="493258" cy="153012"/>
            </a:xfrm>
            <a:custGeom>
              <a:avLst/>
              <a:gdLst/>
              <a:ahLst/>
              <a:cxnLst/>
              <a:rect l="l" t="t" r="r" b="b"/>
              <a:pathLst>
                <a:path w="22269" h="6908" extrusionOk="0">
                  <a:moveTo>
                    <a:pt x="8171" y="0"/>
                  </a:moveTo>
                  <a:cubicBezTo>
                    <a:pt x="6731" y="0"/>
                    <a:pt x="5456" y="232"/>
                    <a:pt x="4702" y="986"/>
                  </a:cubicBezTo>
                  <a:cubicBezTo>
                    <a:pt x="0" y="5688"/>
                    <a:pt x="6662" y="6864"/>
                    <a:pt x="9796" y="6864"/>
                  </a:cubicBezTo>
                  <a:cubicBezTo>
                    <a:pt x="10580" y="6864"/>
                    <a:pt x="11712" y="6907"/>
                    <a:pt x="12931" y="6907"/>
                  </a:cubicBezTo>
                  <a:cubicBezTo>
                    <a:pt x="15370" y="6907"/>
                    <a:pt x="18156" y="6733"/>
                    <a:pt x="19201" y="5688"/>
                  </a:cubicBezTo>
                  <a:cubicBezTo>
                    <a:pt x="22268" y="2621"/>
                    <a:pt x="19704" y="443"/>
                    <a:pt x="16406" y="443"/>
                  </a:cubicBezTo>
                  <a:cubicBezTo>
                    <a:pt x="15912" y="443"/>
                    <a:pt x="15401" y="492"/>
                    <a:pt x="14891" y="594"/>
                  </a:cubicBezTo>
                  <a:cubicBezTo>
                    <a:pt x="13203" y="594"/>
                    <a:pt x="10476" y="0"/>
                    <a:pt x="8171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55"/>
            <p:cNvSpPr/>
            <p:nvPr/>
          </p:nvSpPr>
          <p:spPr>
            <a:xfrm>
              <a:off x="4682009" y="3551983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3139" y="0"/>
                  </a:moveTo>
                  <a:cubicBezTo>
                    <a:pt x="2458" y="0"/>
                    <a:pt x="1842" y="132"/>
                    <a:pt x="1459" y="535"/>
                  </a:cubicBezTo>
                  <a:cubicBezTo>
                    <a:pt x="1" y="2102"/>
                    <a:pt x="2242" y="3215"/>
                    <a:pt x="3622" y="3215"/>
                  </a:cubicBezTo>
                  <a:cubicBezTo>
                    <a:pt x="3967" y="3215"/>
                    <a:pt x="4522" y="3239"/>
                    <a:pt x="5130" y="3239"/>
                  </a:cubicBezTo>
                  <a:cubicBezTo>
                    <a:pt x="6480" y="3239"/>
                    <a:pt x="8093" y="3120"/>
                    <a:pt x="8277" y="2353"/>
                  </a:cubicBezTo>
                  <a:cubicBezTo>
                    <a:pt x="8700" y="535"/>
                    <a:pt x="5550" y="174"/>
                    <a:pt x="4390" y="111"/>
                  </a:cubicBezTo>
                  <a:cubicBezTo>
                    <a:pt x="3974" y="47"/>
                    <a:pt x="3545" y="0"/>
                    <a:pt x="3139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55"/>
            <p:cNvSpPr/>
            <p:nvPr/>
          </p:nvSpPr>
          <p:spPr>
            <a:xfrm>
              <a:off x="4888251" y="3154472"/>
              <a:ext cx="144108" cy="318739"/>
            </a:xfrm>
            <a:custGeom>
              <a:avLst/>
              <a:gdLst/>
              <a:ahLst/>
              <a:cxnLst/>
              <a:rect l="l" t="t" r="r" b="b"/>
              <a:pathLst>
                <a:path w="6506" h="14390" extrusionOk="0">
                  <a:moveTo>
                    <a:pt x="0" y="941"/>
                  </a:moveTo>
                  <a:cubicBezTo>
                    <a:pt x="1474" y="1"/>
                    <a:pt x="2979" y="361"/>
                    <a:pt x="4405" y="298"/>
                  </a:cubicBezTo>
                  <a:cubicBezTo>
                    <a:pt x="5204" y="251"/>
                    <a:pt x="5408" y="941"/>
                    <a:pt x="5455" y="1646"/>
                  </a:cubicBezTo>
                  <a:cubicBezTo>
                    <a:pt x="5643" y="4374"/>
                    <a:pt x="5847" y="7101"/>
                    <a:pt x="6082" y="9828"/>
                  </a:cubicBezTo>
                  <a:cubicBezTo>
                    <a:pt x="6145" y="10706"/>
                    <a:pt x="6364" y="11552"/>
                    <a:pt x="6411" y="12430"/>
                  </a:cubicBezTo>
                  <a:cubicBezTo>
                    <a:pt x="6505" y="13982"/>
                    <a:pt x="6223" y="14296"/>
                    <a:pt x="4687" y="14343"/>
                  </a:cubicBezTo>
                  <a:cubicBezTo>
                    <a:pt x="3355" y="14390"/>
                    <a:pt x="2038" y="14358"/>
                    <a:pt x="580" y="14358"/>
                  </a:cubicBezTo>
                  <a:cubicBezTo>
                    <a:pt x="455" y="13622"/>
                    <a:pt x="283" y="12995"/>
                    <a:pt x="267" y="12383"/>
                  </a:cubicBezTo>
                  <a:cubicBezTo>
                    <a:pt x="220" y="9280"/>
                    <a:pt x="220" y="6192"/>
                    <a:pt x="189" y="3104"/>
                  </a:cubicBezTo>
                  <a:cubicBezTo>
                    <a:pt x="173" y="2367"/>
                    <a:pt x="63" y="1631"/>
                    <a:pt x="0" y="94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55"/>
            <p:cNvSpPr/>
            <p:nvPr/>
          </p:nvSpPr>
          <p:spPr>
            <a:xfrm>
              <a:off x="4470230" y="2486130"/>
              <a:ext cx="961376" cy="783268"/>
            </a:xfrm>
            <a:custGeom>
              <a:avLst/>
              <a:gdLst/>
              <a:ahLst/>
              <a:cxnLst/>
              <a:rect l="l" t="t" r="r" b="b"/>
              <a:pathLst>
                <a:path w="43403" h="35362" extrusionOk="0">
                  <a:moveTo>
                    <a:pt x="38450" y="14860"/>
                  </a:moveTo>
                  <a:cubicBezTo>
                    <a:pt x="42462" y="15722"/>
                    <a:pt x="43403" y="19421"/>
                    <a:pt x="42964" y="22148"/>
                  </a:cubicBezTo>
                  <a:cubicBezTo>
                    <a:pt x="42525" y="24813"/>
                    <a:pt x="39516" y="27478"/>
                    <a:pt x="35895" y="26788"/>
                  </a:cubicBezTo>
                  <a:cubicBezTo>
                    <a:pt x="35926" y="27007"/>
                    <a:pt x="35926" y="27211"/>
                    <a:pt x="35957" y="27415"/>
                  </a:cubicBezTo>
                  <a:cubicBezTo>
                    <a:pt x="36349" y="29437"/>
                    <a:pt x="35848" y="30612"/>
                    <a:pt x="34280" y="31725"/>
                  </a:cubicBezTo>
                  <a:cubicBezTo>
                    <a:pt x="32368" y="33058"/>
                    <a:pt x="30283" y="33230"/>
                    <a:pt x="28105" y="32619"/>
                  </a:cubicBezTo>
                  <a:cubicBezTo>
                    <a:pt x="27650" y="32493"/>
                    <a:pt x="27258" y="32133"/>
                    <a:pt x="26866" y="31819"/>
                  </a:cubicBezTo>
                  <a:cubicBezTo>
                    <a:pt x="26678" y="31678"/>
                    <a:pt x="26584" y="31412"/>
                    <a:pt x="26349" y="31067"/>
                  </a:cubicBezTo>
                  <a:cubicBezTo>
                    <a:pt x="26130" y="31772"/>
                    <a:pt x="26067" y="32243"/>
                    <a:pt x="25879" y="32634"/>
                  </a:cubicBezTo>
                  <a:cubicBezTo>
                    <a:pt x="25377" y="33669"/>
                    <a:pt x="24484" y="34359"/>
                    <a:pt x="23434" y="34719"/>
                  </a:cubicBezTo>
                  <a:cubicBezTo>
                    <a:pt x="22321" y="35111"/>
                    <a:pt x="21161" y="35362"/>
                    <a:pt x="19938" y="35221"/>
                  </a:cubicBezTo>
                  <a:cubicBezTo>
                    <a:pt x="18731" y="35080"/>
                    <a:pt x="17713" y="34609"/>
                    <a:pt x="16897" y="33747"/>
                  </a:cubicBezTo>
                  <a:cubicBezTo>
                    <a:pt x="16537" y="33371"/>
                    <a:pt x="16318" y="32870"/>
                    <a:pt x="16004" y="32384"/>
                  </a:cubicBezTo>
                  <a:cubicBezTo>
                    <a:pt x="14593" y="33575"/>
                    <a:pt x="12822" y="33857"/>
                    <a:pt x="11067" y="33998"/>
                  </a:cubicBezTo>
                  <a:cubicBezTo>
                    <a:pt x="9280" y="34139"/>
                    <a:pt x="7603" y="33763"/>
                    <a:pt x="6286" y="32321"/>
                  </a:cubicBezTo>
                  <a:cubicBezTo>
                    <a:pt x="5440" y="31380"/>
                    <a:pt x="4969" y="30362"/>
                    <a:pt x="4907" y="29123"/>
                  </a:cubicBezTo>
                  <a:cubicBezTo>
                    <a:pt x="4844" y="27807"/>
                    <a:pt x="5126" y="26584"/>
                    <a:pt x="5863" y="25471"/>
                  </a:cubicBezTo>
                  <a:cubicBezTo>
                    <a:pt x="5957" y="25346"/>
                    <a:pt x="6051" y="25220"/>
                    <a:pt x="6129" y="25079"/>
                  </a:cubicBezTo>
                  <a:cubicBezTo>
                    <a:pt x="6145" y="25064"/>
                    <a:pt x="6129" y="25032"/>
                    <a:pt x="6114" y="24970"/>
                  </a:cubicBezTo>
                  <a:cubicBezTo>
                    <a:pt x="6051" y="24938"/>
                    <a:pt x="5972" y="24876"/>
                    <a:pt x="5894" y="24891"/>
                  </a:cubicBezTo>
                  <a:cubicBezTo>
                    <a:pt x="4483" y="25064"/>
                    <a:pt x="3292" y="24499"/>
                    <a:pt x="2211" y="23731"/>
                  </a:cubicBezTo>
                  <a:cubicBezTo>
                    <a:pt x="1380" y="23136"/>
                    <a:pt x="628" y="22368"/>
                    <a:pt x="298" y="21365"/>
                  </a:cubicBezTo>
                  <a:cubicBezTo>
                    <a:pt x="126" y="20847"/>
                    <a:pt x="1" y="20252"/>
                    <a:pt x="79" y="19734"/>
                  </a:cubicBezTo>
                  <a:cubicBezTo>
                    <a:pt x="486" y="16960"/>
                    <a:pt x="2148" y="14233"/>
                    <a:pt x="5549" y="13998"/>
                  </a:cubicBezTo>
                  <a:cubicBezTo>
                    <a:pt x="6035" y="13951"/>
                    <a:pt x="6537" y="13841"/>
                    <a:pt x="7085" y="13763"/>
                  </a:cubicBezTo>
                  <a:cubicBezTo>
                    <a:pt x="6067" y="10502"/>
                    <a:pt x="6176" y="7508"/>
                    <a:pt x="9499" y="5659"/>
                  </a:cubicBezTo>
                  <a:cubicBezTo>
                    <a:pt x="11991" y="4280"/>
                    <a:pt x="14578" y="4013"/>
                    <a:pt x="17117" y="5910"/>
                  </a:cubicBezTo>
                  <a:cubicBezTo>
                    <a:pt x="17211" y="5737"/>
                    <a:pt x="17336" y="5565"/>
                    <a:pt x="17399" y="5377"/>
                  </a:cubicBezTo>
                  <a:cubicBezTo>
                    <a:pt x="17963" y="3527"/>
                    <a:pt x="19358" y="2399"/>
                    <a:pt x="20863" y="1333"/>
                  </a:cubicBezTo>
                  <a:cubicBezTo>
                    <a:pt x="22242" y="361"/>
                    <a:pt x="23763" y="0"/>
                    <a:pt x="25377" y="0"/>
                  </a:cubicBezTo>
                  <a:cubicBezTo>
                    <a:pt x="26522" y="0"/>
                    <a:pt x="27666" y="251"/>
                    <a:pt x="28700" y="847"/>
                  </a:cubicBezTo>
                  <a:cubicBezTo>
                    <a:pt x="28998" y="1004"/>
                    <a:pt x="29265" y="1223"/>
                    <a:pt x="29578" y="1380"/>
                  </a:cubicBezTo>
                  <a:cubicBezTo>
                    <a:pt x="30252" y="1740"/>
                    <a:pt x="30675" y="2289"/>
                    <a:pt x="30957" y="2979"/>
                  </a:cubicBezTo>
                  <a:cubicBezTo>
                    <a:pt x="31334" y="3919"/>
                    <a:pt x="31631" y="4859"/>
                    <a:pt x="31537" y="5894"/>
                  </a:cubicBezTo>
                  <a:cubicBezTo>
                    <a:pt x="31522" y="6066"/>
                    <a:pt x="31553" y="6239"/>
                    <a:pt x="31569" y="6505"/>
                  </a:cubicBezTo>
                  <a:cubicBezTo>
                    <a:pt x="31866" y="6364"/>
                    <a:pt x="32102" y="6286"/>
                    <a:pt x="32305" y="6145"/>
                  </a:cubicBezTo>
                  <a:cubicBezTo>
                    <a:pt x="33324" y="5408"/>
                    <a:pt x="34453" y="5408"/>
                    <a:pt x="35613" y="5581"/>
                  </a:cubicBezTo>
                  <a:cubicBezTo>
                    <a:pt x="36710" y="5737"/>
                    <a:pt x="37650" y="6270"/>
                    <a:pt x="38450" y="6960"/>
                  </a:cubicBezTo>
                  <a:cubicBezTo>
                    <a:pt x="39798" y="8151"/>
                    <a:pt x="40237" y="9703"/>
                    <a:pt x="39892" y="11458"/>
                  </a:cubicBezTo>
                  <a:cubicBezTo>
                    <a:pt x="39829" y="11741"/>
                    <a:pt x="39798" y="12023"/>
                    <a:pt x="39704" y="12289"/>
                  </a:cubicBezTo>
                  <a:cubicBezTo>
                    <a:pt x="39437" y="13167"/>
                    <a:pt x="39218" y="14092"/>
                    <a:pt x="38450" y="1486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55"/>
            <p:cNvSpPr/>
            <p:nvPr/>
          </p:nvSpPr>
          <p:spPr>
            <a:xfrm>
              <a:off x="4860474" y="2486130"/>
              <a:ext cx="571138" cy="662794"/>
            </a:xfrm>
            <a:custGeom>
              <a:avLst/>
              <a:gdLst/>
              <a:ahLst/>
              <a:cxnLst/>
              <a:rect l="l" t="t" r="r" b="b"/>
              <a:pathLst>
                <a:path w="25785" h="29923" extrusionOk="0">
                  <a:moveTo>
                    <a:pt x="7759" y="0"/>
                  </a:moveTo>
                  <a:cubicBezTo>
                    <a:pt x="6145" y="0"/>
                    <a:pt x="4624" y="361"/>
                    <a:pt x="3245" y="1333"/>
                  </a:cubicBezTo>
                  <a:cubicBezTo>
                    <a:pt x="1897" y="2289"/>
                    <a:pt x="643" y="3292"/>
                    <a:pt x="1" y="4812"/>
                  </a:cubicBezTo>
                  <a:cubicBezTo>
                    <a:pt x="298" y="6521"/>
                    <a:pt x="1223" y="7869"/>
                    <a:pt x="2869" y="8950"/>
                  </a:cubicBezTo>
                  <a:cubicBezTo>
                    <a:pt x="4264" y="9875"/>
                    <a:pt x="5910" y="10706"/>
                    <a:pt x="6835" y="12179"/>
                  </a:cubicBezTo>
                  <a:cubicBezTo>
                    <a:pt x="7869" y="13841"/>
                    <a:pt x="7885" y="15706"/>
                    <a:pt x="7320" y="17524"/>
                  </a:cubicBezTo>
                  <a:cubicBezTo>
                    <a:pt x="7148" y="18136"/>
                    <a:pt x="6631" y="19170"/>
                    <a:pt x="7524" y="19405"/>
                  </a:cubicBezTo>
                  <a:cubicBezTo>
                    <a:pt x="8079" y="19544"/>
                    <a:pt x="8709" y="19618"/>
                    <a:pt x="9340" y="19618"/>
                  </a:cubicBezTo>
                  <a:cubicBezTo>
                    <a:pt x="10065" y="19618"/>
                    <a:pt x="10792" y="19521"/>
                    <a:pt x="11411" y="19311"/>
                  </a:cubicBezTo>
                  <a:cubicBezTo>
                    <a:pt x="12858" y="18821"/>
                    <a:pt x="14751" y="17620"/>
                    <a:pt x="16459" y="17620"/>
                  </a:cubicBezTo>
                  <a:cubicBezTo>
                    <a:pt x="16990" y="17620"/>
                    <a:pt x="17503" y="17736"/>
                    <a:pt x="17979" y="18026"/>
                  </a:cubicBezTo>
                  <a:cubicBezTo>
                    <a:pt x="18857" y="18559"/>
                    <a:pt x="19186" y="19703"/>
                    <a:pt x="18637" y="20549"/>
                  </a:cubicBezTo>
                  <a:cubicBezTo>
                    <a:pt x="17948" y="21615"/>
                    <a:pt x="16788" y="22321"/>
                    <a:pt x="15785" y="23057"/>
                  </a:cubicBezTo>
                  <a:cubicBezTo>
                    <a:pt x="14844" y="23747"/>
                    <a:pt x="13151" y="24844"/>
                    <a:pt x="13136" y="26177"/>
                  </a:cubicBezTo>
                  <a:cubicBezTo>
                    <a:pt x="13104" y="27838"/>
                    <a:pt x="15236" y="29343"/>
                    <a:pt x="16694" y="29672"/>
                  </a:cubicBezTo>
                  <a:cubicBezTo>
                    <a:pt x="17211" y="29782"/>
                    <a:pt x="17712" y="29860"/>
                    <a:pt x="18230" y="29923"/>
                  </a:cubicBezTo>
                  <a:cubicBezTo>
                    <a:pt x="18512" y="29233"/>
                    <a:pt x="18543" y="28434"/>
                    <a:pt x="18339" y="27415"/>
                  </a:cubicBezTo>
                  <a:cubicBezTo>
                    <a:pt x="18308" y="27211"/>
                    <a:pt x="18308" y="27007"/>
                    <a:pt x="18277" y="26788"/>
                  </a:cubicBezTo>
                  <a:lnTo>
                    <a:pt x="18277" y="26788"/>
                  </a:lnTo>
                  <a:cubicBezTo>
                    <a:pt x="18670" y="26863"/>
                    <a:pt x="19057" y="26898"/>
                    <a:pt x="19433" y="26898"/>
                  </a:cubicBezTo>
                  <a:cubicBezTo>
                    <a:pt x="22521" y="26898"/>
                    <a:pt x="24955" y="24523"/>
                    <a:pt x="25346" y="22148"/>
                  </a:cubicBezTo>
                  <a:cubicBezTo>
                    <a:pt x="25785" y="19421"/>
                    <a:pt x="24844" y="15722"/>
                    <a:pt x="20832" y="14860"/>
                  </a:cubicBezTo>
                  <a:cubicBezTo>
                    <a:pt x="21600" y="14092"/>
                    <a:pt x="21819" y="13167"/>
                    <a:pt x="22086" y="12289"/>
                  </a:cubicBezTo>
                  <a:cubicBezTo>
                    <a:pt x="22180" y="12023"/>
                    <a:pt x="22211" y="11741"/>
                    <a:pt x="22274" y="11458"/>
                  </a:cubicBezTo>
                  <a:cubicBezTo>
                    <a:pt x="22634" y="9703"/>
                    <a:pt x="22180" y="8151"/>
                    <a:pt x="20832" y="6960"/>
                  </a:cubicBezTo>
                  <a:cubicBezTo>
                    <a:pt x="20032" y="6270"/>
                    <a:pt x="19092" y="5737"/>
                    <a:pt x="17995" y="5581"/>
                  </a:cubicBezTo>
                  <a:cubicBezTo>
                    <a:pt x="17616" y="5524"/>
                    <a:pt x="17242" y="5486"/>
                    <a:pt x="16873" y="5486"/>
                  </a:cubicBezTo>
                  <a:cubicBezTo>
                    <a:pt x="16110" y="5486"/>
                    <a:pt x="15374" y="5648"/>
                    <a:pt x="14687" y="6145"/>
                  </a:cubicBezTo>
                  <a:cubicBezTo>
                    <a:pt x="14484" y="6286"/>
                    <a:pt x="14248" y="6364"/>
                    <a:pt x="13951" y="6505"/>
                  </a:cubicBezTo>
                  <a:cubicBezTo>
                    <a:pt x="13935" y="6239"/>
                    <a:pt x="13904" y="6066"/>
                    <a:pt x="13919" y="5894"/>
                  </a:cubicBezTo>
                  <a:cubicBezTo>
                    <a:pt x="14013" y="4859"/>
                    <a:pt x="13716" y="3903"/>
                    <a:pt x="13339" y="2979"/>
                  </a:cubicBezTo>
                  <a:cubicBezTo>
                    <a:pt x="13057" y="2289"/>
                    <a:pt x="12634" y="1740"/>
                    <a:pt x="11960" y="1380"/>
                  </a:cubicBezTo>
                  <a:cubicBezTo>
                    <a:pt x="11647" y="1223"/>
                    <a:pt x="11380" y="1004"/>
                    <a:pt x="11082" y="847"/>
                  </a:cubicBezTo>
                  <a:cubicBezTo>
                    <a:pt x="10048" y="251"/>
                    <a:pt x="8904" y="0"/>
                    <a:pt x="7759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55"/>
            <p:cNvSpPr/>
            <p:nvPr/>
          </p:nvSpPr>
          <p:spPr>
            <a:xfrm>
              <a:off x="4889646" y="3017340"/>
              <a:ext cx="48265" cy="37500"/>
            </a:xfrm>
            <a:custGeom>
              <a:avLst/>
              <a:gdLst/>
              <a:ahLst/>
              <a:cxnLst/>
              <a:rect l="l" t="t" r="r" b="b"/>
              <a:pathLst>
                <a:path w="2179" h="1693" extrusionOk="0">
                  <a:moveTo>
                    <a:pt x="1097" y="0"/>
                  </a:moveTo>
                  <a:cubicBezTo>
                    <a:pt x="0" y="0"/>
                    <a:pt x="0" y="1693"/>
                    <a:pt x="1097" y="1693"/>
                  </a:cubicBezTo>
                  <a:cubicBezTo>
                    <a:pt x="2179" y="1693"/>
                    <a:pt x="2179" y="0"/>
                    <a:pt x="1097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55"/>
            <p:cNvSpPr/>
            <p:nvPr/>
          </p:nvSpPr>
          <p:spPr>
            <a:xfrm>
              <a:off x="4989987" y="3013508"/>
              <a:ext cx="48265" cy="37522"/>
            </a:xfrm>
            <a:custGeom>
              <a:avLst/>
              <a:gdLst/>
              <a:ahLst/>
              <a:cxnLst/>
              <a:rect l="l" t="t" r="r" b="b"/>
              <a:pathLst>
                <a:path w="2179" h="1694" extrusionOk="0">
                  <a:moveTo>
                    <a:pt x="1097" y="1"/>
                  </a:moveTo>
                  <a:cubicBezTo>
                    <a:pt x="0" y="1"/>
                    <a:pt x="0" y="1694"/>
                    <a:pt x="1097" y="1694"/>
                  </a:cubicBezTo>
                  <a:cubicBezTo>
                    <a:pt x="2179" y="1694"/>
                    <a:pt x="2179" y="1"/>
                    <a:pt x="1097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55"/>
            <p:cNvSpPr/>
            <p:nvPr/>
          </p:nvSpPr>
          <p:spPr>
            <a:xfrm>
              <a:off x="4934080" y="3061817"/>
              <a:ext cx="69462" cy="46515"/>
            </a:xfrm>
            <a:custGeom>
              <a:avLst/>
              <a:gdLst/>
              <a:ahLst/>
              <a:cxnLst/>
              <a:rect l="l" t="t" r="r" b="b"/>
              <a:pathLst>
                <a:path w="3136" h="2100" extrusionOk="0">
                  <a:moveTo>
                    <a:pt x="2774" y="0"/>
                  </a:moveTo>
                  <a:cubicBezTo>
                    <a:pt x="2611" y="0"/>
                    <a:pt x="2454" y="102"/>
                    <a:pt x="2461" y="312"/>
                  </a:cubicBezTo>
                  <a:cubicBezTo>
                    <a:pt x="2477" y="861"/>
                    <a:pt x="2226" y="1393"/>
                    <a:pt x="1631" y="1441"/>
                  </a:cubicBezTo>
                  <a:cubicBezTo>
                    <a:pt x="1606" y="1443"/>
                    <a:pt x="1582" y="1443"/>
                    <a:pt x="1558" y="1443"/>
                  </a:cubicBezTo>
                  <a:cubicBezTo>
                    <a:pt x="1023" y="1443"/>
                    <a:pt x="719" y="948"/>
                    <a:pt x="674" y="453"/>
                  </a:cubicBezTo>
                  <a:cubicBezTo>
                    <a:pt x="659" y="241"/>
                    <a:pt x="486" y="136"/>
                    <a:pt x="322" y="136"/>
                  </a:cubicBezTo>
                  <a:cubicBezTo>
                    <a:pt x="157" y="136"/>
                    <a:pt x="0" y="241"/>
                    <a:pt x="16" y="453"/>
                  </a:cubicBezTo>
                  <a:cubicBezTo>
                    <a:pt x="94" y="1337"/>
                    <a:pt x="663" y="2099"/>
                    <a:pt x="1602" y="2099"/>
                  </a:cubicBezTo>
                  <a:cubicBezTo>
                    <a:pt x="1611" y="2099"/>
                    <a:pt x="1621" y="2099"/>
                    <a:pt x="1631" y="2099"/>
                  </a:cubicBezTo>
                  <a:cubicBezTo>
                    <a:pt x="2587" y="2083"/>
                    <a:pt x="3135" y="1190"/>
                    <a:pt x="3120" y="312"/>
                  </a:cubicBezTo>
                  <a:cubicBezTo>
                    <a:pt x="3112" y="106"/>
                    <a:pt x="2940" y="0"/>
                    <a:pt x="2774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55"/>
            <p:cNvSpPr/>
            <p:nvPr/>
          </p:nvSpPr>
          <p:spPr>
            <a:xfrm>
              <a:off x="48569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55" y="1615"/>
                  </a:cubicBezTo>
                  <a:cubicBezTo>
                    <a:pt x="565" y="1615"/>
                    <a:pt x="1" y="1254"/>
                    <a:pt x="1" y="815"/>
                  </a:cubicBezTo>
                  <a:cubicBezTo>
                    <a:pt x="1" y="361"/>
                    <a:pt x="565" y="0"/>
                    <a:pt x="1255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55"/>
            <p:cNvSpPr/>
            <p:nvPr/>
          </p:nvSpPr>
          <p:spPr>
            <a:xfrm>
              <a:off x="50246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70" y="1615"/>
                  </a:cubicBezTo>
                  <a:cubicBezTo>
                    <a:pt x="565" y="1615"/>
                    <a:pt x="0" y="1254"/>
                    <a:pt x="0" y="815"/>
                  </a:cubicBezTo>
                  <a:cubicBezTo>
                    <a:pt x="0" y="361"/>
                    <a:pt x="565" y="0"/>
                    <a:pt x="1270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55"/>
            <p:cNvSpPr/>
            <p:nvPr/>
          </p:nvSpPr>
          <p:spPr>
            <a:xfrm>
              <a:off x="4710140" y="3069747"/>
              <a:ext cx="77791" cy="77459"/>
            </a:xfrm>
            <a:custGeom>
              <a:avLst/>
              <a:gdLst/>
              <a:ahLst/>
              <a:cxnLst/>
              <a:rect l="l" t="t" r="r" b="b"/>
              <a:pathLst>
                <a:path w="3512" h="3497" extrusionOk="0">
                  <a:moveTo>
                    <a:pt x="1411" y="2744"/>
                  </a:moveTo>
                  <a:cubicBezTo>
                    <a:pt x="1223" y="2791"/>
                    <a:pt x="1019" y="2885"/>
                    <a:pt x="816" y="2901"/>
                  </a:cubicBezTo>
                  <a:cubicBezTo>
                    <a:pt x="643" y="2916"/>
                    <a:pt x="408" y="2916"/>
                    <a:pt x="298" y="2822"/>
                  </a:cubicBezTo>
                  <a:cubicBezTo>
                    <a:pt x="110" y="2650"/>
                    <a:pt x="1" y="2383"/>
                    <a:pt x="173" y="2133"/>
                  </a:cubicBezTo>
                  <a:cubicBezTo>
                    <a:pt x="298" y="1929"/>
                    <a:pt x="439" y="1757"/>
                    <a:pt x="612" y="1537"/>
                  </a:cubicBezTo>
                  <a:cubicBezTo>
                    <a:pt x="392" y="1098"/>
                    <a:pt x="189" y="597"/>
                    <a:pt x="769" y="189"/>
                  </a:cubicBezTo>
                  <a:cubicBezTo>
                    <a:pt x="1051" y="1"/>
                    <a:pt x="1380" y="158"/>
                    <a:pt x="1803" y="675"/>
                  </a:cubicBezTo>
                  <a:cubicBezTo>
                    <a:pt x="2399" y="236"/>
                    <a:pt x="2791" y="220"/>
                    <a:pt x="3135" y="612"/>
                  </a:cubicBezTo>
                  <a:cubicBezTo>
                    <a:pt x="3512" y="1035"/>
                    <a:pt x="3465" y="1380"/>
                    <a:pt x="2947" y="1929"/>
                  </a:cubicBezTo>
                  <a:cubicBezTo>
                    <a:pt x="3229" y="2525"/>
                    <a:pt x="3167" y="3026"/>
                    <a:pt x="2806" y="3230"/>
                  </a:cubicBezTo>
                  <a:cubicBezTo>
                    <a:pt x="2305" y="3496"/>
                    <a:pt x="1866" y="3355"/>
                    <a:pt x="1411" y="2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55"/>
            <p:cNvSpPr/>
            <p:nvPr/>
          </p:nvSpPr>
          <p:spPr>
            <a:xfrm>
              <a:off x="4729234" y="309371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3" y="1"/>
                  </a:moveTo>
                  <a:cubicBezTo>
                    <a:pt x="1" y="1"/>
                    <a:pt x="1" y="1333"/>
                    <a:pt x="863" y="1333"/>
                  </a:cubicBezTo>
                  <a:cubicBezTo>
                    <a:pt x="1725" y="1333"/>
                    <a:pt x="1725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55"/>
            <p:cNvSpPr/>
            <p:nvPr/>
          </p:nvSpPr>
          <p:spPr>
            <a:xfrm>
              <a:off x="5034066" y="2851035"/>
              <a:ext cx="93761" cy="87515"/>
            </a:xfrm>
            <a:custGeom>
              <a:avLst/>
              <a:gdLst/>
              <a:ahLst/>
              <a:cxnLst/>
              <a:rect l="l" t="t" r="r" b="b"/>
              <a:pathLst>
                <a:path w="4233" h="3951" extrusionOk="0">
                  <a:moveTo>
                    <a:pt x="2681" y="1050"/>
                  </a:moveTo>
                  <a:cubicBezTo>
                    <a:pt x="2916" y="1035"/>
                    <a:pt x="3151" y="1003"/>
                    <a:pt x="3386" y="1003"/>
                  </a:cubicBezTo>
                  <a:cubicBezTo>
                    <a:pt x="3794" y="1019"/>
                    <a:pt x="4107" y="1254"/>
                    <a:pt x="4154" y="1536"/>
                  </a:cubicBezTo>
                  <a:cubicBezTo>
                    <a:pt x="4233" y="1897"/>
                    <a:pt x="4013" y="2320"/>
                    <a:pt x="3653" y="2492"/>
                  </a:cubicBezTo>
                  <a:cubicBezTo>
                    <a:pt x="3465" y="2571"/>
                    <a:pt x="3261" y="2618"/>
                    <a:pt x="3073" y="2696"/>
                  </a:cubicBezTo>
                  <a:cubicBezTo>
                    <a:pt x="2932" y="3511"/>
                    <a:pt x="2681" y="3856"/>
                    <a:pt x="2164" y="3903"/>
                  </a:cubicBezTo>
                  <a:cubicBezTo>
                    <a:pt x="1709" y="3950"/>
                    <a:pt x="1474" y="3731"/>
                    <a:pt x="1223" y="3010"/>
                  </a:cubicBezTo>
                  <a:cubicBezTo>
                    <a:pt x="1051" y="2994"/>
                    <a:pt x="878" y="2978"/>
                    <a:pt x="690" y="2963"/>
                  </a:cubicBezTo>
                  <a:cubicBezTo>
                    <a:pt x="267" y="2931"/>
                    <a:pt x="79" y="2790"/>
                    <a:pt x="48" y="2492"/>
                  </a:cubicBezTo>
                  <a:cubicBezTo>
                    <a:pt x="1" y="2179"/>
                    <a:pt x="189" y="1865"/>
                    <a:pt x="502" y="1724"/>
                  </a:cubicBezTo>
                  <a:cubicBezTo>
                    <a:pt x="659" y="1662"/>
                    <a:pt x="816" y="1630"/>
                    <a:pt x="972" y="1583"/>
                  </a:cubicBezTo>
                  <a:cubicBezTo>
                    <a:pt x="988" y="1301"/>
                    <a:pt x="972" y="1035"/>
                    <a:pt x="1004" y="768"/>
                  </a:cubicBezTo>
                  <a:cubicBezTo>
                    <a:pt x="1051" y="376"/>
                    <a:pt x="1255" y="126"/>
                    <a:pt x="1552" y="79"/>
                  </a:cubicBezTo>
                  <a:cubicBezTo>
                    <a:pt x="1913" y="0"/>
                    <a:pt x="2195" y="126"/>
                    <a:pt x="2415" y="470"/>
                  </a:cubicBezTo>
                  <a:cubicBezTo>
                    <a:pt x="2524" y="643"/>
                    <a:pt x="2587" y="847"/>
                    <a:pt x="268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55"/>
            <p:cNvSpPr/>
            <p:nvPr/>
          </p:nvSpPr>
          <p:spPr>
            <a:xfrm>
              <a:off x="5060802" y="2879498"/>
              <a:ext cx="37876" cy="29526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63" y="0"/>
                  </a:moveTo>
                  <a:cubicBezTo>
                    <a:pt x="1" y="0"/>
                    <a:pt x="1" y="1333"/>
                    <a:pt x="863" y="1333"/>
                  </a:cubicBezTo>
                  <a:cubicBezTo>
                    <a:pt x="1709" y="1333"/>
                    <a:pt x="1709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55"/>
            <p:cNvSpPr/>
            <p:nvPr/>
          </p:nvSpPr>
          <p:spPr>
            <a:xfrm>
              <a:off x="4724383" y="2689581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6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07" y="2979"/>
                    <a:pt x="1003" y="3088"/>
                  </a:cubicBezTo>
                  <a:cubicBezTo>
                    <a:pt x="674" y="3245"/>
                    <a:pt x="455" y="3151"/>
                    <a:pt x="235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3" y="1819"/>
                    <a:pt x="533" y="1693"/>
                  </a:cubicBezTo>
                  <a:cubicBezTo>
                    <a:pt x="173" y="988"/>
                    <a:pt x="188" y="581"/>
                    <a:pt x="596" y="267"/>
                  </a:cubicBezTo>
                  <a:cubicBezTo>
                    <a:pt x="941" y="1"/>
                    <a:pt x="1411" y="110"/>
                    <a:pt x="1912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2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55"/>
            <p:cNvSpPr/>
            <p:nvPr/>
          </p:nvSpPr>
          <p:spPr>
            <a:xfrm>
              <a:off x="4744517" y="2712506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2"/>
                    <a:pt x="862" y="1332"/>
                  </a:cubicBezTo>
                  <a:cubicBezTo>
                    <a:pt x="1724" y="1332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55"/>
            <p:cNvSpPr/>
            <p:nvPr/>
          </p:nvSpPr>
          <p:spPr>
            <a:xfrm>
              <a:off x="4552873" y="2860404"/>
              <a:ext cx="80914" cy="73959"/>
            </a:xfrm>
            <a:custGeom>
              <a:avLst/>
              <a:gdLst/>
              <a:ahLst/>
              <a:cxnLst/>
              <a:rect l="l" t="t" r="r" b="b"/>
              <a:pathLst>
                <a:path w="3653" h="3339" extrusionOk="0">
                  <a:moveTo>
                    <a:pt x="3166" y="1615"/>
                  </a:moveTo>
                  <a:cubicBezTo>
                    <a:pt x="3511" y="2242"/>
                    <a:pt x="3511" y="2775"/>
                    <a:pt x="3166" y="3041"/>
                  </a:cubicBezTo>
                  <a:cubicBezTo>
                    <a:pt x="2790" y="3339"/>
                    <a:pt x="2163" y="3261"/>
                    <a:pt x="1630" y="2837"/>
                  </a:cubicBezTo>
                  <a:cubicBezTo>
                    <a:pt x="1442" y="2916"/>
                    <a:pt x="1223" y="2978"/>
                    <a:pt x="1019" y="3088"/>
                  </a:cubicBezTo>
                  <a:cubicBezTo>
                    <a:pt x="690" y="3245"/>
                    <a:pt x="455" y="3151"/>
                    <a:pt x="251" y="2884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2" y="988"/>
                    <a:pt x="188" y="580"/>
                    <a:pt x="596" y="267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39" y="94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55"/>
            <p:cNvSpPr/>
            <p:nvPr/>
          </p:nvSpPr>
          <p:spPr>
            <a:xfrm>
              <a:off x="4573007" y="2883308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55"/>
            <p:cNvSpPr/>
            <p:nvPr/>
          </p:nvSpPr>
          <p:spPr>
            <a:xfrm>
              <a:off x="4812918" y="2834710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5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23" y="2994"/>
                    <a:pt x="1019" y="3088"/>
                  </a:cubicBezTo>
                  <a:cubicBezTo>
                    <a:pt x="690" y="3261"/>
                    <a:pt x="455" y="3167"/>
                    <a:pt x="251" y="2885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3" y="1004"/>
                    <a:pt x="188" y="596"/>
                    <a:pt x="596" y="283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55"/>
            <p:cNvSpPr/>
            <p:nvPr/>
          </p:nvSpPr>
          <p:spPr>
            <a:xfrm>
              <a:off x="4833052" y="2857613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55"/>
            <p:cNvSpPr/>
            <p:nvPr/>
          </p:nvSpPr>
          <p:spPr>
            <a:xfrm>
              <a:off x="5144131" y="2999619"/>
              <a:ext cx="81268" cy="73627"/>
            </a:xfrm>
            <a:custGeom>
              <a:avLst/>
              <a:gdLst/>
              <a:ahLst/>
              <a:cxnLst/>
              <a:rect l="l" t="t" r="r" b="b"/>
              <a:pathLst>
                <a:path w="3669" h="3324" extrusionOk="0">
                  <a:moveTo>
                    <a:pt x="3167" y="1615"/>
                  </a:moveTo>
                  <a:cubicBezTo>
                    <a:pt x="3511" y="2242"/>
                    <a:pt x="3511" y="2775"/>
                    <a:pt x="3182" y="3026"/>
                  </a:cubicBezTo>
                  <a:cubicBezTo>
                    <a:pt x="2790" y="3324"/>
                    <a:pt x="2179" y="3261"/>
                    <a:pt x="1646" y="2838"/>
                  </a:cubicBezTo>
                  <a:cubicBezTo>
                    <a:pt x="1442" y="2916"/>
                    <a:pt x="1223" y="2979"/>
                    <a:pt x="1019" y="3089"/>
                  </a:cubicBezTo>
                  <a:cubicBezTo>
                    <a:pt x="690" y="3245"/>
                    <a:pt x="455" y="3151"/>
                    <a:pt x="251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4" y="1819"/>
                    <a:pt x="533" y="1694"/>
                  </a:cubicBezTo>
                  <a:cubicBezTo>
                    <a:pt x="173" y="988"/>
                    <a:pt x="204" y="581"/>
                    <a:pt x="596" y="267"/>
                  </a:cubicBezTo>
                  <a:cubicBezTo>
                    <a:pt x="957" y="1"/>
                    <a:pt x="1427" y="110"/>
                    <a:pt x="1928" y="596"/>
                  </a:cubicBezTo>
                  <a:cubicBezTo>
                    <a:pt x="2540" y="95"/>
                    <a:pt x="2979" y="16"/>
                    <a:pt x="3308" y="361"/>
                  </a:cubicBezTo>
                  <a:cubicBezTo>
                    <a:pt x="3668" y="706"/>
                    <a:pt x="3637" y="1035"/>
                    <a:pt x="3167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55"/>
            <p:cNvSpPr/>
            <p:nvPr/>
          </p:nvSpPr>
          <p:spPr>
            <a:xfrm>
              <a:off x="5164620" y="3022190"/>
              <a:ext cx="37854" cy="29526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7" y="1"/>
                  </a:moveTo>
                  <a:cubicBezTo>
                    <a:pt x="0" y="1"/>
                    <a:pt x="0" y="1333"/>
                    <a:pt x="847" y="1333"/>
                  </a:cubicBezTo>
                  <a:cubicBezTo>
                    <a:pt x="1709" y="1333"/>
                    <a:pt x="1709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55"/>
            <p:cNvSpPr/>
            <p:nvPr/>
          </p:nvSpPr>
          <p:spPr>
            <a:xfrm>
              <a:off x="4992402" y="2571187"/>
              <a:ext cx="77459" cy="774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411" y="2728"/>
                  </a:moveTo>
                  <a:cubicBezTo>
                    <a:pt x="1208" y="2791"/>
                    <a:pt x="1020" y="2869"/>
                    <a:pt x="816" y="2885"/>
                  </a:cubicBezTo>
                  <a:cubicBezTo>
                    <a:pt x="643" y="2916"/>
                    <a:pt x="408" y="2916"/>
                    <a:pt x="299" y="2806"/>
                  </a:cubicBezTo>
                  <a:cubicBezTo>
                    <a:pt x="110" y="2650"/>
                    <a:pt x="1" y="2383"/>
                    <a:pt x="157" y="2117"/>
                  </a:cubicBezTo>
                  <a:cubicBezTo>
                    <a:pt x="283" y="1929"/>
                    <a:pt x="440" y="1756"/>
                    <a:pt x="612" y="1521"/>
                  </a:cubicBezTo>
                  <a:cubicBezTo>
                    <a:pt x="393" y="1082"/>
                    <a:pt x="173" y="581"/>
                    <a:pt x="769" y="189"/>
                  </a:cubicBezTo>
                  <a:cubicBezTo>
                    <a:pt x="1035" y="1"/>
                    <a:pt x="1380" y="157"/>
                    <a:pt x="1803" y="659"/>
                  </a:cubicBezTo>
                  <a:cubicBezTo>
                    <a:pt x="2383" y="236"/>
                    <a:pt x="2791" y="204"/>
                    <a:pt x="3136" y="612"/>
                  </a:cubicBezTo>
                  <a:cubicBezTo>
                    <a:pt x="3496" y="1019"/>
                    <a:pt x="3449" y="1364"/>
                    <a:pt x="2948" y="1929"/>
                  </a:cubicBezTo>
                  <a:cubicBezTo>
                    <a:pt x="3214" y="2509"/>
                    <a:pt x="3167" y="3026"/>
                    <a:pt x="2791" y="3214"/>
                  </a:cubicBezTo>
                  <a:cubicBezTo>
                    <a:pt x="2305" y="3496"/>
                    <a:pt x="1866" y="3339"/>
                    <a:pt x="1411" y="2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55"/>
            <p:cNvSpPr/>
            <p:nvPr/>
          </p:nvSpPr>
          <p:spPr>
            <a:xfrm>
              <a:off x="5011163" y="259515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3"/>
                    <a:pt x="862" y="1333"/>
                  </a:cubicBezTo>
                  <a:cubicBezTo>
                    <a:pt x="1724" y="1333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55"/>
            <p:cNvSpPr/>
            <p:nvPr/>
          </p:nvSpPr>
          <p:spPr>
            <a:xfrm>
              <a:off x="5167035" y="2698618"/>
              <a:ext cx="80936" cy="73959"/>
            </a:xfrm>
            <a:custGeom>
              <a:avLst/>
              <a:gdLst/>
              <a:ahLst/>
              <a:cxnLst/>
              <a:rect l="l" t="t" r="r" b="b"/>
              <a:pathLst>
                <a:path w="3654" h="3339" extrusionOk="0">
                  <a:moveTo>
                    <a:pt x="3167" y="1630"/>
                  </a:moveTo>
                  <a:cubicBezTo>
                    <a:pt x="3512" y="2257"/>
                    <a:pt x="3512" y="2790"/>
                    <a:pt x="3167" y="3041"/>
                  </a:cubicBezTo>
                  <a:cubicBezTo>
                    <a:pt x="2791" y="3339"/>
                    <a:pt x="2164" y="3276"/>
                    <a:pt x="1631" y="2853"/>
                  </a:cubicBezTo>
                  <a:cubicBezTo>
                    <a:pt x="1443" y="2931"/>
                    <a:pt x="1224" y="2994"/>
                    <a:pt x="1020" y="3104"/>
                  </a:cubicBezTo>
                  <a:cubicBezTo>
                    <a:pt x="691" y="3260"/>
                    <a:pt x="455" y="3166"/>
                    <a:pt x="252" y="2884"/>
                  </a:cubicBezTo>
                  <a:cubicBezTo>
                    <a:pt x="32" y="2586"/>
                    <a:pt x="1" y="2367"/>
                    <a:pt x="205" y="2069"/>
                  </a:cubicBezTo>
                  <a:cubicBezTo>
                    <a:pt x="299" y="1944"/>
                    <a:pt x="424" y="1834"/>
                    <a:pt x="534" y="1709"/>
                  </a:cubicBezTo>
                  <a:cubicBezTo>
                    <a:pt x="173" y="1003"/>
                    <a:pt x="189" y="596"/>
                    <a:pt x="597" y="282"/>
                  </a:cubicBezTo>
                  <a:cubicBezTo>
                    <a:pt x="957" y="0"/>
                    <a:pt x="1427" y="126"/>
                    <a:pt x="1929" y="611"/>
                  </a:cubicBezTo>
                  <a:cubicBezTo>
                    <a:pt x="2540" y="110"/>
                    <a:pt x="2979" y="31"/>
                    <a:pt x="3308" y="361"/>
                  </a:cubicBezTo>
                  <a:cubicBezTo>
                    <a:pt x="3653" y="721"/>
                    <a:pt x="3622" y="1050"/>
                    <a:pt x="3167" y="1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55"/>
            <p:cNvSpPr/>
            <p:nvPr/>
          </p:nvSpPr>
          <p:spPr>
            <a:xfrm>
              <a:off x="5187192" y="2721522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6" name="Google Shape;5206;p55"/>
          <p:cNvGrpSpPr/>
          <p:nvPr/>
        </p:nvGrpSpPr>
        <p:grpSpPr>
          <a:xfrm>
            <a:off x="3918452" y="2175231"/>
            <a:ext cx="270452" cy="246308"/>
            <a:chOff x="3557127" y="2044850"/>
            <a:chExt cx="213880" cy="194787"/>
          </a:xfrm>
        </p:grpSpPr>
        <p:sp>
          <p:nvSpPr>
            <p:cNvPr id="5207" name="Google Shape;5207;p55"/>
            <p:cNvSpPr/>
            <p:nvPr/>
          </p:nvSpPr>
          <p:spPr>
            <a:xfrm>
              <a:off x="3557127" y="2044850"/>
              <a:ext cx="213880" cy="194787"/>
            </a:xfrm>
            <a:custGeom>
              <a:avLst/>
              <a:gdLst/>
              <a:ahLst/>
              <a:cxnLst/>
              <a:rect l="l" t="t" r="r" b="b"/>
              <a:pathLst>
                <a:path w="9656" h="8794" extrusionOk="0">
                  <a:moveTo>
                    <a:pt x="3401" y="1552"/>
                  </a:moveTo>
                  <a:cubicBezTo>
                    <a:pt x="3558" y="988"/>
                    <a:pt x="3762" y="455"/>
                    <a:pt x="4373" y="236"/>
                  </a:cubicBezTo>
                  <a:cubicBezTo>
                    <a:pt x="4875" y="63"/>
                    <a:pt x="5392" y="0"/>
                    <a:pt x="5909" y="173"/>
                  </a:cubicBezTo>
                  <a:cubicBezTo>
                    <a:pt x="6505" y="345"/>
                    <a:pt x="7022" y="1145"/>
                    <a:pt x="6912" y="1756"/>
                  </a:cubicBezTo>
                  <a:cubicBezTo>
                    <a:pt x="6818" y="2273"/>
                    <a:pt x="6662" y="2790"/>
                    <a:pt x="6536" y="3292"/>
                  </a:cubicBezTo>
                  <a:cubicBezTo>
                    <a:pt x="7022" y="3276"/>
                    <a:pt x="7492" y="3229"/>
                    <a:pt x="7978" y="3245"/>
                  </a:cubicBezTo>
                  <a:cubicBezTo>
                    <a:pt x="9076" y="3323"/>
                    <a:pt x="9655" y="4201"/>
                    <a:pt x="9373" y="5079"/>
                  </a:cubicBezTo>
                  <a:cubicBezTo>
                    <a:pt x="9170" y="5659"/>
                    <a:pt x="8793" y="6004"/>
                    <a:pt x="8119" y="6066"/>
                  </a:cubicBezTo>
                  <a:cubicBezTo>
                    <a:pt x="7743" y="6098"/>
                    <a:pt x="7367" y="6098"/>
                    <a:pt x="6960" y="6113"/>
                  </a:cubicBezTo>
                  <a:cubicBezTo>
                    <a:pt x="7022" y="6474"/>
                    <a:pt x="7085" y="6756"/>
                    <a:pt x="7116" y="7022"/>
                  </a:cubicBezTo>
                  <a:cubicBezTo>
                    <a:pt x="7210" y="7979"/>
                    <a:pt x="6395" y="8794"/>
                    <a:pt x="5455" y="8668"/>
                  </a:cubicBezTo>
                  <a:cubicBezTo>
                    <a:pt x="4843" y="8590"/>
                    <a:pt x="4326" y="8323"/>
                    <a:pt x="4028" y="7744"/>
                  </a:cubicBezTo>
                  <a:cubicBezTo>
                    <a:pt x="3934" y="7540"/>
                    <a:pt x="3809" y="7336"/>
                    <a:pt x="3699" y="7132"/>
                  </a:cubicBezTo>
                  <a:cubicBezTo>
                    <a:pt x="2571" y="8308"/>
                    <a:pt x="1254" y="8057"/>
                    <a:pt x="549" y="7164"/>
                  </a:cubicBezTo>
                  <a:cubicBezTo>
                    <a:pt x="298" y="6866"/>
                    <a:pt x="204" y="6396"/>
                    <a:pt x="188" y="6004"/>
                  </a:cubicBezTo>
                  <a:cubicBezTo>
                    <a:pt x="157" y="5314"/>
                    <a:pt x="674" y="4922"/>
                    <a:pt x="1160" y="4609"/>
                  </a:cubicBezTo>
                  <a:cubicBezTo>
                    <a:pt x="878" y="4279"/>
                    <a:pt x="596" y="4013"/>
                    <a:pt x="392" y="3684"/>
                  </a:cubicBezTo>
                  <a:cubicBezTo>
                    <a:pt x="0" y="3057"/>
                    <a:pt x="126" y="2461"/>
                    <a:pt x="690" y="2007"/>
                  </a:cubicBezTo>
                  <a:cubicBezTo>
                    <a:pt x="1379" y="1442"/>
                    <a:pt x="2304" y="1395"/>
                    <a:pt x="3072" y="1850"/>
                  </a:cubicBezTo>
                  <a:cubicBezTo>
                    <a:pt x="3135" y="1881"/>
                    <a:pt x="3213" y="1913"/>
                    <a:pt x="3339" y="1960"/>
                  </a:cubicBezTo>
                  <a:cubicBezTo>
                    <a:pt x="3370" y="1787"/>
                    <a:pt x="3370" y="1662"/>
                    <a:pt x="3401" y="15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55"/>
            <p:cNvSpPr/>
            <p:nvPr/>
          </p:nvSpPr>
          <p:spPr>
            <a:xfrm>
              <a:off x="3598083" y="2085474"/>
              <a:ext cx="128492" cy="116664"/>
            </a:xfrm>
            <a:custGeom>
              <a:avLst/>
              <a:gdLst/>
              <a:ahLst/>
              <a:cxnLst/>
              <a:rect l="l" t="t" r="r" b="b"/>
              <a:pathLst>
                <a:path w="5801" h="5267" extrusionOk="0">
                  <a:moveTo>
                    <a:pt x="2038" y="925"/>
                  </a:moveTo>
                  <a:cubicBezTo>
                    <a:pt x="2132" y="580"/>
                    <a:pt x="2258" y="267"/>
                    <a:pt x="2618" y="141"/>
                  </a:cubicBezTo>
                  <a:cubicBezTo>
                    <a:pt x="2916" y="32"/>
                    <a:pt x="3230" y="0"/>
                    <a:pt x="3543" y="94"/>
                  </a:cubicBezTo>
                  <a:cubicBezTo>
                    <a:pt x="3904" y="204"/>
                    <a:pt x="4217" y="674"/>
                    <a:pt x="4154" y="1035"/>
                  </a:cubicBezTo>
                  <a:cubicBezTo>
                    <a:pt x="4092" y="1348"/>
                    <a:pt x="3998" y="1662"/>
                    <a:pt x="3919" y="1975"/>
                  </a:cubicBezTo>
                  <a:cubicBezTo>
                    <a:pt x="4217" y="1960"/>
                    <a:pt x="4499" y="1928"/>
                    <a:pt x="4781" y="1944"/>
                  </a:cubicBezTo>
                  <a:cubicBezTo>
                    <a:pt x="5440" y="1991"/>
                    <a:pt x="5800" y="2508"/>
                    <a:pt x="5628" y="3041"/>
                  </a:cubicBezTo>
                  <a:cubicBezTo>
                    <a:pt x="5502" y="3386"/>
                    <a:pt x="5283" y="3590"/>
                    <a:pt x="4875" y="3637"/>
                  </a:cubicBezTo>
                  <a:cubicBezTo>
                    <a:pt x="4640" y="3652"/>
                    <a:pt x="4421" y="3652"/>
                    <a:pt x="4186" y="3668"/>
                  </a:cubicBezTo>
                  <a:cubicBezTo>
                    <a:pt x="4217" y="3872"/>
                    <a:pt x="4248" y="4044"/>
                    <a:pt x="4264" y="4217"/>
                  </a:cubicBezTo>
                  <a:cubicBezTo>
                    <a:pt x="4327" y="4781"/>
                    <a:pt x="3841" y="5267"/>
                    <a:pt x="3277" y="5188"/>
                  </a:cubicBezTo>
                  <a:cubicBezTo>
                    <a:pt x="2916" y="5141"/>
                    <a:pt x="2603" y="4985"/>
                    <a:pt x="2415" y="4640"/>
                  </a:cubicBezTo>
                  <a:cubicBezTo>
                    <a:pt x="2352" y="4514"/>
                    <a:pt x="2289" y="4389"/>
                    <a:pt x="2226" y="4279"/>
                  </a:cubicBezTo>
                  <a:cubicBezTo>
                    <a:pt x="1552" y="4969"/>
                    <a:pt x="753" y="4828"/>
                    <a:pt x="330" y="4279"/>
                  </a:cubicBezTo>
                  <a:cubicBezTo>
                    <a:pt x="189" y="4107"/>
                    <a:pt x="126" y="3825"/>
                    <a:pt x="110" y="3590"/>
                  </a:cubicBezTo>
                  <a:cubicBezTo>
                    <a:pt x="95" y="3182"/>
                    <a:pt x="408" y="2947"/>
                    <a:pt x="690" y="2759"/>
                  </a:cubicBezTo>
                  <a:cubicBezTo>
                    <a:pt x="534" y="2555"/>
                    <a:pt x="361" y="2398"/>
                    <a:pt x="236" y="2210"/>
                  </a:cubicBezTo>
                  <a:cubicBezTo>
                    <a:pt x="1" y="1834"/>
                    <a:pt x="79" y="1474"/>
                    <a:pt x="424" y="1192"/>
                  </a:cubicBezTo>
                  <a:cubicBezTo>
                    <a:pt x="831" y="862"/>
                    <a:pt x="1380" y="831"/>
                    <a:pt x="1835" y="1097"/>
                  </a:cubicBezTo>
                  <a:cubicBezTo>
                    <a:pt x="1882" y="1129"/>
                    <a:pt x="1929" y="1129"/>
                    <a:pt x="2007" y="1160"/>
                  </a:cubicBezTo>
                  <a:cubicBezTo>
                    <a:pt x="2023" y="1066"/>
                    <a:pt x="2023" y="988"/>
                    <a:pt x="2038" y="9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55"/>
            <p:cNvSpPr/>
            <p:nvPr/>
          </p:nvSpPr>
          <p:spPr>
            <a:xfrm>
              <a:off x="3635938" y="2123307"/>
              <a:ext cx="47578" cy="42041"/>
            </a:xfrm>
            <a:custGeom>
              <a:avLst/>
              <a:gdLst/>
              <a:ahLst/>
              <a:cxnLst/>
              <a:rect l="l" t="t" r="r" b="b"/>
              <a:pathLst>
                <a:path w="2148" h="1898" extrusionOk="0">
                  <a:moveTo>
                    <a:pt x="1129" y="706"/>
                  </a:moveTo>
                  <a:cubicBezTo>
                    <a:pt x="1270" y="706"/>
                    <a:pt x="1380" y="769"/>
                    <a:pt x="1395" y="879"/>
                  </a:cubicBezTo>
                  <a:cubicBezTo>
                    <a:pt x="1411" y="957"/>
                    <a:pt x="1380" y="1020"/>
                    <a:pt x="1364" y="1051"/>
                  </a:cubicBezTo>
                  <a:cubicBezTo>
                    <a:pt x="1317" y="1114"/>
                    <a:pt x="1254" y="1161"/>
                    <a:pt x="1160" y="1192"/>
                  </a:cubicBezTo>
                  <a:cubicBezTo>
                    <a:pt x="1137" y="1197"/>
                    <a:pt x="1113" y="1199"/>
                    <a:pt x="1090" y="1199"/>
                  </a:cubicBezTo>
                  <a:cubicBezTo>
                    <a:pt x="959" y="1199"/>
                    <a:pt x="842" y="1126"/>
                    <a:pt x="815" y="1020"/>
                  </a:cubicBezTo>
                  <a:cubicBezTo>
                    <a:pt x="784" y="894"/>
                    <a:pt x="894" y="753"/>
                    <a:pt x="1050" y="706"/>
                  </a:cubicBezTo>
                  <a:close/>
                  <a:moveTo>
                    <a:pt x="1129" y="1"/>
                  </a:moveTo>
                  <a:cubicBezTo>
                    <a:pt x="1050" y="1"/>
                    <a:pt x="972" y="1"/>
                    <a:pt x="878" y="32"/>
                  </a:cubicBezTo>
                  <a:cubicBezTo>
                    <a:pt x="345" y="158"/>
                    <a:pt x="0" y="675"/>
                    <a:pt x="126" y="1192"/>
                  </a:cubicBezTo>
                  <a:cubicBezTo>
                    <a:pt x="235" y="1615"/>
                    <a:pt x="611" y="1897"/>
                    <a:pt x="1082" y="1897"/>
                  </a:cubicBezTo>
                  <a:cubicBezTo>
                    <a:pt x="1160" y="1897"/>
                    <a:pt x="1238" y="1897"/>
                    <a:pt x="1332" y="1866"/>
                  </a:cubicBezTo>
                  <a:cubicBezTo>
                    <a:pt x="1583" y="1803"/>
                    <a:pt x="1803" y="1662"/>
                    <a:pt x="1944" y="1443"/>
                  </a:cubicBezTo>
                  <a:cubicBezTo>
                    <a:pt x="2101" y="1223"/>
                    <a:pt x="2148" y="973"/>
                    <a:pt x="2085" y="706"/>
                  </a:cubicBezTo>
                  <a:cubicBezTo>
                    <a:pt x="1991" y="283"/>
                    <a:pt x="1599" y="1"/>
                    <a:pt x="1129" y="1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0" name="Google Shape;5210;p55"/>
          <p:cNvSpPr/>
          <p:nvPr/>
        </p:nvSpPr>
        <p:spPr>
          <a:xfrm>
            <a:off x="8153802" y="1964804"/>
            <a:ext cx="71543" cy="55800"/>
          </a:xfrm>
          <a:custGeom>
            <a:avLst/>
            <a:gdLst/>
            <a:ahLst/>
            <a:cxnLst/>
            <a:rect l="l" t="t" r="r" b="b"/>
            <a:pathLst>
              <a:path w="2854" h="2226" extrusionOk="0">
                <a:moveTo>
                  <a:pt x="1427" y="0"/>
                </a:moveTo>
                <a:cubicBezTo>
                  <a:pt x="0" y="0"/>
                  <a:pt x="0" y="2226"/>
                  <a:pt x="1427" y="2226"/>
                </a:cubicBezTo>
                <a:cubicBezTo>
                  <a:pt x="2853" y="2226"/>
                  <a:pt x="2853" y="0"/>
                  <a:pt x="1427" y="0"/>
                </a:cubicBezTo>
                <a:close/>
              </a:path>
            </a:pathLst>
          </a:custGeom>
          <a:solidFill>
            <a:srgbClr val="FBDF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55"/>
          <p:cNvSpPr/>
          <p:nvPr/>
        </p:nvSpPr>
        <p:spPr>
          <a:xfrm>
            <a:off x="7863987" y="3346742"/>
            <a:ext cx="79933" cy="62373"/>
          </a:xfrm>
          <a:custGeom>
            <a:avLst/>
            <a:gdLst/>
            <a:ahLst/>
            <a:cxnLst/>
            <a:rect l="l" t="t" r="r" b="b"/>
            <a:pathLst>
              <a:path w="2854" h="2227" extrusionOk="0">
                <a:moveTo>
                  <a:pt x="1427" y="0"/>
                </a:moveTo>
                <a:cubicBezTo>
                  <a:pt x="0" y="0"/>
                  <a:pt x="0" y="2226"/>
                  <a:pt x="1427" y="2226"/>
                </a:cubicBezTo>
                <a:cubicBezTo>
                  <a:pt x="2853" y="2226"/>
                  <a:pt x="2853" y="0"/>
                  <a:pt x="14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2" name="Google Shape;5212;p55"/>
          <p:cNvGrpSpPr/>
          <p:nvPr/>
        </p:nvGrpSpPr>
        <p:grpSpPr>
          <a:xfrm>
            <a:off x="5182634" y="2400300"/>
            <a:ext cx="165112" cy="137440"/>
            <a:chOff x="4526824" y="2262876"/>
            <a:chExt cx="130575" cy="108691"/>
          </a:xfrm>
        </p:grpSpPr>
        <p:sp>
          <p:nvSpPr>
            <p:cNvPr id="5213" name="Google Shape;5213;p55"/>
            <p:cNvSpPr/>
            <p:nvPr/>
          </p:nvSpPr>
          <p:spPr>
            <a:xfrm>
              <a:off x="4556683" y="2262876"/>
              <a:ext cx="70858" cy="55242"/>
            </a:xfrm>
            <a:custGeom>
              <a:avLst/>
              <a:gdLst/>
              <a:ahLst/>
              <a:cxnLst/>
              <a:rect l="l" t="t" r="r" b="b"/>
              <a:pathLst>
                <a:path w="3199" h="2494" extrusionOk="0">
                  <a:moveTo>
                    <a:pt x="1599" y="1"/>
                  </a:moveTo>
                  <a:cubicBezTo>
                    <a:pt x="0" y="1"/>
                    <a:pt x="0" y="2493"/>
                    <a:pt x="1599" y="2493"/>
                  </a:cubicBezTo>
                  <a:cubicBezTo>
                    <a:pt x="3198" y="2493"/>
                    <a:pt x="3198" y="1"/>
                    <a:pt x="159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55"/>
            <p:cNvSpPr/>
            <p:nvPr/>
          </p:nvSpPr>
          <p:spPr>
            <a:xfrm>
              <a:off x="4556683" y="2316347"/>
              <a:ext cx="70858" cy="55220"/>
            </a:xfrm>
            <a:custGeom>
              <a:avLst/>
              <a:gdLst/>
              <a:ahLst/>
              <a:cxnLst/>
              <a:rect l="l" t="t" r="r" b="b"/>
              <a:pathLst>
                <a:path w="3199" h="2493" extrusionOk="0">
                  <a:moveTo>
                    <a:pt x="1599" y="1"/>
                  </a:moveTo>
                  <a:cubicBezTo>
                    <a:pt x="0" y="1"/>
                    <a:pt x="0" y="2493"/>
                    <a:pt x="1599" y="2493"/>
                  </a:cubicBezTo>
                  <a:cubicBezTo>
                    <a:pt x="3198" y="2493"/>
                    <a:pt x="3198" y="1"/>
                    <a:pt x="159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55"/>
            <p:cNvSpPr/>
            <p:nvPr/>
          </p:nvSpPr>
          <p:spPr>
            <a:xfrm>
              <a:off x="4526824" y="2289966"/>
              <a:ext cx="71190" cy="55220"/>
            </a:xfrm>
            <a:custGeom>
              <a:avLst/>
              <a:gdLst/>
              <a:ahLst/>
              <a:cxnLst/>
              <a:rect l="l" t="t" r="r" b="b"/>
              <a:pathLst>
                <a:path w="3214" h="2493" extrusionOk="0">
                  <a:moveTo>
                    <a:pt x="1615" y="0"/>
                  </a:moveTo>
                  <a:cubicBezTo>
                    <a:pt x="0" y="0"/>
                    <a:pt x="0" y="2493"/>
                    <a:pt x="1615" y="2493"/>
                  </a:cubicBezTo>
                  <a:cubicBezTo>
                    <a:pt x="3214" y="2493"/>
                    <a:pt x="3214" y="0"/>
                    <a:pt x="161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55"/>
            <p:cNvSpPr/>
            <p:nvPr/>
          </p:nvSpPr>
          <p:spPr>
            <a:xfrm>
              <a:off x="4586187" y="2288239"/>
              <a:ext cx="71212" cy="55220"/>
            </a:xfrm>
            <a:custGeom>
              <a:avLst/>
              <a:gdLst/>
              <a:ahLst/>
              <a:cxnLst/>
              <a:rect l="l" t="t" r="r" b="b"/>
              <a:pathLst>
                <a:path w="3215" h="2493" extrusionOk="0">
                  <a:moveTo>
                    <a:pt x="1615" y="0"/>
                  </a:moveTo>
                  <a:cubicBezTo>
                    <a:pt x="1" y="0"/>
                    <a:pt x="1" y="2492"/>
                    <a:pt x="1615" y="2492"/>
                  </a:cubicBezTo>
                  <a:cubicBezTo>
                    <a:pt x="3214" y="2492"/>
                    <a:pt x="3214" y="0"/>
                    <a:pt x="161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7" name="Google Shape;5217;p55"/>
          <p:cNvGrpSpPr/>
          <p:nvPr/>
        </p:nvGrpSpPr>
        <p:grpSpPr>
          <a:xfrm>
            <a:off x="2547812" y="4403764"/>
            <a:ext cx="155964" cy="129979"/>
            <a:chOff x="2124954" y="4057166"/>
            <a:chExt cx="139590" cy="116333"/>
          </a:xfrm>
        </p:grpSpPr>
        <p:sp>
          <p:nvSpPr>
            <p:cNvPr id="5218" name="Google Shape;5218;p55"/>
            <p:cNvSpPr/>
            <p:nvPr/>
          </p:nvSpPr>
          <p:spPr>
            <a:xfrm>
              <a:off x="2156895" y="4057166"/>
              <a:ext cx="76063" cy="59052"/>
            </a:xfrm>
            <a:custGeom>
              <a:avLst/>
              <a:gdLst/>
              <a:ahLst/>
              <a:cxnLst/>
              <a:rect l="l" t="t" r="r" b="b"/>
              <a:pathLst>
                <a:path w="3434" h="2666" extrusionOk="0">
                  <a:moveTo>
                    <a:pt x="1709" y="1"/>
                  </a:moveTo>
                  <a:cubicBezTo>
                    <a:pt x="1" y="1"/>
                    <a:pt x="1" y="2665"/>
                    <a:pt x="1709" y="2665"/>
                  </a:cubicBezTo>
                  <a:cubicBezTo>
                    <a:pt x="3433" y="2665"/>
                    <a:pt x="3433" y="1"/>
                    <a:pt x="170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55"/>
            <p:cNvSpPr/>
            <p:nvPr/>
          </p:nvSpPr>
          <p:spPr>
            <a:xfrm>
              <a:off x="2156895" y="4114469"/>
              <a:ext cx="76063" cy="59030"/>
            </a:xfrm>
            <a:custGeom>
              <a:avLst/>
              <a:gdLst/>
              <a:ahLst/>
              <a:cxnLst/>
              <a:rect l="l" t="t" r="r" b="b"/>
              <a:pathLst>
                <a:path w="3434" h="2665" extrusionOk="0">
                  <a:moveTo>
                    <a:pt x="1709" y="0"/>
                  </a:moveTo>
                  <a:cubicBezTo>
                    <a:pt x="1" y="0"/>
                    <a:pt x="1" y="2665"/>
                    <a:pt x="1709" y="2665"/>
                  </a:cubicBezTo>
                  <a:cubicBezTo>
                    <a:pt x="3433" y="2665"/>
                    <a:pt x="3433" y="0"/>
                    <a:pt x="1709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55"/>
            <p:cNvSpPr/>
            <p:nvPr/>
          </p:nvSpPr>
          <p:spPr>
            <a:xfrm>
              <a:off x="2124954" y="4085983"/>
              <a:ext cx="76063" cy="59052"/>
            </a:xfrm>
            <a:custGeom>
              <a:avLst/>
              <a:gdLst/>
              <a:ahLst/>
              <a:cxnLst/>
              <a:rect l="l" t="t" r="r" b="b"/>
              <a:pathLst>
                <a:path w="3434" h="2666" extrusionOk="0">
                  <a:moveTo>
                    <a:pt x="1725" y="1"/>
                  </a:moveTo>
                  <a:cubicBezTo>
                    <a:pt x="1" y="1"/>
                    <a:pt x="1" y="2665"/>
                    <a:pt x="1725" y="2665"/>
                  </a:cubicBezTo>
                  <a:cubicBezTo>
                    <a:pt x="3433" y="2665"/>
                    <a:pt x="3433" y="1"/>
                    <a:pt x="1725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55"/>
            <p:cNvSpPr/>
            <p:nvPr/>
          </p:nvSpPr>
          <p:spPr>
            <a:xfrm>
              <a:off x="2188481" y="4084256"/>
              <a:ext cx="76063" cy="59030"/>
            </a:xfrm>
            <a:custGeom>
              <a:avLst/>
              <a:gdLst/>
              <a:ahLst/>
              <a:cxnLst/>
              <a:rect l="l" t="t" r="r" b="b"/>
              <a:pathLst>
                <a:path w="3434" h="2665" extrusionOk="0">
                  <a:moveTo>
                    <a:pt x="1725" y="0"/>
                  </a:moveTo>
                  <a:cubicBezTo>
                    <a:pt x="1" y="0"/>
                    <a:pt x="1" y="2665"/>
                    <a:pt x="1725" y="2665"/>
                  </a:cubicBezTo>
                  <a:cubicBezTo>
                    <a:pt x="3434" y="2665"/>
                    <a:pt x="3434" y="0"/>
                    <a:pt x="172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2" name="Google Shape;5222;p55"/>
          <p:cNvGrpSpPr/>
          <p:nvPr/>
        </p:nvGrpSpPr>
        <p:grpSpPr>
          <a:xfrm>
            <a:off x="3000952" y="2415801"/>
            <a:ext cx="1567323" cy="1860337"/>
            <a:chOff x="2773161" y="2315882"/>
            <a:chExt cx="1239480" cy="1471203"/>
          </a:xfrm>
        </p:grpSpPr>
        <p:sp>
          <p:nvSpPr>
            <p:cNvPr id="5223" name="Google Shape;5223;p55"/>
            <p:cNvSpPr/>
            <p:nvPr/>
          </p:nvSpPr>
          <p:spPr>
            <a:xfrm>
              <a:off x="2927659" y="2468764"/>
              <a:ext cx="512817" cy="450332"/>
            </a:xfrm>
            <a:custGeom>
              <a:avLst/>
              <a:gdLst/>
              <a:ahLst/>
              <a:cxnLst/>
              <a:rect l="l" t="t" r="r" b="b"/>
              <a:pathLst>
                <a:path w="23152" h="20331" extrusionOk="0">
                  <a:moveTo>
                    <a:pt x="23057" y="11020"/>
                  </a:moveTo>
                  <a:cubicBezTo>
                    <a:pt x="22854" y="14264"/>
                    <a:pt x="21271" y="16710"/>
                    <a:pt x="18575" y="18387"/>
                  </a:cubicBezTo>
                  <a:cubicBezTo>
                    <a:pt x="16600" y="19609"/>
                    <a:pt x="14421" y="20330"/>
                    <a:pt x="12038" y="20205"/>
                  </a:cubicBezTo>
                  <a:cubicBezTo>
                    <a:pt x="11145" y="20158"/>
                    <a:pt x="10252" y="20205"/>
                    <a:pt x="9358" y="20189"/>
                  </a:cubicBezTo>
                  <a:cubicBezTo>
                    <a:pt x="7085" y="20158"/>
                    <a:pt x="5001" y="19500"/>
                    <a:pt x="3229" y="18073"/>
                  </a:cubicBezTo>
                  <a:cubicBezTo>
                    <a:pt x="2650" y="17619"/>
                    <a:pt x="2085" y="17039"/>
                    <a:pt x="1740" y="16396"/>
                  </a:cubicBezTo>
                  <a:cubicBezTo>
                    <a:pt x="1176" y="15330"/>
                    <a:pt x="690" y="14217"/>
                    <a:pt x="361" y="13073"/>
                  </a:cubicBezTo>
                  <a:cubicBezTo>
                    <a:pt x="1" y="11772"/>
                    <a:pt x="1" y="10408"/>
                    <a:pt x="267" y="9076"/>
                  </a:cubicBezTo>
                  <a:cubicBezTo>
                    <a:pt x="455" y="8151"/>
                    <a:pt x="800" y="7242"/>
                    <a:pt x="1129" y="6333"/>
                  </a:cubicBezTo>
                  <a:cubicBezTo>
                    <a:pt x="1458" y="5471"/>
                    <a:pt x="1819" y="4609"/>
                    <a:pt x="2273" y="3810"/>
                  </a:cubicBezTo>
                  <a:cubicBezTo>
                    <a:pt x="3167" y="2258"/>
                    <a:pt x="4593" y="1333"/>
                    <a:pt x="6239" y="706"/>
                  </a:cubicBezTo>
                  <a:cubicBezTo>
                    <a:pt x="8151" y="1"/>
                    <a:pt x="10158" y="16"/>
                    <a:pt x="12148" y="126"/>
                  </a:cubicBezTo>
                  <a:cubicBezTo>
                    <a:pt x="13057" y="189"/>
                    <a:pt x="13982" y="471"/>
                    <a:pt x="14844" y="784"/>
                  </a:cubicBezTo>
                  <a:cubicBezTo>
                    <a:pt x="16302" y="1286"/>
                    <a:pt x="17838" y="1647"/>
                    <a:pt x="19045" y="2681"/>
                  </a:cubicBezTo>
                  <a:cubicBezTo>
                    <a:pt x="20220" y="3700"/>
                    <a:pt x="21365" y="4750"/>
                    <a:pt x="22117" y="6129"/>
                  </a:cubicBezTo>
                  <a:cubicBezTo>
                    <a:pt x="22932" y="7650"/>
                    <a:pt x="23152" y="9311"/>
                    <a:pt x="23057" y="11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55"/>
            <p:cNvSpPr/>
            <p:nvPr/>
          </p:nvSpPr>
          <p:spPr>
            <a:xfrm>
              <a:off x="3091195" y="2654871"/>
              <a:ext cx="53470" cy="41332"/>
            </a:xfrm>
            <a:custGeom>
              <a:avLst/>
              <a:gdLst/>
              <a:ahLst/>
              <a:cxnLst/>
              <a:rect l="l" t="t" r="r" b="b"/>
              <a:pathLst>
                <a:path w="2414" h="1866" extrusionOk="0">
                  <a:moveTo>
                    <a:pt x="1207" y="0"/>
                  </a:moveTo>
                  <a:cubicBezTo>
                    <a:pt x="0" y="0"/>
                    <a:pt x="0" y="1865"/>
                    <a:pt x="1207" y="1865"/>
                  </a:cubicBezTo>
                  <a:cubicBezTo>
                    <a:pt x="2414" y="1865"/>
                    <a:pt x="2414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55"/>
            <p:cNvSpPr/>
            <p:nvPr/>
          </p:nvSpPr>
          <p:spPr>
            <a:xfrm>
              <a:off x="3226246" y="2653830"/>
              <a:ext cx="53138" cy="41686"/>
            </a:xfrm>
            <a:custGeom>
              <a:avLst/>
              <a:gdLst/>
              <a:ahLst/>
              <a:cxnLst/>
              <a:rect l="l" t="t" r="r" b="b"/>
              <a:pathLst>
                <a:path w="2399" h="1882" extrusionOk="0">
                  <a:moveTo>
                    <a:pt x="1192" y="0"/>
                  </a:moveTo>
                  <a:cubicBezTo>
                    <a:pt x="0" y="0"/>
                    <a:pt x="0" y="1881"/>
                    <a:pt x="1192" y="1881"/>
                  </a:cubicBezTo>
                  <a:cubicBezTo>
                    <a:pt x="2399" y="1881"/>
                    <a:pt x="2399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55"/>
            <p:cNvSpPr/>
            <p:nvPr/>
          </p:nvSpPr>
          <p:spPr>
            <a:xfrm>
              <a:off x="3142052" y="2705285"/>
              <a:ext cx="92897" cy="62773"/>
            </a:xfrm>
            <a:custGeom>
              <a:avLst/>
              <a:gdLst/>
              <a:ahLst/>
              <a:cxnLst/>
              <a:rect l="l" t="t" r="r" b="b"/>
              <a:pathLst>
                <a:path w="4194" h="2834" extrusionOk="0">
                  <a:moveTo>
                    <a:pt x="3843" y="1"/>
                  </a:moveTo>
                  <a:cubicBezTo>
                    <a:pt x="3664" y="1"/>
                    <a:pt x="3480" y="115"/>
                    <a:pt x="3472" y="342"/>
                  </a:cubicBezTo>
                  <a:cubicBezTo>
                    <a:pt x="3425" y="1063"/>
                    <a:pt x="3300" y="1862"/>
                    <a:pt x="2501" y="2082"/>
                  </a:cubicBezTo>
                  <a:cubicBezTo>
                    <a:pt x="2364" y="2121"/>
                    <a:pt x="2233" y="2139"/>
                    <a:pt x="2109" y="2139"/>
                  </a:cubicBezTo>
                  <a:cubicBezTo>
                    <a:pt x="1292" y="2139"/>
                    <a:pt x="757" y="1346"/>
                    <a:pt x="729" y="530"/>
                  </a:cubicBezTo>
                  <a:cubicBezTo>
                    <a:pt x="721" y="303"/>
                    <a:pt x="537" y="189"/>
                    <a:pt x="357" y="189"/>
                  </a:cubicBezTo>
                  <a:cubicBezTo>
                    <a:pt x="177" y="189"/>
                    <a:pt x="0" y="303"/>
                    <a:pt x="8" y="530"/>
                  </a:cubicBezTo>
                  <a:cubicBezTo>
                    <a:pt x="55" y="1862"/>
                    <a:pt x="902" y="2834"/>
                    <a:pt x="2250" y="2834"/>
                  </a:cubicBezTo>
                  <a:cubicBezTo>
                    <a:pt x="3660" y="2834"/>
                    <a:pt x="4115" y="1517"/>
                    <a:pt x="4178" y="342"/>
                  </a:cubicBezTo>
                  <a:cubicBezTo>
                    <a:pt x="4193" y="115"/>
                    <a:pt x="4021" y="1"/>
                    <a:pt x="3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55"/>
            <p:cNvSpPr/>
            <p:nvPr/>
          </p:nvSpPr>
          <p:spPr>
            <a:xfrm>
              <a:off x="3058900" y="2716316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0" y="972"/>
                  </a:moveTo>
                  <a:cubicBezTo>
                    <a:pt x="2775" y="1458"/>
                    <a:pt x="2132" y="1834"/>
                    <a:pt x="1364" y="1803"/>
                  </a:cubicBezTo>
                  <a:cubicBezTo>
                    <a:pt x="596" y="1772"/>
                    <a:pt x="0" y="1349"/>
                    <a:pt x="16" y="847"/>
                  </a:cubicBezTo>
                  <a:cubicBezTo>
                    <a:pt x="32" y="361"/>
                    <a:pt x="674" y="1"/>
                    <a:pt x="1442" y="32"/>
                  </a:cubicBezTo>
                  <a:cubicBezTo>
                    <a:pt x="2211" y="63"/>
                    <a:pt x="2806" y="471"/>
                    <a:pt x="2790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55"/>
            <p:cNvSpPr/>
            <p:nvPr/>
          </p:nvSpPr>
          <p:spPr>
            <a:xfrm>
              <a:off x="3243257" y="2723604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1" y="972"/>
                  </a:moveTo>
                  <a:cubicBezTo>
                    <a:pt x="2775" y="1474"/>
                    <a:pt x="2132" y="1835"/>
                    <a:pt x="1364" y="1803"/>
                  </a:cubicBezTo>
                  <a:cubicBezTo>
                    <a:pt x="596" y="1772"/>
                    <a:pt x="1" y="1349"/>
                    <a:pt x="16" y="863"/>
                  </a:cubicBezTo>
                  <a:cubicBezTo>
                    <a:pt x="32" y="377"/>
                    <a:pt x="675" y="1"/>
                    <a:pt x="1443" y="32"/>
                  </a:cubicBezTo>
                  <a:cubicBezTo>
                    <a:pt x="2211" y="63"/>
                    <a:pt x="2806" y="487"/>
                    <a:pt x="279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55"/>
            <p:cNvSpPr/>
            <p:nvPr/>
          </p:nvSpPr>
          <p:spPr>
            <a:xfrm>
              <a:off x="3138929" y="2315882"/>
              <a:ext cx="76218" cy="289877"/>
            </a:xfrm>
            <a:custGeom>
              <a:avLst/>
              <a:gdLst/>
              <a:ahLst/>
              <a:cxnLst/>
              <a:rect l="l" t="t" r="r" b="b"/>
              <a:pathLst>
                <a:path w="3441" h="13087" extrusionOk="0">
                  <a:moveTo>
                    <a:pt x="1465" y="0"/>
                  </a:moveTo>
                  <a:cubicBezTo>
                    <a:pt x="746" y="0"/>
                    <a:pt x="79" y="455"/>
                    <a:pt x="181" y="1370"/>
                  </a:cubicBezTo>
                  <a:cubicBezTo>
                    <a:pt x="572" y="4818"/>
                    <a:pt x="196" y="8251"/>
                    <a:pt x="40" y="11699"/>
                  </a:cubicBezTo>
                  <a:cubicBezTo>
                    <a:pt x="0" y="12624"/>
                    <a:pt x="698" y="13086"/>
                    <a:pt x="1417" y="13086"/>
                  </a:cubicBezTo>
                  <a:cubicBezTo>
                    <a:pt x="2136" y="13086"/>
                    <a:pt x="2877" y="12624"/>
                    <a:pt x="2924" y="11699"/>
                  </a:cubicBezTo>
                  <a:cubicBezTo>
                    <a:pt x="3065" y="8251"/>
                    <a:pt x="3441" y="4818"/>
                    <a:pt x="3065" y="1370"/>
                  </a:cubicBezTo>
                  <a:cubicBezTo>
                    <a:pt x="2963" y="459"/>
                    <a:pt x="2188" y="0"/>
                    <a:pt x="1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55"/>
            <p:cNvSpPr/>
            <p:nvPr/>
          </p:nvSpPr>
          <p:spPr>
            <a:xfrm>
              <a:off x="3132683" y="2851411"/>
              <a:ext cx="71544" cy="209650"/>
            </a:xfrm>
            <a:custGeom>
              <a:avLst/>
              <a:gdLst/>
              <a:ahLst/>
              <a:cxnLst/>
              <a:rect l="l" t="t" r="r" b="b"/>
              <a:pathLst>
                <a:path w="3230" h="9465" extrusionOk="0">
                  <a:moveTo>
                    <a:pt x="1813" y="1"/>
                  </a:moveTo>
                  <a:cubicBezTo>
                    <a:pt x="1093" y="1"/>
                    <a:pt x="353" y="467"/>
                    <a:pt x="322" y="1394"/>
                  </a:cubicBezTo>
                  <a:cubicBezTo>
                    <a:pt x="228" y="3620"/>
                    <a:pt x="133" y="5845"/>
                    <a:pt x="39" y="8071"/>
                  </a:cubicBezTo>
                  <a:cubicBezTo>
                    <a:pt x="0" y="9002"/>
                    <a:pt x="699" y="9464"/>
                    <a:pt x="1416" y="9464"/>
                  </a:cubicBezTo>
                  <a:cubicBezTo>
                    <a:pt x="2137" y="9464"/>
                    <a:pt x="2876" y="8998"/>
                    <a:pt x="2908" y="8071"/>
                  </a:cubicBezTo>
                  <a:cubicBezTo>
                    <a:pt x="3002" y="5845"/>
                    <a:pt x="3096" y="3620"/>
                    <a:pt x="3190" y="1394"/>
                  </a:cubicBezTo>
                  <a:cubicBezTo>
                    <a:pt x="3229" y="463"/>
                    <a:pt x="2531" y="1"/>
                    <a:pt x="1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55"/>
            <p:cNvSpPr/>
            <p:nvPr/>
          </p:nvSpPr>
          <p:spPr>
            <a:xfrm>
              <a:off x="2773161" y="2668759"/>
              <a:ext cx="233993" cy="76262"/>
            </a:xfrm>
            <a:custGeom>
              <a:avLst/>
              <a:gdLst/>
              <a:ahLst/>
              <a:cxnLst/>
              <a:rect l="l" t="t" r="r" b="b"/>
              <a:pathLst>
                <a:path w="10564" h="3443" extrusionOk="0">
                  <a:moveTo>
                    <a:pt x="1791" y="15"/>
                  </a:moveTo>
                  <a:cubicBezTo>
                    <a:pt x="1" y="15"/>
                    <a:pt x="20" y="2822"/>
                    <a:pt x="1850" y="2884"/>
                  </a:cubicBezTo>
                  <a:cubicBezTo>
                    <a:pt x="3966" y="2963"/>
                    <a:pt x="6082" y="2837"/>
                    <a:pt x="8151" y="3386"/>
                  </a:cubicBezTo>
                  <a:cubicBezTo>
                    <a:pt x="8294" y="3425"/>
                    <a:pt x="8430" y="3443"/>
                    <a:pt x="8559" y="3443"/>
                  </a:cubicBezTo>
                  <a:cubicBezTo>
                    <a:pt x="10044" y="3443"/>
                    <a:pt x="10563" y="1058"/>
                    <a:pt x="8919" y="611"/>
                  </a:cubicBezTo>
                  <a:cubicBezTo>
                    <a:pt x="6599" y="0"/>
                    <a:pt x="4233" y="94"/>
                    <a:pt x="1850" y="16"/>
                  </a:cubicBezTo>
                  <a:cubicBezTo>
                    <a:pt x="1830" y="15"/>
                    <a:pt x="1810" y="15"/>
                    <a:pt x="1791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55"/>
            <p:cNvSpPr/>
            <p:nvPr/>
          </p:nvSpPr>
          <p:spPr>
            <a:xfrm>
              <a:off x="3334649" y="2685505"/>
              <a:ext cx="254769" cy="67048"/>
            </a:xfrm>
            <a:custGeom>
              <a:avLst/>
              <a:gdLst/>
              <a:ahLst/>
              <a:cxnLst/>
              <a:rect l="l" t="t" r="r" b="b"/>
              <a:pathLst>
                <a:path w="11502" h="3027" extrusionOk="0">
                  <a:moveTo>
                    <a:pt x="1636" y="0"/>
                  </a:moveTo>
                  <a:cubicBezTo>
                    <a:pt x="0" y="0"/>
                    <a:pt x="79" y="2670"/>
                    <a:pt x="1831" y="2896"/>
                  </a:cubicBezTo>
                  <a:cubicBezTo>
                    <a:pt x="2648" y="2995"/>
                    <a:pt x="3464" y="3027"/>
                    <a:pt x="4282" y="3027"/>
                  </a:cubicBezTo>
                  <a:cubicBezTo>
                    <a:pt x="5801" y="3027"/>
                    <a:pt x="7321" y="2916"/>
                    <a:pt x="8847" y="2916"/>
                  </a:cubicBezTo>
                  <a:cubicBezTo>
                    <a:pt x="9115" y="2916"/>
                    <a:pt x="9384" y="2920"/>
                    <a:pt x="9652" y="2928"/>
                  </a:cubicBezTo>
                  <a:cubicBezTo>
                    <a:pt x="9672" y="2928"/>
                    <a:pt x="9692" y="2929"/>
                    <a:pt x="9711" y="2929"/>
                  </a:cubicBezTo>
                  <a:cubicBezTo>
                    <a:pt x="11502" y="2929"/>
                    <a:pt x="11482" y="106"/>
                    <a:pt x="9652" y="59"/>
                  </a:cubicBezTo>
                  <a:cubicBezTo>
                    <a:pt x="9383" y="51"/>
                    <a:pt x="9114" y="48"/>
                    <a:pt x="8845" y="48"/>
                  </a:cubicBezTo>
                  <a:cubicBezTo>
                    <a:pt x="7349" y="48"/>
                    <a:pt x="5858" y="153"/>
                    <a:pt x="4369" y="153"/>
                  </a:cubicBezTo>
                  <a:cubicBezTo>
                    <a:pt x="3523" y="153"/>
                    <a:pt x="2677" y="119"/>
                    <a:pt x="1831" y="12"/>
                  </a:cubicBezTo>
                  <a:cubicBezTo>
                    <a:pt x="1763" y="4"/>
                    <a:pt x="1698" y="0"/>
                    <a:pt x="1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55"/>
            <p:cNvSpPr/>
            <p:nvPr/>
          </p:nvSpPr>
          <p:spPr>
            <a:xfrm>
              <a:off x="2930229" y="2445484"/>
              <a:ext cx="171618" cy="163533"/>
            </a:xfrm>
            <a:custGeom>
              <a:avLst/>
              <a:gdLst/>
              <a:ahLst/>
              <a:cxnLst/>
              <a:rect l="l" t="t" r="r" b="b"/>
              <a:pathLst>
                <a:path w="7748" h="7383" extrusionOk="0">
                  <a:moveTo>
                    <a:pt x="1332" y="1"/>
                  </a:moveTo>
                  <a:cubicBezTo>
                    <a:pt x="519" y="1"/>
                    <a:pt x="1" y="1229"/>
                    <a:pt x="872" y="1757"/>
                  </a:cubicBezTo>
                  <a:cubicBezTo>
                    <a:pt x="2988" y="2995"/>
                    <a:pt x="4023" y="5441"/>
                    <a:pt x="5762" y="7118"/>
                  </a:cubicBezTo>
                  <a:cubicBezTo>
                    <a:pt x="5956" y="7304"/>
                    <a:pt x="6172" y="7382"/>
                    <a:pt x="6381" y="7382"/>
                  </a:cubicBezTo>
                  <a:cubicBezTo>
                    <a:pt x="7106" y="7382"/>
                    <a:pt x="7748" y="6445"/>
                    <a:pt x="7079" y="5801"/>
                  </a:cubicBezTo>
                  <a:cubicBezTo>
                    <a:pt x="5198" y="3983"/>
                    <a:pt x="4117" y="1506"/>
                    <a:pt x="1813" y="143"/>
                  </a:cubicBezTo>
                  <a:cubicBezTo>
                    <a:pt x="1647" y="44"/>
                    <a:pt x="1484" y="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55"/>
            <p:cNvSpPr/>
            <p:nvPr/>
          </p:nvSpPr>
          <p:spPr>
            <a:xfrm>
              <a:off x="3271942" y="2458065"/>
              <a:ext cx="157642" cy="128559"/>
            </a:xfrm>
            <a:custGeom>
              <a:avLst/>
              <a:gdLst/>
              <a:ahLst/>
              <a:cxnLst/>
              <a:rect l="l" t="t" r="r" b="b"/>
              <a:pathLst>
                <a:path w="7117" h="5804" extrusionOk="0">
                  <a:moveTo>
                    <a:pt x="5656" y="0"/>
                  </a:moveTo>
                  <a:cubicBezTo>
                    <a:pt x="5454" y="0"/>
                    <a:pt x="5245" y="65"/>
                    <a:pt x="5054" y="217"/>
                  </a:cubicBezTo>
                  <a:cubicBezTo>
                    <a:pt x="3486" y="1424"/>
                    <a:pt x="2138" y="2882"/>
                    <a:pt x="696" y="4230"/>
                  </a:cubicBezTo>
                  <a:cubicBezTo>
                    <a:pt x="1" y="4864"/>
                    <a:pt x="654" y="5803"/>
                    <a:pt x="1392" y="5803"/>
                  </a:cubicBezTo>
                  <a:cubicBezTo>
                    <a:pt x="1602" y="5803"/>
                    <a:pt x="1818" y="5727"/>
                    <a:pt x="2013" y="5547"/>
                  </a:cubicBezTo>
                  <a:cubicBezTo>
                    <a:pt x="3455" y="4199"/>
                    <a:pt x="4803" y="2757"/>
                    <a:pt x="6370" y="1534"/>
                  </a:cubicBezTo>
                  <a:cubicBezTo>
                    <a:pt x="7116" y="950"/>
                    <a:pt x="6432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55"/>
            <p:cNvSpPr/>
            <p:nvPr/>
          </p:nvSpPr>
          <p:spPr>
            <a:xfrm>
              <a:off x="2926175" y="2804718"/>
              <a:ext cx="136355" cy="134074"/>
            </a:xfrm>
            <a:custGeom>
              <a:avLst/>
              <a:gdLst/>
              <a:ahLst/>
              <a:cxnLst/>
              <a:rect l="l" t="t" r="r" b="b"/>
              <a:pathLst>
                <a:path w="6156" h="6053" extrusionOk="0">
                  <a:moveTo>
                    <a:pt x="4896" y="1"/>
                  </a:moveTo>
                  <a:cubicBezTo>
                    <a:pt x="4617" y="1"/>
                    <a:pt x="4345" y="140"/>
                    <a:pt x="4174" y="477"/>
                  </a:cubicBezTo>
                  <a:cubicBezTo>
                    <a:pt x="3375" y="2028"/>
                    <a:pt x="2262" y="3282"/>
                    <a:pt x="820" y="4270"/>
                  </a:cubicBezTo>
                  <a:cubicBezTo>
                    <a:pt x="0" y="4842"/>
                    <a:pt x="509" y="6052"/>
                    <a:pt x="1270" y="6052"/>
                  </a:cubicBezTo>
                  <a:cubicBezTo>
                    <a:pt x="1426" y="6052"/>
                    <a:pt x="1593" y="6002"/>
                    <a:pt x="1760" y="5884"/>
                  </a:cubicBezTo>
                  <a:cubicBezTo>
                    <a:pt x="3469" y="4724"/>
                    <a:pt x="4848" y="3267"/>
                    <a:pt x="5789" y="1417"/>
                  </a:cubicBezTo>
                  <a:cubicBezTo>
                    <a:pt x="6156" y="683"/>
                    <a:pt x="5511" y="1"/>
                    <a:pt x="4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55"/>
            <p:cNvSpPr/>
            <p:nvPr/>
          </p:nvSpPr>
          <p:spPr>
            <a:xfrm>
              <a:off x="3305477" y="2824631"/>
              <a:ext cx="115490" cy="117639"/>
            </a:xfrm>
            <a:custGeom>
              <a:avLst/>
              <a:gdLst/>
              <a:ahLst/>
              <a:cxnLst/>
              <a:rect l="l" t="t" r="r" b="b"/>
              <a:pathLst>
                <a:path w="5214" h="5311" extrusionOk="0">
                  <a:moveTo>
                    <a:pt x="1317" y="1"/>
                  </a:moveTo>
                  <a:cubicBezTo>
                    <a:pt x="625" y="1"/>
                    <a:pt x="1" y="932"/>
                    <a:pt x="624" y="1615"/>
                  </a:cubicBezTo>
                  <a:cubicBezTo>
                    <a:pt x="1549" y="2634"/>
                    <a:pt x="2333" y="3747"/>
                    <a:pt x="3116" y="4891"/>
                  </a:cubicBezTo>
                  <a:cubicBezTo>
                    <a:pt x="3323" y="5188"/>
                    <a:pt x="3613" y="5310"/>
                    <a:pt x="3900" y="5310"/>
                  </a:cubicBezTo>
                  <a:cubicBezTo>
                    <a:pt x="4567" y="5310"/>
                    <a:pt x="5214" y="4642"/>
                    <a:pt x="4731" y="3951"/>
                  </a:cubicBezTo>
                  <a:cubicBezTo>
                    <a:pt x="3869" y="2681"/>
                    <a:pt x="2975" y="1443"/>
                    <a:pt x="1941" y="299"/>
                  </a:cubicBezTo>
                  <a:cubicBezTo>
                    <a:pt x="1749" y="89"/>
                    <a:pt x="1530" y="1"/>
                    <a:pt x="1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55"/>
            <p:cNvSpPr/>
            <p:nvPr/>
          </p:nvSpPr>
          <p:spPr>
            <a:xfrm>
              <a:off x="2994664" y="2513906"/>
              <a:ext cx="195496" cy="119809"/>
            </a:xfrm>
            <a:custGeom>
              <a:avLst/>
              <a:gdLst/>
              <a:ahLst/>
              <a:cxnLst/>
              <a:rect l="l" t="t" r="r" b="b"/>
              <a:pathLst>
                <a:path w="8826" h="5409" extrusionOk="0">
                  <a:moveTo>
                    <a:pt x="5158" y="47"/>
                  </a:moveTo>
                  <a:cubicBezTo>
                    <a:pt x="4092" y="94"/>
                    <a:pt x="3089" y="565"/>
                    <a:pt x="2305" y="1301"/>
                  </a:cubicBezTo>
                  <a:cubicBezTo>
                    <a:pt x="1161" y="2383"/>
                    <a:pt x="299" y="3841"/>
                    <a:pt x="1" y="5408"/>
                  </a:cubicBezTo>
                  <a:cubicBezTo>
                    <a:pt x="1098" y="4358"/>
                    <a:pt x="2321" y="3825"/>
                    <a:pt x="3904" y="3480"/>
                  </a:cubicBezTo>
                  <a:cubicBezTo>
                    <a:pt x="4499" y="3355"/>
                    <a:pt x="8825" y="2665"/>
                    <a:pt x="8402" y="1631"/>
                  </a:cubicBezTo>
                  <a:cubicBezTo>
                    <a:pt x="7979" y="627"/>
                    <a:pt x="6161" y="0"/>
                    <a:pt x="515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55"/>
            <p:cNvSpPr/>
            <p:nvPr/>
          </p:nvSpPr>
          <p:spPr>
            <a:xfrm>
              <a:off x="3007157" y="2718288"/>
              <a:ext cx="1005477" cy="497024"/>
            </a:xfrm>
            <a:custGeom>
              <a:avLst/>
              <a:gdLst/>
              <a:ahLst/>
              <a:cxnLst/>
              <a:rect l="l" t="t" r="r" b="b"/>
              <a:pathLst>
                <a:path w="45394" h="22439" extrusionOk="0">
                  <a:moveTo>
                    <a:pt x="25130" y="1"/>
                  </a:moveTo>
                  <a:cubicBezTo>
                    <a:pt x="24825" y="1"/>
                    <a:pt x="24516" y="32"/>
                    <a:pt x="24202" y="100"/>
                  </a:cubicBezTo>
                  <a:cubicBezTo>
                    <a:pt x="23324" y="272"/>
                    <a:pt x="22431" y="382"/>
                    <a:pt x="21585" y="648"/>
                  </a:cubicBezTo>
                  <a:cubicBezTo>
                    <a:pt x="20127" y="1103"/>
                    <a:pt x="18763" y="1745"/>
                    <a:pt x="17823" y="2999"/>
                  </a:cubicBezTo>
                  <a:cubicBezTo>
                    <a:pt x="16914" y="4222"/>
                    <a:pt x="16083" y="5476"/>
                    <a:pt x="16130" y="7153"/>
                  </a:cubicBezTo>
                  <a:cubicBezTo>
                    <a:pt x="15910" y="7090"/>
                    <a:pt x="15769" y="7075"/>
                    <a:pt x="15660" y="7012"/>
                  </a:cubicBezTo>
                  <a:cubicBezTo>
                    <a:pt x="14663" y="6408"/>
                    <a:pt x="13602" y="6205"/>
                    <a:pt x="12520" y="6205"/>
                  </a:cubicBezTo>
                  <a:cubicBezTo>
                    <a:pt x="12002" y="6205"/>
                    <a:pt x="11480" y="6251"/>
                    <a:pt x="10957" y="6322"/>
                  </a:cubicBezTo>
                  <a:cubicBezTo>
                    <a:pt x="10440" y="6385"/>
                    <a:pt x="9860" y="6636"/>
                    <a:pt x="9484" y="6981"/>
                  </a:cubicBezTo>
                  <a:cubicBezTo>
                    <a:pt x="8653" y="7717"/>
                    <a:pt x="7901" y="8517"/>
                    <a:pt x="7838" y="9739"/>
                  </a:cubicBezTo>
                  <a:cubicBezTo>
                    <a:pt x="7807" y="10382"/>
                    <a:pt x="7697" y="11009"/>
                    <a:pt x="7619" y="11683"/>
                  </a:cubicBezTo>
                  <a:cubicBezTo>
                    <a:pt x="7072" y="11683"/>
                    <a:pt x="6526" y="11673"/>
                    <a:pt x="5980" y="11673"/>
                  </a:cubicBezTo>
                  <a:cubicBezTo>
                    <a:pt x="5570" y="11673"/>
                    <a:pt x="5160" y="11678"/>
                    <a:pt x="4750" y="11699"/>
                  </a:cubicBezTo>
                  <a:cubicBezTo>
                    <a:pt x="2916" y="11793"/>
                    <a:pt x="1584" y="12655"/>
                    <a:pt x="785" y="14348"/>
                  </a:cubicBezTo>
                  <a:cubicBezTo>
                    <a:pt x="1" y="16009"/>
                    <a:pt x="189" y="17529"/>
                    <a:pt x="1286" y="18987"/>
                  </a:cubicBezTo>
                  <a:cubicBezTo>
                    <a:pt x="2431" y="20508"/>
                    <a:pt x="4061" y="21244"/>
                    <a:pt x="5832" y="21605"/>
                  </a:cubicBezTo>
                  <a:cubicBezTo>
                    <a:pt x="7211" y="21871"/>
                    <a:pt x="8638" y="21981"/>
                    <a:pt x="10033" y="22059"/>
                  </a:cubicBezTo>
                  <a:cubicBezTo>
                    <a:pt x="12196" y="22200"/>
                    <a:pt x="14359" y="22279"/>
                    <a:pt x="16522" y="22341"/>
                  </a:cubicBezTo>
                  <a:cubicBezTo>
                    <a:pt x="18727" y="22396"/>
                    <a:pt x="20944" y="22439"/>
                    <a:pt x="23153" y="22439"/>
                  </a:cubicBezTo>
                  <a:cubicBezTo>
                    <a:pt x="23487" y="22439"/>
                    <a:pt x="23821" y="22438"/>
                    <a:pt x="24155" y="22436"/>
                  </a:cubicBezTo>
                  <a:cubicBezTo>
                    <a:pt x="26531" y="22421"/>
                    <a:pt x="28908" y="22293"/>
                    <a:pt x="31284" y="22293"/>
                  </a:cubicBezTo>
                  <a:cubicBezTo>
                    <a:pt x="31416" y="22293"/>
                    <a:pt x="31547" y="22294"/>
                    <a:pt x="31679" y="22294"/>
                  </a:cubicBezTo>
                  <a:cubicBezTo>
                    <a:pt x="31960" y="22296"/>
                    <a:pt x="32241" y="22297"/>
                    <a:pt x="32522" y="22297"/>
                  </a:cubicBezTo>
                  <a:cubicBezTo>
                    <a:pt x="34836" y="22297"/>
                    <a:pt x="37126" y="22219"/>
                    <a:pt x="39391" y="21730"/>
                  </a:cubicBezTo>
                  <a:cubicBezTo>
                    <a:pt x="40253" y="21542"/>
                    <a:pt x="41209" y="21323"/>
                    <a:pt x="41867" y="20805"/>
                  </a:cubicBezTo>
                  <a:cubicBezTo>
                    <a:pt x="43936" y="19144"/>
                    <a:pt x="45394" y="17153"/>
                    <a:pt x="45237" y="14254"/>
                  </a:cubicBezTo>
                  <a:cubicBezTo>
                    <a:pt x="45127" y="11902"/>
                    <a:pt x="43905" y="10288"/>
                    <a:pt x="42149" y="9081"/>
                  </a:cubicBezTo>
                  <a:cubicBezTo>
                    <a:pt x="40394" y="7883"/>
                    <a:pt x="38424" y="7413"/>
                    <a:pt x="36369" y="7413"/>
                  </a:cubicBezTo>
                  <a:cubicBezTo>
                    <a:pt x="35763" y="7413"/>
                    <a:pt x="35149" y="7454"/>
                    <a:pt x="34532" y="7529"/>
                  </a:cubicBezTo>
                  <a:cubicBezTo>
                    <a:pt x="34046" y="7592"/>
                    <a:pt x="33544" y="7749"/>
                    <a:pt x="33011" y="7890"/>
                  </a:cubicBezTo>
                  <a:cubicBezTo>
                    <a:pt x="32995" y="7670"/>
                    <a:pt x="32980" y="7545"/>
                    <a:pt x="32964" y="7404"/>
                  </a:cubicBezTo>
                  <a:cubicBezTo>
                    <a:pt x="32776" y="5617"/>
                    <a:pt x="32118" y="4018"/>
                    <a:pt x="30911" y="2686"/>
                  </a:cubicBezTo>
                  <a:cubicBezTo>
                    <a:pt x="29970" y="1651"/>
                    <a:pt x="28732" y="1118"/>
                    <a:pt x="27509" y="570"/>
                  </a:cubicBezTo>
                  <a:cubicBezTo>
                    <a:pt x="26743" y="227"/>
                    <a:pt x="25952" y="1"/>
                    <a:pt x="25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55"/>
            <p:cNvSpPr/>
            <p:nvPr/>
          </p:nvSpPr>
          <p:spPr>
            <a:xfrm>
              <a:off x="3514754" y="2718398"/>
              <a:ext cx="497888" cy="492328"/>
            </a:xfrm>
            <a:custGeom>
              <a:avLst/>
              <a:gdLst/>
              <a:ahLst/>
              <a:cxnLst/>
              <a:rect l="l" t="t" r="r" b="b"/>
              <a:pathLst>
                <a:path w="22478" h="22227" extrusionOk="0">
                  <a:moveTo>
                    <a:pt x="2368" y="1"/>
                  </a:moveTo>
                  <a:cubicBezTo>
                    <a:pt x="1004" y="1693"/>
                    <a:pt x="1" y="4139"/>
                    <a:pt x="628" y="6317"/>
                  </a:cubicBezTo>
                  <a:cubicBezTo>
                    <a:pt x="1255" y="8590"/>
                    <a:pt x="2995" y="9766"/>
                    <a:pt x="5283" y="9828"/>
                  </a:cubicBezTo>
                  <a:cubicBezTo>
                    <a:pt x="8230" y="9922"/>
                    <a:pt x="11772" y="9656"/>
                    <a:pt x="13230" y="12869"/>
                  </a:cubicBezTo>
                  <a:cubicBezTo>
                    <a:pt x="14484" y="15612"/>
                    <a:pt x="11333" y="18245"/>
                    <a:pt x="11976" y="21051"/>
                  </a:cubicBezTo>
                  <a:cubicBezTo>
                    <a:pt x="12070" y="21474"/>
                    <a:pt x="12227" y="21866"/>
                    <a:pt x="12446" y="22227"/>
                  </a:cubicBezTo>
                  <a:cubicBezTo>
                    <a:pt x="13794" y="22164"/>
                    <a:pt x="15142" y="22023"/>
                    <a:pt x="16475" y="21725"/>
                  </a:cubicBezTo>
                  <a:cubicBezTo>
                    <a:pt x="17337" y="21537"/>
                    <a:pt x="18293" y="21318"/>
                    <a:pt x="18951" y="20800"/>
                  </a:cubicBezTo>
                  <a:cubicBezTo>
                    <a:pt x="21020" y="19139"/>
                    <a:pt x="22478" y="17148"/>
                    <a:pt x="22321" y="14249"/>
                  </a:cubicBezTo>
                  <a:cubicBezTo>
                    <a:pt x="22211" y="11897"/>
                    <a:pt x="20989" y="10283"/>
                    <a:pt x="19233" y="9076"/>
                  </a:cubicBezTo>
                  <a:cubicBezTo>
                    <a:pt x="17478" y="7878"/>
                    <a:pt x="15508" y="7408"/>
                    <a:pt x="13453" y="7408"/>
                  </a:cubicBezTo>
                  <a:cubicBezTo>
                    <a:pt x="12847" y="7408"/>
                    <a:pt x="12233" y="7449"/>
                    <a:pt x="11616" y="7524"/>
                  </a:cubicBezTo>
                  <a:cubicBezTo>
                    <a:pt x="11130" y="7587"/>
                    <a:pt x="10628" y="7744"/>
                    <a:pt x="10095" y="7885"/>
                  </a:cubicBezTo>
                  <a:cubicBezTo>
                    <a:pt x="10079" y="7665"/>
                    <a:pt x="10064" y="7540"/>
                    <a:pt x="10048" y="7399"/>
                  </a:cubicBezTo>
                  <a:cubicBezTo>
                    <a:pt x="9860" y="5612"/>
                    <a:pt x="9202" y="4013"/>
                    <a:pt x="7995" y="2681"/>
                  </a:cubicBezTo>
                  <a:cubicBezTo>
                    <a:pt x="7054" y="1646"/>
                    <a:pt x="5816" y="1113"/>
                    <a:pt x="4593" y="565"/>
                  </a:cubicBezTo>
                  <a:cubicBezTo>
                    <a:pt x="3888" y="236"/>
                    <a:pt x="3136" y="32"/>
                    <a:pt x="2368" y="1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55"/>
            <p:cNvSpPr/>
            <p:nvPr/>
          </p:nvSpPr>
          <p:spPr>
            <a:xfrm>
              <a:off x="3468925" y="2974966"/>
              <a:ext cx="53492" cy="41686"/>
            </a:xfrm>
            <a:custGeom>
              <a:avLst/>
              <a:gdLst/>
              <a:ahLst/>
              <a:cxnLst/>
              <a:rect l="l" t="t" r="r" b="b"/>
              <a:pathLst>
                <a:path w="2415" h="1882" extrusionOk="0">
                  <a:moveTo>
                    <a:pt x="1208" y="1"/>
                  </a:moveTo>
                  <a:cubicBezTo>
                    <a:pt x="1" y="1"/>
                    <a:pt x="1" y="1882"/>
                    <a:pt x="1208" y="1882"/>
                  </a:cubicBezTo>
                  <a:cubicBezTo>
                    <a:pt x="2415" y="1882"/>
                    <a:pt x="2415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55"/>
            <p:cNvSpPr/>
            <p:nvPr/>
          </p:nvSpPr>
          <p:spPr>
            <a:xfrm>
              <a:off x="3579344" y="2970802"/>
              <a:ext cx="53492" cy="41354"/>
            </a:xfrm>
            <a:custGeom>
              <a:avLst/>
              <a:gdLst/>
              <a:ahLst/>
              <a:cxnLst/>
              <a:rect l="l" t="t" r="r" b="b"/>
              <a:pathLst>
                <a:path w="2415" h="1867" extrusionOk="0">
                  <a:moveTo>
                    <a:pt x="1207" y="1"/>
                  </a:moveTo>
                  <a:cubicBezTo>
                    <a:pt x="0" y="1"/>
                    <a:pt x="0" y="1866"/>
                    <a:pt x="1207" y="1866"/>
                  </a:cubicBezTo>
                  <a:cubicBezTo>
                    <a:pt x="2414" y="1866"/>
                    <a:pt x="2414" y="1"/>
                    <a:pt x="1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55"/>
            <p:cNvSpPr/>
            <p:nvPr/>
          </p:nvSpPr>
          <p:spPr>
            <a:xfrm>
              <a:off x="3518054" y="3017849"/>
              <a:ext cx="76240" cy="50901"/>
            </a:xfrm>
            <a:custGeom>
              <a:avLst/>
              <a:gdLst/>
              <a:ahLst/>
              <a:cxnLst/>
              <a:rect l="l" t="t" r="r" b="b"/>
              <a:pathLst>
                <a:path w="3442" h="2298" extrusionOk="0">
                  <a:moveTo>
                    <a:pt x="3053" y="1"/>
                  </a:moveTo>
                  <a:cubicBezTo>
                    <a:pt x="2873" y="1"/>
                    <a:pt x="2697" y="118"/>
                    <a:pt x="2705" y="353"/>
                  </a:cubicBezTo>
                  <a:cubicBezTo>
                    <a:pt x="2705" y="933"/>
                    <a:pt x="2454" y="1529"/>
                    <a:pt x="1795" y="1592"/>
                  </a:cubicBezTo>
                  <a:cubicBezTo>
                    <a:pt x="1771" y="1593"/>
                    <a:pt x="1747" y="1594"/>
                    <a:pt x="1723" y="1594"/>
                  </a:cubicBezTo>
                  <a:cubicBezTo>
                    <a:pt x="1125" y="1594"/>
                    <a:pt x="775" y="1037"/>
                    <a:pt x="730" y="494"/>
                  </a:cubicBezTo>
                  <a:cubicBezTo>
                    <a:pt x="714" y="259"/>
                    <a:pt x="526" y="142"/>
                    <a:pt x="348" y="142"/>
                  </a:cubicBezTo>
                  <a:cubicBezTo>
                    <a:pt x="169" y="142"/>
                    <a:pt x="1" y="259"/>
                    <a:pt x="24" y="494"/>
                  </a:cubicBezTo>
                  <a:cubicBezTo>
                    <a:pt x="86" y="1473"/>
                    <a:pt x="718" y="2297"/>
                    <a:pt x="1766" y="2297"/>
                  </a:cubicBezTo>
                  <a:cubicBezTo>
                    <a:pt x="1776" y="2297"/>
                    <a:pt x="1786" y="2297"/>
                    <a:pt x="1795" y="2297"/>
                  </a:cubicBezTo>
                  <a:cubicBezTo>
                    <a:pt x="2846" y="2297"/>
                    <a:pt x="3441" y="1309"/>
                    <a:pt x="3426" y="353"/>
                  </a:cubicBezTo>
                  <a:cubicBezTo>
                    <a:pt x="3418" y="118"/>
                    <a:pt x="3234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55"/>
            <p:cNvSpPr/>
            <p:nvPr/>
          </p:nvSpPr>
          <p:spPr>
            <a:xfrm>
              <a:off x="3427614" y="3023586"/>
              <a:ext cx="61821" cy="39250"/>
            </a:xfrm>
            <a:custGeom>
              <a:avLst/>
              <a:gdLst/>
              <a:ahLst/>
              <a:cxnLst/>
              <a:rect l="l" t="t" r="r" b="b"/>
              <a:pathLst>
                <a:path w="2791" h="1772" extrusionOk="0">
                  <a:moveTo>
                    <a:pt x="2791" y="894"/>
                  </a:moveTo>
                  <a:cubicBezTo>
                    <a:pt x="2791" y="1380"/>
                    <a:pt x="2164" y="1772"/>
                    <a:pt x="1396" y="1772"/>
                  </a:cubicBezTo>
                  <a:cubicBezTo>
                    <a:pt x="628" y="1772"/>
                    <a:pt x="1" y="1380"/>
                    <a:pt x="1" y="894"/>
                  </a:cubicBezTo>
                  <a:cubicBezTo>
                    <a:pt x="1" y="392"/>
                    <a:pt x="628" y="0"/>
                    <a:pt x="1396" y="0"/>
                  </a:cubicBezTo>
                  <a:cubicBezTo>
                    <a:pt x="2164" y="0"/>
                    <a:pt x="2791" y="392"/>
                    <a:pt x="2791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55"/>
            <p:cNvSpPr/>
            <p:nvPr/>
          </p:nvSpPr>
          <p:spPr>
            <a:xfrm>
              <a:off x="3612326" y="3023586"/>
              <a:ext cx="61466" cy="39250"/>
            </a:xfrm>
            <a:custGeom>
              <a:avLst/>
              <a:gdLst/>
              <a:ahLst/>
              <a:cxnLst/>
              <a:rect l="l" t="t" r="r" b="b"/>
              <a:pathLst>
                <a:path w="2775" h="1772" extrusionOk="0">
                  <a:moveTo>
                    <a:pt x="2775" y="894"/>
                  </a:moveTo>
                  <a:cubicBezTo>
                    <a:pt x="2775" y="1380"/>
                    <a:pt x="2163" y="1772"/>
                    <a:pt x="1395" y="1772"/>
                  </a:cubicBezTo>
                  <a:cubicBezTo>
                    <a:pt x="627" y="1772"/>
                    <a:pt x="0" y="1380"/>
                    <a:pt x="0" y="894"/>
                  </a:cubicBezTo>
                  <a:cubicBezTo>
                    <a:pt x="0" y="392"/>
                    <a:pt x="627" y="0"/>
                    <a:pt x="1395" y="0"/>
                  </a:cubicBezTo>
                  <a:cubicBezTo>
                    <a:pt x="2163" y="0"/>
                    <a:pt x="2775" y="392"/>
                    <a:pt x="2775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55"/>
            <p:cNvSpPr/>
            <p:nvPr/>
          </p:nvSpPr>
          <p:spPr>
            <a:xfrm>
              <a:off x="3181812" y="3249254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55"/>
            <p:cNvSpPr/>
            <p:nvPr/>
          </p:nvSpPr>
          <p:spPr>
            <a:xfrm>
              <a:off x="3305411" y="3323546"/>
              <a:ext cx="65630" cy="51078"/>
            </a:xfrm>
            <a:custGeom>
              <a:avLst/>
              <a:gdLst/>
              <a:ahLst/>
              <a:cxnLst/>
              <a:rect l="l" t="t" r="r" b="b"/>
              <a:pathLst>
                <a:path w="2963" h="2306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55"/>
            <p:cNvSpPr/>
            <p:nvPr/>
          </p:nvSpPr>
          <p:spPr>
            <a:xfrm>
              <a:off x="3398110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55"/>
            <p:cNvSpPr/>
            <p:nvPr/>
          </p:nvSpPr>
          <p:spPr>
            <a:xfrm>
              <a:off x="3484563" y="3440899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55"/>
            <p:cNvSpPr/>
            <p:nvPr/>
          </p:nvSpPr>
          <p:spPr>
            <a:xfrm>
              <a:off x="3540116" y="32801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55"/>
            <p:cNvSpPr/>
            <p:nvPr/>
          </p:nvSpPr>
          <p:spPr>
            <a:xfrm>
              <a:off x="3738007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55"/>
            <p:cNvSpPr/>
            <p:nvPr/>
          </p:nvSpPr>
          <p:spPr>
            <a:xfrm>
              <a:off x="3645308" y="33728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55"/>
            <p:cNvSpPr/>
            <p:nvPr/>
          </p:nvSpPr>
          <p:spPr>
            <a:xfrm>
              <a:off x="3811967" y="3366961"/>
              <a:ext cx="65985" cy="50701"/>
            </a:xfrm>
            <a:custGeom>
              <a:avLst/>
              <a:gdLst/>
              <a:ahLst/>
              <a:cxnLst/>
              <a:rect l="l" t="t" r="r" b="b"/>
              <a:pathLst>
                <a:path w="2979" h="2289" extrusionOk="0">
                  <a:moveTo>
                    <a:pt x="1489" y="0"/>
                  </a:moveTo>
                  <a:cubicBezTo>
                    <a:pt x="0" y="0"/>
                    <a:pt x="0" y="2289"/>
                    <a:pt x="1489" y="2289"/>
                  </a:cubicBezTo>
                  <a:cubicBezTo>
                    <a:pt x="2978" y="2289"/>
                    <a:pt x="2978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55"/>
            <p:cNvSpPr/>
            <p:nvPr/>
          </p:nvSpPr>
          <p:spPr>
            <a:xfrm>
              <a:off x="3311657" y="3471798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55"/>
            <p:cNvSpPr/>
            <p:nvPr/>
          </p:nvSpPr>
          <p:spPr>
            <a:xfrm>
              <a:off x="3623423" y="3537075"/>
              <a:ext cx="65653" cy="50724"/>
            </a:xfrm>
            <a:custGeom>
              <a:avLst/>
              <a:gdLst/>
              <a:ahLst/>
              <a:cxnLst/>
              <a:rect l="l" t="t" r="r" b="b"/>
              <a:pathLst>
                <a:path w="2964" h="2290" extrusionOk="0">
                  <a:moveTo>
                    <a:pt x="1490" y="1"/>
                  </a:moveTo>
                  <a:cubicBezTo>
                    <a:pt x="1" y="1"/>
                    <a:pt x="1" y="2289"/>
                    <a:pt x="1490" y="2289"/>
                  </a:cubicBezTo>
                  <a:cubicBezTo>
                    <a:pt x="2963" y="2289"/>
                    <a:pt x="2963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55"/>
            <p:cNvSpPr/>
            <p:nvPr/>
          </p:nvSpPr>
          <p:spPr>
            <a:xfrm>
              <a:off x="3406084" y="3636375"/>
              <a:ext cx="65653" cy="50701"/>
            </a:xfrm>
            <a:custGeom>
              <a:avLst/>
              <a:gdLst/>
              <a:ahLst/>
              <a:cxnLst/>
              <a:rect l="l" t="t" r="r" b="b"/>
              <a:pathLst>
                <a:path w="2964" h="2289" extrusionOk="0">
                  <a:moveTo>
                    <a:pt x="1474" y="0"/>
                  </a:moveTo>
                  <a:cubicBezTo>
                    <a:pt x="1" y="0"/>
                    <a:pt x="1" y="2289"/>
                    <a:pt x="1474" y="2289"/>
                  </a:cubicBezTo>
                  <a:cubicBezTo>
                    <a:pt x="2963" y="2289"/>
                    <a:pt x="2963" y="0"/>
                    <a:pt x="1474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55"/>
            <p:cNvSpPr/>
            <p:nvPr/>
          </p:nvSpPr>
          <p:spPr>
            <a:xfrm>
              <a:off x="3598792" y="373603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0"/>
                  </a:moveTo>
                  <a:cubicBezTo>
                    <a:pt x="0" y="0"/>
                    <a:pt x="0" y="2304"/>
                    <a:pt x="1489" y="2304"/>
                  </a:cubicBezTo>
                  <a:cubicBezTo>
                    <a:pt x="2962" y="2304"/>
                    <a:pt x="2962" y="0"/>
                    <a:pt x="1489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7" name="Google Shape;5257;p55"/>
          <p:cNvGrpSpPr/>
          <p:nvPr/>
        </p:nvGrpSpPr>
        <p:grpSpPr>
          <a:xfrm>
            <a:off x="2241806" y="2913978"/>
            <a:ext cx="653309" cy="1298977"/>
            <a:chOff x="2203410" y="2891304"/>
            <a:chExt cx="516654" cy="1027265"/>
          </a:xfrm>
        </p:grpSpPr>
        <p:sp>
          <p:nvSpPr>
            <p:cNvPr id="5258" name="Google Shape;5258;p55"/>
            <p:cNvSpPr/>
            <p:nvPr/>
          </p:nvSpPr>
          <p:spPr>
            <a:xfrm>
              <a:off x="2271323" y="3809901"/>
              <a:ext cx="364235" cy="108668"/>
            </a:xfrm>
            <a:custGeom>
              <a:avLst/>
              <a:gdLst/>
              <a:ahLst/>
              <a:cxnLst/>
              <a:rect l="l" t="t" r="r" b="b"/>
              <a:pathLst>
                <a:path w="16444" h="4906" extrusionOk="0">
                  <a:moveTo>
                    <a:pt x="8620" y="1"/>
                  </a:moveTo>
                  <a:cubicBezTo>
                    <a:pt x="4824" y="1"/>
                    <a:pt x="1" y="980"/>
                    <a:pt x="3518" y="4204"/>
                  </a:cubicBezTo>
                  <a:cubicBezTo>
                    <a:pt x="4003" y="4689"/>
                    <a:pt x="5132" y="4906"/>
                    <a:pt x="6463" y="4906"/>
                  </a:cubicBezTo>
                  <a:cubicBezTo>
                    <a:pt x="10516" y="4906"/>
                    <a:pt x="16443" y="2893"/>
                    <a:pt x="11747" y="286"/>
                  </a:cubicBezTo>
                  <a:cubicBezTo>
                    <a:pt x="11060" y="112"/>
                    <a:pt x="9898" y="1"/>
                    <a:pt x="8620" y="1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55"/>
            <p:cNvSpPr/>
            <p:nvPr/>
          </p:nvSpPr>
          <p:spPr>
            <a:xfrm>
              <a:off x="2242661" y="3111080"/>
              <a:ext cx="414205" cy="736753"/>
            </a:xfrm>
            <a:custGeom>
              <a:avLst/>
              <a:gdLst/>
              <a:ahLst/>
              <a:cxnLst/>
              <a:rect l="l" t="t" r="r" b="b"/>
              <a:pathLst>
                <a:path w="18700" h="33262" extrusionOk="0">
                  <a:moveTo>
                    <a:pt x="8793" y="27321"/>
                  </a:moveTo>
                  <a:cubicBezTo>
                    <a:pt x="9060" y="23371"/>
                    <a:pt x="9358" y="19405"/>
                    <a:pt x="9593" y="15439"/>
                  </a:cubicBezTo>
                  <a:cubicBezTo>
                    <a:pt x="9750" y="12885"/>
                    <a:pt x="9812" y="10330"/>
                    <a:pt x="9938" y="7759"/>
                  </a:cubicBezTo>
                  <a:cubicBezTo>
                    <a:pt x="9953" y="7273"/>
                    <a:pt x="10063" y="6772"/>
                    <a:pt x="10094" y="6270"/>
                  </a:cubicBezTo>
                  <a:cubicBezTo>
                    <a:pt x="10157" y="5533"/>
                    <a:pt x="10094" y="5471"/>
                    <a:pt x="9420" y="5126"/>
                  </a:cubicBezTo>
                  <a:cubicBezTo>
                    <a:pt x="8966" y="4891"/>
                    <a:pt x="8527" y="4593"/>
                    <a:pt x="8088" y="4295"/>
                  </a:cubicBezTo>
                  <a:cubicBezTo>
                    <a:pt x="8010" y="4232"/>
                    <a:pt x="7916" y="4107"/>
                    <a:pt x="7916" y="3997"/>
                  </a:cubicBezTo>
                  <a:cubicBezTo>
                    <a:pt x="7790" y="2869"/>
                    <a:pt x="9154" y="3292"/>
                    <a:pt x="10204" y="4467"/>
                  </a:cubicBezTo>
                  <a:cubicBezTo>
                    <a:pt x="10439" y="2931"/>
                    <a:pt x="10518" y="1442"/>
                    <a:pt x="10862" y="0"/>
                  </a:cubicBezTo>
                  <a:cubicBezTo>
                    <a:pt x="11364" y="1317"/>
                    <a:pt x="10815" y="2649"/>
                    <a:pt x="10909" y="4060"/>
                  </a:cubicBezTo>
                  <a:cubicBezTo>
                    <a:pt x="11333" y="3825"/>
                    <a:pt x="11677" y="3605"/>
                    <a:pt x="12038" y="3433"/>
                  </a:cubicBezTo>
                  <a:cubicBezTo>
                    <a:pt x="12320" y="3292"/>
                    <a:pt x="12649" y="3245"/>
                    <a:pt x="12869" y="3574"/>
                  </a:cubicBezTo>
                  <a:cubicBezTo>
                    <a:pt x="13088" y="3872"/>
                    <a:pt x="12884" y="4091"/>
                    <a:pt x="12696" y="4311"/>
                  </a:cubicBezTo>
                  <a:cubicBezTo>
                    <a:pt x="12336" y="4703"/>
                    <a:pt x="11975" y="5063"/>
                    <a:pt x="11380" y="5141"/>
                  </a:cubicBezTo>
                  <a:cubicBezTo>
                    <a:pt x="10894" y="5204"/>
                    <a:pt x="10706" y="5518"/>
                    <a:pt x="10643" y="6051"/>
                  </a:cubicBezTo>
                  <a:cubicBezTo>
                    <a:pt x="10408" y="8104"/>
                    <a:pt x="10392" y="10173"/>
                    <a:pt x="10298" y="12226"/>
                  </a:cubicBezTo>
                  <a:cubicBezTo>
                    <a:pt x="10157" y="14985"/>
                    <a:pt x="9859" y="17712"/>
                    <a:pt x="9656" y="20471"/>
                  </a:cubicBezTo>
                  <a:cubicBezTo>
                    <a:pt x="9593" y="21270"/>
                    <a:pt x="9546" y="22070"/>
                    <a:pt x="9640" y="22885"/>
                  </a:cubicBezTo>
                  <a:cubicBezTo>
                    <a:pt x="10016" y="21709"/>
                    <a:pt x="10392" y="20534"/>
                    <a:pt x="10753" y="19342"/>
                  </a:cubicBezTo>
                  <a:cubicBezTo>
                    <a:pt x="11599" y="16662"/>
                    <a:pt x="12806" y="14154"/>
                    <a:pt x="14687" y="12038"/>
                  </a:cubicBezTo>
                  <a:cubicBezTo>
                    <a:pt x="15267" y="11380"/>
                    <a:pt x="16051" y="10847"/>
                    <a:pt x="16834" y="10424"/>
                  </a:cubicBezTo>
                  <a:cubicBezTo>
                    <a:pt x="17822" y="9906"/>
                    <a:pt x="18700" y="10533"/>
                    <a:pt x="18590" y="11646"/>
                  </a:cubicBezTo>
                  <a:cubicBezTo>
                    <a:pt x="18527" y="12289"/>
                    <a:pt x="18339" y="12947"/>
                    <a:pt x="18041" y="13511"/>
                  </a:cubicBezTo>
                  <a:cubicBezTo>
                    <a:pt x="17211" y="15079"/>
                    <a:pt x="16301" y="16615"/>
                    <a:pt x="15392" y="18151"/>
                  </a:cubicBezTo>
                  <a:cubicBezTo>
                    <a:pt x="14530" y="19609"/>
                    <a:pt x="13590" y="21019"/>
                    <a:pt x="12775" y="22493"/>
                  </a:cubicBezTo>
                  <a:cubicBezTo>
                    <a:pt x="12132" y="23653"/>
                    <a:pt x="11615" y="24891"/>
                    <a:pt x="11003" y="26208"/>
                  </a:cubicBezTo>
                  <a:cubicBezTo>
                    <a:pt x="12132" y="25095"/>
                    <a:pt x="13135" y="24076"/>
                    <a:pt x="14185" y="23104"/>
                  </a:cubicBezTo>
                  <a:cubicBezTo>
                    <a:pt x="15016" y="22367"/>
                    <a:pt x="16192" y="21458"/>
                    <a:pt x="17179" y="22070"/>
                  </a:cubicBezTo>
                  <a:cubicBezTo>
                    <a:pt x="18088" y="22775"/>
                    <a:pt x="17305" y="23794"/>
                    <a:pt x="16756" y="24499"/>
                  </a:cubicBezTo>
                  <a:cubicBezTo>
                    <a:pt x="15580" y="25973"/>
                    <a:pt x="14217" y="27258"/>
                    <a:pt x="12837" y="28543"/>
                  </a:cubicBezTo>
                  <a:cubicBezTo>
                    <a:pt x="11552" y="29719"/>
                    <a:pt x="10235" y="30894"/>
                    <a:pt x="9342" y="32446"/>
                  </a:cubicBezTo>
                  <a:cubicBezTo>
                    <a:pt x="9201" y="32697"/>
                    <a:pt x="8903" y="33261"/>
                    <a:pt x="8637" y="33261"/>
                  </a:cubicBezTo>
                  <a:cubicBezTo>
                    <a:pt x="8260" y="33261"/>
                    <a:pt x="8339" y="32791"/>
                    <a:pt x="8276" y="32587"/>
                  </a:cubicBezTo>
                  <a:cubicBezTo>
                    <a:pt x="7555" y="30377"/>
                    <a:pt x="6380" y="28465"/>
                    <a:pt x="4843" y="26725"/>
                  </a:cubicBezTo>
                  <a:cubicBezTo>
                    <a:pt x="3480" y="25189"/>
                    <a:pt x="2179" y="23574"/>
                    <a:pt x="909" y="21944"/>
                  </a:cubicBezTo>
                  <a:cubicBezTo>
                    <a:pt x="564" y="21505"/>
                    <a:pt x="282" y="20925"/>
                    <a:pt x="173" y="20361"/>
                  </a:cubicBezTo>
                  <a:cubicBezTo>
                    <a:pt x="0" y="19342"/>
                    <a:pt x="737" y="18841"/>
                    <a:pt x="1677" y="19280"/>
                  </a:cubicBezTo>
                  <a:cubicBezTo>
                    <a:pt x="3229" y="20001"/>
                    <a:pt x="4546" y="20988"/>
                    <a:pt x="5612" y="22383"/>
                  </a:cubicBezTo>
                  <a:cubicBezTo>
                    <a:pt x="6489" y="23543"/>
                    <a:pt x="7242" y="24734"/>
                    <a:pt x="7728" y="26114"/>
                  </a:cubicBezTo>
                  <a:cubicBezTo>
                    <a:pt x="7759" y="26223"/>
                    <a:pt x="7837" y="26333"/>
                    <a:pt x="7900" y="26443"/>
                  </a:cubicBezTo>
                  <a:cubicBezTo>
                    <a:pt x="7916" y="26458"/>
                    <a:pt x="7963" y="26458"/>
                    <a:pt x="8041" y="26474"/>
                  </a:cubicBezTo>
                  <a:cubicBezTo>
                    <a:pt x="7336" y="22211"/>
                    <a:pt x="6630" y="17979"/>
                    <a:pt x="5909" y="13621"/>
                  </a:cubicBezTo>
                  <a:cubicBezTo>
                    <a:pt x="5533" y="13606"/>
                    <a:pt x="5141" y="13590"/>
                    <a:pt x="4765" y="13590"/>
                  </a:cubicBezTo>
                  <a:cubicBezTo>
                    <a:pt x="4483" y="13574"/>
                    <a:pt x="4201" y="13606"/>
                    <a:pt x="3919" y="13559"/>
                  </a:cubicBezTo>
                  <a:cubicBezTo>
                    <a:pt x="3558" y="13496"/>
                    <a:pt x="3276" y="13292"/>
                    <a:pt x="3307" y="12869"/>
                  </a:cubicBezTo>
                  <a:cubicBezTo>
                    <a:pt x="3339" y="12414"/>
                    <a:pt x="3699" y="12320"/>
                    <a:pt x="4060" y="12320"/>
                  </a:cubicBezTo>
                  <a:cubicBezTo>
                    <a:pt x="4389" y="12320"/>
                    <a:pt x="4734" y="12414"/>
                    <a:pt x="5079" y="12461"/>
                  </a:cubicBezTo>
                  <a:cubicBezTo>
                    <a:pt x="5251" y="12508"/>
                    <a:pt x="5439" y="12555"/>
                    <a:pt x="5721" y="12618"/>
                  </a:cubicBezTo>
                  <a:cubicBezTo>
                    <a:pt x="5674" y="10988"/>
                    <a:pt x="4812" y="9546"/>
                    <a:pt x="4891" y="7947"/>
                  </a:cubicBezTo>
                  <a:cubicBezTo>
                    <a:pt x="5721" y="9138"/>
                    <a:pt x="5753" y="10596"/>
                    <a:pt x="6286" y="11991"/>
                  </a:cubicBezTo>
                  <a:cubicBezTo>
                    <a:pt x="6583" y="11709"/>
                    <a:pt x="6818" y="11474"/>
                    <a:pt x="7069" y="11254"/>
                  </a:cubicBezTo>
                  <a:cubicBezTo>
                    <a:pt x="7351" y="10988"/>
                    <a:pt x="7712" y="10910"/>
                    <a:pt x="7994" y="11176"/>
                  </a:cubicBezTo>
                  <a:cubicBezTo>
                    <a:pt x="8308" y="11442"/>
                    <a:pt x="8213" y="11834"/>
                    <a:pt x="7978" y="12101"/>
                  </a:cubicBezTo>
                  <a:cubicBezTo>
                    <a:pt x="7759" y="12383"/>
                    <a:pt x="7461" y="12665"/>
                    <a:pt x="7148" y="12838"/>
                  </a:cubicBezTo>
                  <a:cubicBezTo>
                    <a:pt x="6646" y="13104"/>
                    <a:pt x="6505" y="13464"/>
                    <a:pt x="6583" y="13982"/>
                  </a:cubicBezTo>
                  <a:cubicBezTo>
                    <a:pt x="7038" y="16897"/>
                    <a:pt x="7477" y="19797"/>
                    <a:pt x="7931" y="22697"/>
                  </a:cubicBezTo>
                  <a:cubicBezTo>
                    <a:pt x="8182" y="24233"/>
                    <a:pt x="8449" y="25769"/>
                    <a:pt x="8715" y="27305"/>
                  </a:cubicBezTo>
                  <a:cubicBezTo>
                    <a:pt x="8731" y="27321"/>
                    <a:pt x="8762" y="27321"/>
                    <a:pt x="8793" y="2732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55"/>
            <p:cNvSpPr/>
            <p:nvPr/>
          </p:nvSpPr>
          <p:spPr>
            <a:xfrm>
              <a:off x="2567628" y="3454455"/>
              <a:ext cx="152436" cy="140276"/>
            </a:xfrm>
            <a:custGeom>
              <a:avLst/>
              <a:gdLst/>
              <a:ahLst/>
              <a:cxnLst/>
              <a:rect l="l" t="t" r="r" b="b"/>
              <a:pathLst>
                <a:path w="6882" h="6333" extrusionOk="0">
                  <a:moveTo>
                    <a:pt x="0" y="6333"/>
                  </a:moveTo>
                  <a:cubicBezTo>
                    <a:pt x="1003" y="5141"/>
                    <a:pt x="2273" y="4279"/>
                    <a:pt x="3527" y="3401"/>
                  </a:cubicBezTo>
                  <a:cubicBezTo>
                    <a:pt x="4452" y="2774"/>
                    <a:pt x="5314" y="2069"/>
                    <a:pt x="6207" y="1395"/>
                  </a:cubicBezTo>
                  <a:cubicBezTo>
                    <a:pt x="6521" y="1176"/>
                    <a:pt x="6756" y="894"/>
                    <a:pt x="6819" y="502"/>
                  </a:cubicBezTo>
                  <a:cubicBezTo>
                    <a:pt x="6881" y="141"/>
                    <a:pt x="6772" y="0"/>
                    <a:pt x="6395" y="47"/>
                  </a:cubicBezTo>
                  <a:cubicBezTo>
                    <a:pt x="5988" y="126"/>
                    <a:pt x="5580" y="204"/>
                    <a:pt x="5188" y="345"/>
                  </a:cubicBezTo>
                  <a:cubicBezTo>
                    <a:pt x="3778" y="894"/>
                    <a:pt x="2634" y="1787"/>
                    <a:pt x="1724" y="2963"/>
                  </a:cubicBezTo>
                  <a:cubicBezTo>
                    <a:pt x="956" y="3981"/>
                    <a:pt x="345" y="5094"/>
                    <a:pt x="0" y="6333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55"/>
            <p:cNvSpPr/>
            <p:nvPr/>
          </p:nvSpPr>
          <p:spPr>
            <a:xfrm>
              <a:off x="2203410" y="3416600"/>
              <a:ext cx="152436" cy="140630"/>
            </a:xfrm>
            <a:custGeom>
              <a:avLst/>
              <a:gdLst/>
              <a:ahLst/>
              <a:cxnLst/>
              <a:rect l="l" t="t" r="r" b="b"/>
              <a:pathLst>
                <a:path w="6882" h="6349" extrusionOk="0">
                  <a:moveTo>
                    <a:pt x="6882" y="6349"/>
                  </a:moveTo>
                  <a:cubicBezTo>
                    <a:pt x="5879" y="5157"/>
                    <a:pt x="4609" y="4295"/>
                    <a:pt x="3355" y="3418"/>
                  </a:cubicBezTo>
                  <a:cubicBezTo>
                    <a:pt x="2446" y="2791"/>
                    <a:pt x="1568" y="2085"/>
                    <a:pt x="675" y="1411"/>
                  </a:cubicBezTo>
                  <a:cubicBezTo>
                    <a:pt x="377" y="1176"/>
                    <a:pt x="142" y="910"/>
                    <a:pt x="64" y="518"/>
                  </a:cubicBezTo>
                  <a:cubicBezTo>
                    <a:pt x="1" y="157"/>
                    <a:pt x="126" y="1"/>
                    <a:pt x="487" y="63"/>
                  </a:cubicBezTo>
                  <a:cubicBezTo>
                    <a:pt x="894" y="126"/>
                    <a:pt x="1318" y="220"/>
                    <a:pt x="1694" y="361"/>
                  </a:cubicBezTo>
                  <a:cubicBezTo>
                    <a:pt x="3104" y="894"/>
                    <a:pt x="4264" y="1788"/>
                    <a:pt x="5158" y="2979"/>
                  </a:cubicBezTo>
                  <a:cubicBezTo>
                    <a:pt x="5926" y="3998"/>
                    <a:pt x="6537" y="5095"/>
                    <a:pt x="6882" y="6349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55"/>
            <p:cNvSpPr/>
            <p:nvPr/>
          </p:nvSpPr>
          <p:spPr>
            <a:xfrm>
              <a:off x="2387081" y="2930532"/>
              <a:ext cx="206261" cy="217026"/>
            </a:xfrm>
            <a:custGeom>
              <a:avLst/>
              <a:gdLst/>
              <a:ahLst/>
              <a:cxnLst/>
              <a:rect l="l" t="t" r="r" b="b"/>
              <a:pathLst>
                <a:path w="9312" h="9798" extrusionOk="0">
                  <a:moveTo>
                    <a:pt x="9013" y="5189"/>
                  </a:moveTo>
                  <a:cubicBezTo>
                    <a:pt x="8982" y="5455"/>
                    <a:pt x="8935" y="5706"/>
                    <a:pt x="8888" y="5957"/>
                  </a:cubicBezTo>
                  <a:cubicBezTo>
                    <a:pt x="8857" y="6192"/>
                    <a:pt x="8794" y="6427"/>
                    <a:pt x="8747" y="6662"/>
                  </a:cubicBezTo>
                  <a:cubicBezTo>
                    <a:pt x="8637" y="7399"/>
                    <a:pt x="8339" y="8057"/>
                    <a:pt x="7791" y="8574"/>
                  </a:cubicBezTo>
                  <a:cubicBezTo>
                    <a:pt x="7603" y="8747"/>
                    <a:pt x="7368" y="8872"/>
                    <a:pt x="7195" y="8982"/>
                  </a:cubicBezTo>
                  <a:cubicBezTo>
                    <a:pt x="6302" y="9437"/>
                    <a:pt x="5408" y="9687"/>
                    <a:pt x="4452" y="9750"/>
                  </a:cubicBezTo>
                  <a:cubicBezTo>
                    <a:pt x="3778" y="9797"/>
                    <a:pt x="3167" y="9656"/>
                    <a:pt x="2571" y="9374"/>
                  </a:cubicBezTo>
                  <a:cubicBezTo>
                    <a:pt x="1960" y="9076"/>
                    <a:pt x="1411" y="8716"/>
                    <a:pt x="957" y="8214"/>
                  </a:cubicBezTo>
                  <a:cubicBezTo>
                    <a:pt x="565" y="7791"/>
                    <a:pt x="314" y="7273"/>
                    <a:pt x="220" y="6694"/>
                  </a:cubicBezTo>
                  <a:cubicBezTo>
                    <a:pt x="110" y="5988"/>
                    <a:pt x="1" y="5267"/>
                    <a:pt x="32" y="4546"/>
                  </a:cubicBezTo>
                  <a:cubicBezTo>
                    <a:pt x="63" y="4092"/>
                    <a:pt x="189" y="3621"/>
                    <a:pt x="314" y="3167"/>
                  </a:cubicBezTo>
                  <a:cubicBezTo>
                    <a:pt x="471" y="2540"/>
                    <a:pt x="675" y="1913"/>
                    <a:pt x="878" y="1302"/>
                  </a:cubicBezTo>
                  <a:cubicBezTo>
                    <a:pt x="1004" y="894"/>
                    <a:pt x="1239" y="549"/>
                    <a:pt x="1490" y="220"/>
                  </a:cubicBezTo>
                  <a:cubicBezTo>
                    <a:pt x="1662" y="1"/>
                    <a:pt x="1772" y="1"/>
                    <a:pt x="2038" y="110"/>
                  </a:cubicBezTo>
                  <a:cubicBezTo>
                    <a:pt x="2587" y="314"/>
                    <a:pt x="2994" y="706"/>
                    <a:pt x="3418" y="1082"/>
                  </a:cubicBezTo>
                  <a:cubicBezTo>
                    <a:pt x="3527" y="1176"/>
                    <a:pt x="3621" y="1364"/>
                    <a:pt x="3731" y="1364"/>
                  </a:cubicBezTo>
                  <a:cubicBezTo>
                    <a:pt x="3841" y="1380"/>
                    <a:pt x="3951" y="1192"/>
                    <a:pt x="4060" y="1113"/>
                  </a:cubicBezTo>
                  <a:cubicBezTo>
                    <a:pt x="4515" y="737"/>
                    <a:pt x="5032" y="659"/>
                    <a:pt x="5596" y="784"/>
                  </a:cubicBezTo>
                  <a:cubicBezTo>
                    <a:pt x="5847" y="831"/>
                    <a:pt x="6051" y="1004"/>
                    <a:pt x="6192" y="1239"/>
                  </a:cubicBezTo>
                  <a:cubicBezTo>
                    <a:pt x="6302" y="1396"/>
                    <a:pt x="6411" y="1537"/>
                    <a:pt x="6505" y="1693"/>
                  </a:cubicBezTo>
                  <a:cubicBezTo>
                    <a:pt x="6647" y="1584"/>
                    <a:pt x="6803" y="1505"/>
                    <a:pt x="6944" y="1380"/>
                  </a:cubicBezTo>
                  <a:cubicBezTo>
                    <a:pt x="7446" y="925"/>
                    <a:pt x="8057" y="769"/>
                    <a:pt x="8700" y="737"/>
                  </a:cubicBezTo>
                  <a:cubicBezTo>
                    <a:pt x="8951" y="722"/>
                    <a:pt x="9217" y="816"/>
                    <a:pt x="9248" y="1082"/>
                  </a:cubicBezTo>
                  <a:cubicBezTo>
                    <a:pt x="9311" y="1584"/>
                    <a:pt x="9217" y="4217"/>
                    <a:pt x="9013" y="51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55"/>
            <p:cNvSpPr/>
            <p:nvPr/>
          </p:nvSpPr>
          <p:spPr>
            <a:xfrm>
              <a:off x="2426309" y="2942649"/>
              <a:ext cx="122933" cy="208254"/>
            </a:xfrm>
            <a:custGeom>
              <a:avLst/>
              <a:gdLst/>
              <a:ahLst/>
              <a:cxnLst/>
              <a:rect l="l" t="t" r="r" b="b"/>
              <a:pathLst>
                <a:path w="5550" h="9402" extrusionOk="0">
                  <a:moveTo>
                    <a:pt x="3406" y="0"/>
                  </a:moveTo>
                  <a:cubicBezTo>
                    <a:pt x="3176" y="0"/>
                    <a:pt x="2943" y="43"/>
                    <a:pt x="2728" y="128"/>
                  </a:cubicBezTo>
                  <a:cubicBezTo>
                    <a:pt x="2211" y="331"/>
                    <a:pt x="1803" y="676"/>
                    <a:pt x="1537" y="1099"/>
                  </a:cubicBezTo>
                  <a:cubicBezTo>
                    <a:pt x="1474" y="1193"/>
                    <a:pt x="1412" y="1287"/>
                    <a:pt x="1349" y="1366"/>
                  </a:cubicBezTo>
                  <a:cubicBezTo>
                    <a:pt x="1192" y="1570"/>
                    <a:pt x="1020" y="1820"/>
                    <a:pt x="910" y="2134"/>
                  </a:cubicBezTo>
                  <a:cubicBezTo>
                    <a:pt x="863" y="2259"/>
                    <a:pt x="800" y="2385"/>
                    <a:pt x="738" y="2510"/>
                  </a:cubicBezTo>
                  <a:cubicBezTo>
                    <a:pt x="628" y="2730"/>
                    <a:pt x="502" y="2996"/>
                    <a:pt x="440" y="3294"/>
                  </a:cubicBezTo>
                  <a:cubicBezTo>
                    <a:pt x="252" y="3999"/>
                    <a:pt x="79" y="4704"/>
                    <a:pt x="64" y="5457"/>
                  </a:cubicBezTo>
                  <a:cubicBezTo>
                    <a:pt x="64" y="5567"/>
                    <a:pt x="48" y="5676"/>
                    <a:pt x="32" y="5786"/>
                  </a:cubicBezTo>
                  <a:cubicBezTo>
                    <a:pt x="17" y="6052"/>
                    <a:pt x="1" y="6319"/>
                    <a:pt x="32" y="6617"/>
                  </a:cubicBezTo>
                  <a:cubicBezTo>
                    <a:pt x="64" y="7056"/>
                    <a:pt x="142" y="7479"/>
                    <a:pt x="236" y="7871"/>
                  </a:cubicBezTo>
                  <a:lnTo>
                    <a:pt x="252" y="7996"/>
                  </a:lnTo>
                  <a:cubicBezTo>
                    <a:pt x="299" y="8184"/>
                    <a:pt x="424" y="8764"/>
                    <a:pt x="973" y="9062"/>
                  </a:cubicBezTo>
                  <a:cubicBezTo>
                    <a:pt x="1255" y="9203"/>
                    <a:pt x="1537" y="9281"/>
                    <a:pt x="1788" y="9328"/>
                  </a:cubicBezTo>
                  <a:cubicBezTo>
                    <a:pt x="2005" y="9381"/>
                    <a:pt x="2218" y="9401"/>
                    <a:pt x="2424" y="9401"/>
                  </a:cubicBezTo>
                  <a:cubicBezTo>
                    <a:pt x="2768" y="9401"/>
                    <a:pt x="3093" y="9346"/>
                    <a:pt x="3386" y="9297"/>
                  </a:cubicBezTo>
                  <a:lnTo>
                    <a:pt x="3606" y="9266"/>
                  </a:lnTo>
                  <a:cubicBezTo>
                    <a:pt x="3810" y="9234"/>
                    <a:pt x="3998" y="9172"/>
                    <a:pt x="4170" y="9078"/>
                  </a:cubicBezTo>
                  <a:cubicBezTo>
                    <a:pt x="4484" y="8905"/>
                    <a:pt x="4719" y="8607"/>
                    <a:pt x="4829" y="8263"/>
                  </a:cubicBezTo>
                  <a:cubicBezTo>
                    <a:pt x="4860" y="8153"/>
                    <a:pt x="4891" y="8059"/>
                    <a:pt x="4923" y="7965"/>
                  </a:cubicBezTo>
                  <a:cubicBezTo>
                    <a:pt x="5017" y="7730"/>
                    <a:pt x="5095" y="7479"/>
                    <a:pt x="5142" y="7197"/>
                  </a:cubicBezTo>
                  <a:cubicBezTo>
                    <a:pt x="5361" y="5755"/>
                    <a:pt x="5550" y="4344"/>
                    <a:pt x="5408" y="2886"/>
                  </a:cubicBezTo>
                  <a:cubicBezTo>
                    <a:pt x="5361" y="2369"/>
                    <a:pt x="5252" y="1679"/>
                    <a:pt x="4891" y="958"/>
                  </a:cubicBezTo>
                  <a:cubicBezTo>
                    <a:pt x="4734" y="582"/>
                    <a:pt x="4452" y="300"/>
                    <a:pt x="4092" y="143"/>
                  </a:cubicBezTo>
                  <a:cubicBezTo>
                    <a:pt x="3884" y="47"/>
                    <a:pt x="3647" y="0"/>
                    <a:pt x="3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55"/>
            <p:cNvSpPr/>
            <p:nvPr/>
          </p:nvSpPr>
          <p:spPr>
            <a:xfrm>
              <a:off x="2442412" y="2904173"/>
              <a:ext cx="45208" cy="31564"/>
            </a:xfrm>
            <a:custGeom>
              <a:avLst/>
              <a:gdLst/>
              <a:ahLst/>
              <a:cxnLst/>
              <a:rect l="l" t="t" r="r" b="b"/>
              <a:pathLst>
                <a:path w="2041" h="1425" extrusionOk="0">
                  <a:moveTo>
                    <a:pt x="1009" y="1"/>
                  </a:moveTo>
                  <a:cubicBezTo>
                    <a:pt x="901" y="1"/>
                    <a:pt x="786" y="29"/>
                    <a:pt x="669" y="93"/>
                  </a:cubicBezTo>
                  <a:cubicBezTo>
                    <a:pt x="0" y="468"/>
                    <a:pt x="393" y="1424"/>
                    <a:pt x="1019" y="1424"/>
                  </a:cubicBezTo>
                  <a:cubicBezTo>
                    <a:pt x="1127" y="1424"/>
                    <a:pt x="1241" y="1396"/>
                    <a:pt x="1359" y="1332"/>
                  </a:cubicBezTo>
                  <a:cubicBezTo>
                    <a:pt x="2041" y="957"/>
                    <a:pt x="1639" y="1"/>
                    <a:pt x="1009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55"/>
            <p:cNvSpPr/>
            <p:nvPr/>
          </p:nvSpPr>
          <p:spPr>
            <a:xfrm>
              <a:off x="2526561" y="2911106"/>
              <a:ext cx="45097" cy="31364"/>
            </a:xfrm>
            <a:custGeom>
              <a:avLst/>
              <a:gdLst/>
              <a:ahLst/>
              <a:cxnLst/>
              <a:rect l="l" t="t" r="r" b="b"/>
              <a:pathLst>
                <a:path w="2036" h="1416" extrusionOk="0">
                  <a:moveTo>
                    <a:pt x="1022" y="0"/>
                  </a:moveTo>
                  <a:cubicBezTo>
                    <a:pt x="913" y="0"/>
                    <a:pt x="797" y="29"/>
                    <a:pt x="679" y="94"/>
                  </a:cubicBezTo>
                  <a:cubicBezTo>
                    <a:pt x="0" y="466"/>
                    <a:pt x="395" y="1415"/>
                    <a:pt x="1018" y="1415"/>
                  </a:cubicBezTo>
                  <a:cubicBezTo>
                    <a:pt x="1129" y="1415"/>
                    <a:pt x="1248" y="1385"/>
                    <a:pt x="1368" y="1316"/>
                  </a:cubicBezTo>
                  <a:cubicBezTo>
                    <a:pt x="2036" y="943"/>
                    <a:pt x="1646" y="0"/>
                    <a:pt x="1022" y="0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55"/>
            <p:cNvSpPr/>
            <p:nvPr/>
          </p:nvSpPr>
          <p:spPr>
            <a:xfrm>
              <a:off x="2481640" y="2891304"/>
              <a:ext cx="45186" cy="31586"/>
            </a:xfrm>
            <a:custGeom>
              <a:avLst/>
              <a:gdLst/>
              <a:ahLst/>
              <a:cxnLst/>
              <a:rect l="l" t="t" r="r" b="b"/>
              <a:pathLst>
                <a:path w="2040" h="1426" extrusionOk="0">
                  <a:moveTo>
                    <a:pt x="1013" y="1"/>
                  </a:moveTo>
                  <a:cubicBezTo>
                    <a:pt x="903" y="1"/>
                    <a:pt x="787" y="29"/>
                    <a:pt x="669" y="94"/>
                  </a:cubicBezTo>
                  <a:cubicBezTo>
                    <a:pt x="0" y="469"/>
                    <a:pt x="393" y="1425"/>
                    <a:pt x="1019" y="1425"/>
                  </a:cubicBezTo>
                  <a:cubicBezTo>
                    <a:pt x="1127" y="1425"/>
                    <a:pt x="1241" y="1397"/>
                    <a:pt x="1359" y="1333"/>
                  </a:cubicBezTo>
                  <a:cubicBezTo>
                    <a:pt x="2040" y="945"/>
                    <a:pt x="1640" y="1"/>
                    <a:pt x="1013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55"/>
            <p:cNvSpPr/>
            <p:nvPr/>
          </p:nvSpPr>
          <p:spPr>
            <a:xfrm>
              <a:off x="2218694" y="3108998"/>
              <a:ext cx="183690" cy="200679"/>
            </a:xfrm>
            <a:custGeom>
              <a:avLst/>
              <a:gdLst/>
              <a:ahLst/>
              <a:cxnLst/>
              <a:rect l="l" t="t" r="r" b="b"/>
              <a:pathLst>
                <a:path w="8293" h="9060" extrusionOk="0">
                  <a:moveTo>
                    <a:pt x="7712" y="3402"/>
                  </a:moveTo>
                  <a:cubicBezTo>
                    <a:pt x="7791" y="3605"/>
                    <a:pt x="7853" y="3809"/>
                    <a:pt x="7916" y="4028"/>
                  </a:cubicBezTo>
                  <a:cubicBezTo>
                    <a:pt x="7979" y="4217"/>
                    <a:pt x="8026" y="4420"/>
                    <a:pt x="8089" y="4608"/>
                  </a:cubicBezTo>
                  <a:cubicBezTo>
                    <a:pt x="8277" y="5220"/>
                    <a:pt x="8292" y="5831"/>
                    <a:pt x="8089" y="6427"/>
                  </a:cubicBezTo>
                  <a:cubicBezTo>
                    <a:pt x="8010" y="6630"/>
                    <a:pt x="7885" y="6819"/>
                    <a:pt x="7791" y="6960"/>
                  </a:cubicBezTo>
                  <a:cubicBezTo>
                    <a:pt x="7289" y="7665"/>
                    <a:pt x="6709" y="8182"/>
                    <a:pt x="6004" y="8605"/>
                  </a:cubicBezTo>
                  <a:cubicBezTo>
                    <a:pt x="5518" y="8903"/>
                    <a:pt x="5001" y="9029"/>
                    <a:pt x="4436" y="9044"/>
                  </a:cubicBezTo>
                  <a:cubicBezTo>
                    <a:pt x="3856" y="9060"/>
                    <a:pt x="3292" y="8982"/>
                    <a:pt x="2775" y="8778"/>
                  </a:cubicBezTo>
                  <a:cubicBezTo>
                    <a:pt x="2305" y="8605"/>
                    <a:pt x="1913" y="8308"/>
                    <a:pt x="1615" y="7900"/>
                  </a:cubicBezTo>
                  <a:cubicBezTo>
                    <a:pt x="1270" y="7414"/>
                    <a:pt x="910" y="6913"/>
                    <a:pt x="659" y="6348"/>
                  </a:cubicBezTo>
                  <a:cubicBezTo>
                    <a:pt x="502" y="5988"/>
                    <a:pt x="408" y="5596"/>
                    <a:pt x="330" y="5204"/>
                  </a:cubicBezTo>
                  <a:cubicBezTo>
                    <a:pt x="220" y="4655"/>
                    <a:pt x="142" y="4107"/>
                    <a:pt x="48" y="3558"/>
                  </a:cubicBezTo>
                  <a:cubicBezTo>
                    <a:pt x="1" y="3213"/>
                    <a:pt x="48" y="2853"/>
                    <a:pt x="110" y="2508"/>
                  </a:cubicBezTo>
                  <a:cubicBezTo>
                    <a:pt x="142" y="2273"/>
                    <a:pt x="236" y="2242"/>
                    <a:pt x="471" y="2210"/>
                  </a:cubicBezTo>
                  <a:cubicBezTo>
                    <a:pt x="972" y="2163"/>
                    <a:pt x="1427" y="2304"/>
                    <a:pt x="1882" y="2430"/>
                  </a:cubicBezTo>
                  <a:cubicBezTo>
                    <a:pt x="2007" y="2461"/>
                    <a:pt x="2148" y="2555"/>
                    <a:pt x="2242" y="2524"/>
                  </a:cubicBezTo>
                  <a:cubicBezTo>
                    <a:pt x="2320" y="2492"/>
                    <a:pt x="2352" y="2304"/>
                    <a:pt x="2399" y="2195"/>
                  </a:cubicBezTo>
                  <a:cubicBezTo>
                    <a:pt x="2587" y="1740"/>
                    <a:pt x="2963" y="1489"/>
                    <a:pt x="3433" y="1364"/>
                  </a:cubicBezTo>
                  <a:cubicBezTo>
                    <a:pt x="3653" y="1301"/>
                    <a:pt x="3856" y="1364"/>
                    <a:pt x="4060" y="1474"/>
                  </a:cubicBezTo>
                  <a:cubicBezTo>
                    <a:pt x="4201" y="1552"/>
                    <a:pt x="4342" y="1630"/>
                    <a:pt x="4468" y="1709"/>
                  </a:cubicBezTo>
                  <a:cubicBezTo>
                    <a:pt x="4546" y="1568"/>
                    <a:pt x="4625" y="1442"/>
                    <a:pt x="4687" y="1301"/>
                  </a:cubicBezTo>
                  <a:cubicBezTo>
                    <a:pt x="4891" y="768"/>
                    <a:pt x="5283" y="408"/>
                    <a:pt x="5769" y="126"/>
                  </a:cubicBezTo>
                  <a:cubicBezTo>
                    <a:pt x="5957" y="16"/>
                    <a:pt x="6192" y="0"/>
                    <a:pt x="6317" y="188"/>
                  </a:cubicBezTo>
                  <a:cubicBezTo>
                    <a:pt x="6552" y="549"/>
                    <a:pt x="7493" y="2586"/>
                    <a:pt x="7712" y="34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55"/>
            <p:cNvSpPr/>
            <p:nvPr/>
          </p:nvSpPr>
          <p:spPr>
            <a:xfrm>
              <a:off x="2261045" y="3135334"/>
              <a:ext cx="119809" cy="176425"/>
            </a:xfrm>
            <a:custGeom>
              <a:avLst/>
              <a:gdLst/>
              <a:ahLst/>
              <a:cxnLst/>
              <a:rect l="l" t="t" r="r" b="b"/>
              <a:pathLst>
                <a:path w="5409" h="7965" extrusionOk="0">
                  <a:moveTo>
                    <a:pt x="1751" y="1"/>
                  </a:moveTo>
                  <a:cubicBezTo>
                    <a:pt x="1727" y="1"/>
                    <a:pt x="1702" y="1"/>
                    <a:pt x="1678" y="2"/>
                  </a:cubicBezTo>
                  <a:cubicBezTo>
                    <a:pt x="1302" y="18"/>
                    <a:pt x="910" y="206"/>
                    <a:pt x="644" y="520"/>
                  </a:cubicBezTo>
                  <a:cubicBezTo>
                    <a:pt x="330" y="865"/>
                    <a:pt x="158" y="1272"/>
                    <a:pt x="111" y="1711"/>
                  </a:cubicBezTo>
                  <a:cubicBezTo>
                    <a:pt x="111" y="1805"/>
                    <a:pt x="95" y="1883"/>
                    <a:pt x="79" y="1977"/>
                  </a:cubicBezTo>
                  <a:cubicBezTo>
                    <a:pt x="48" y="2197"/>
                    <a:pt x="1" y="2448"/>
                    <a:pt x="32" y="2730"/>
                  </a:cubicBezTo>
                  <a:cubicBezTo>
                    <a:pt x="48" y="2839"/>
                    <a:pt x="48" y="2965"/>
                    <a:pt x="48" y="3075"/>
                  </a:cubicBezTo>
                  <a:cubicBezTo>
                    <a:pt x="64" y="3294"/>
                    <a:pt x="64" y="3545"/>
                    <a:pt x="126" y="3796"/>
                  </a:cubicBezTo>
                  <a:cubicBezTo>
                    <a:pt x="252" y="4391"/>
                    <a:pt x="393" y="4987"/>
                    <a:pt x="659" y="5582"/>
                  </a:cubicBezTo>
                  <a:cubicBezTo>
                    <a:pt x="706" y="5661"/>
                    <a:pt x="738" y="5739"/>
                    <a:pt x="769" y="5833"/>
                  </a:cubicBezTo>
                  <a:cubicBezTo>
                    <a:pt x="863" y="6037"/>
                    <a:pt x="957" y="6256"/>
                    <a:pt x="1082" y="6476"/>
                  </a:cubicBezTo>
                  <a:cubicBezTo>
                    <a:pt x="1286" y="6789"/>
                    <a:pt x="1506" y="7072"/>
                    <a:pt x="1725" y="7354"/>
                  </a:cubicBezTo>
                  <a:lnTo>
                    <a:pt x="1788" y="7432"/>
                  </a:lnTo>
                  <a:cubicBezTo>
                    <a:pt x="1897" y="7557"/>
                    <a:pt x="2211" y="7949"/>
                    <a:pt x="2744" y="7965"/>
                  </a:cubicBezTo>
                  <a:cubicBezTo>
                    <a:pt x="3010" y="7965"/>
                    <a:pt x="3245" y="7902"/>
                    <a:pt x="3465" y="7855"/>
                  </a:cubicBezTo>
                  <a:cubicBezTo>
                    <a:pt x="3951" y="7730"/>
                    <a:pt x="4327" y="7463"/>
                    <a:pt x="4672" y="7213"/>
                  </a:cubicBezTo>
                  <a:lnTo>
                    <a:pt x="4829" y="7103"/>
                  </a:lnTo>
                  <a:cubicBezTo>
                    <a:pt x="4970" y="7009"/>
                    <a:pt x="5079" y="6883"/>
                    <a:pt x="5173" y="6758"/>
                  </a:cubicBezTo>
                  <a:cubicBezTo>
                    <a:pt x="5346" y="6492"/>
                    <a:pt x="5409" y="6178"/>
                    <a:pt x="5361" y="5865"/>
                  </a:cubicBezTo>
                  <a:cubicBezTo>
                    <a:pt x="5346" y="5786"/>
                    <a:pt x="5330" y="5692"/>
                    <a:pt x="5330" y="5614"/>
                  </a:cubicBezTo>
                  <a:cubicBezTo>
                    <a:pt x="5299" y="5410"/>
                    <a:pt x="5267" y="5175"/>
                    <a:pt x="5189" y="4940"/>
                  </a:cubicBezTo>
                  <a:cubicBezTo>
                    <a:pt x="4813" y="3764"/>
                    <a:pt x="4405" y="2620"/>
                    <a:pt x="3731" y="1586"/>
                  </a:cubicBezTo>
                  <a:cubicBezTo>
                    <a:pt x="3496" y="1209"/>
                    <a:pt x="3151" y="723"/>
                    <a:pt x="2603" y="316"/>
                  </a:cubicBezTo>
                  <a:cubicBezTo>
                    <a:pt x="2355" y="97"/>
                    <a:pt x="2067" y="1"/>
                    <a:pt x="1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55"/>
            <p:cNvSpPr/>
            <p:nvPr/>
          </p:nvSpPr>
          <p:spPr>
            <a:xfrm>
              <a:off x="2231209" y="3122664"/>
              <a:ext cx="35750" cy="26137"/>
            </a:xfrm>
            <a:custGeom>
              <a:avLst/>
              <a:gdLst/>
              <a:ahLst/>
              <a:cxnLst/>
              <a:rect l="l" t="t" r="r" b="b"/>
              <a:pathLst>
                <a:path w="1614" h="1180" extrusionOk="0">
                  <a:moveTo>
                    <a:pt x="772" y="1"/>
                  </a:moveTo>
                  <a:cubicBezTo>
                    <a:pt x="604" y="1"/>
                    <a:pt x="435" y="77"/>
                    <a:pt x="313" y="261"/>
                  </a:cubicBezTo>
                  <a:cubicBezTo>
                    <a:pt x="0" y="708"/>
                    <a:pt x="413" y="1179"/>
                    <a:pt x="835" y="1179"/>
                  </a:cubicBezTo>
                  <a:cubicBezTo>
                    <a:pt x="1004" y="1179"/>
                    <a:pt x="1175" y="1103"/>
                    <a:pt x="1301" y="919"/>
                  </a:cubicBezTo>
                  <a:cubicBezTo>
                    <a:pt x="1614" y="472"/>
                    <a:pt x="1193" y="1"/>
                    <a:pt x="772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55"/>
            <p:cNvSpPr/>
            <p:nvPr/>
          </p:nvSpPr>
          <p:spPr>
            <a:xfrm>
              <a:off x="2297748" y="3095242"/>
              <a:ext cx="35639" cy="26469"/>
            </a:xfrm>
            <a:custGeom>
              <a:avLst/>
              <a:gdLst/>
              <a:ahLst/>
              <a:cxnLst/>
              <a:rect l="l" t="t" r="r" b="b"/>
              <a:pathLst>
                <a:path w="1609" h="1195" extrusionOk="0">
                  <a:moveTo>
                    <a:pt x="768" y="1"/>
                  </a:moveTo>
                  <a:cubicBezTo>
                    <a:pt x="599" y="1"/>
                    <a:pt x="429" y="77"/>
                    <a:pt x="303" y="261"/>
                  </a:cubicBezTo>
                  <a:cubicBezTo>
                    <a:pt x="1" y="720"/>
                    <a:pt x="418" y="1195"/>
                    <a:pt x="841" y="1195"/>
                  </a:cubicBezTo>
                  <a:cubicBezTo>
                    <a:pt x="1011" y="1195"/>
                    <a:pt x="1181" y="1118"/>
                    <a:pt x="1306" y="935"/>
                  </a:cubicBezTo>
                  <a:cubicBezTo>
                    <a:pt x="1609" y="476"/>
                    <a:pt x="1191" y="1"/>
                    <a:pt x="768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55"/>
            <p:cNvSpPr/>
            <p:nvPr/>
          </p:nvSpPr>
          <p:spPr>
            <a:xfrm>
              <a:off x="2256106" y="3097679"/>
              <a:ext cx="35617" cy="26469"/>
            </a:xfrm>
            <a:custGeom>
              <a:avLst/>
              <a:gdLst/>
              <a:ahLst/>
              <a:cxnLst/>
              <a:rect l="l" t="t" r="r" b="b"/>
              <a:pathLst>
                <a:path w="1608" h="1195" extrusionOk="0">
                  <a:moveTo>
                    <a:pt x="767" y="1"/>
                  </a:moveTo>
                  <a:cubicBezTo>
                    <a:pt x="598" y="1"/>
                    <a:pt x="428" y="77"/>
                    <a:pt x="302" y="260"/>
                  </a:cubicBezTo>
                  <a:cubicBezTo>
                    <a:pt x="0" y="719"/>
                    <a:pt x="417" y="1194"/>
                    <a:pt x="840" y="1194"/>
                  </a:cubicBezTo>
                  <a:cubicBezTo>
                    <a:pt x="1010" y="1194"/>
                    <a:pt x="1180" y="1118"/>
                    <a:pt x="1305" y="934"/>
                  </a:cubicBezTo>
                  <a:cubicBezTo>
                    <a:pt x="1608" y="475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4924;p54"/>
          <p:cNvSpPr txBox="1">
            <a:spLocks noGrp="1"/>
          </p:cNvSpPr>
          <p:nvPr>
            <p:ph type="title"/>
          </p:nvPr>
        </p:nvSpPr>
        <p:spPr>
          <a:xfrm>
            <a:off x="1572071" y="541782"/>
            <a:ext cx="44928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10"/>
          <p:cNvSpPr>
            <a:spLocks noChangeArrowheads="1"/>
          </p:cNvSpPr>
          <p:nvPr/>
        </p:nvSpPr>
        <p:spPr bwMode="auto">
          <a:xfrm>
            <a:off x="2119746" y="1995831"/>
            <a:ext cx="3532910" cy="67346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4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1000g</a:t>
            </a:r>
            <a:r>
              <a:rPr lang="vi-VN" alt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4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1kg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938553" y="1103084"/>
            <a:ext cx="4566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 v</a:t>
            </a:r>
            <a:r>
              <a:rPr lang="vi-V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tắt là</a:t>
            </a:r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altLang="en-US" sz="3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1202964" y="458930"/>
            <a:ext cx="7296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 là một đơn vị đo khối lượng.</a:t>
            </a:r>
          </a:p>
        </p:txBody>
      </p:sp>
      <p:sp>
        <p:nvSpPr>
          <p:cNvPr id="46" name="AutoShape 10"/>
          <p:cNvSpPr>
            <a:spLocks noChangeArrowheads="1"/>
          </p:cNvSpPr>
          <p:nvPr/>
        </p:nvSpPr>
        <p:spPr bwMode="auto">
          <a:xfrm>
            <a:off x="2119745" y="3734855"/>
            <a:ext cx="3532910" cy="67346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4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vi-VN" altLang="en-US" sz="4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 = 1</a:t>
            </a:r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  <a:r>
              <a:rPr lang="vi-VN" altLang="en-US" sz="4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1363482" y="2814979"/>
            <a:ext cx="15125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" descr="Snack khoai tây vị tảo biển O&amp;#39;Star gói 48g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7" t="9665" r="14889" b="10350"/>
          <a:stretch/>
        </p:blipFill>
        <p:spPr bwMode="auto">
          <a:xfrm>
            <a:off x="429490" y="612885"/>
            <a:ext cx="4218710" cy="39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" name="Oval 294"/>
          <p:cNvSpPr/>
          <p:nvPr/>
        </p:nvSpPr>
        <p:spPr>
          <a:xfrm>
            <a:off x="1378742" y="3721894"/>
            <a:ext cx="907257" cy="49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9" rIns="91305" bIns="45659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8" name="Picture 5" descr="Sữa bột Pre Nan 400g cho trẻ thiếu tháng, nhẹ câ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22" y="631024"/>
            <a:ext cx="3750540" cy="396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" name="Oval 298"/>
          <p:cNvSpPr/>
          <p:nvPr/>
        </p:nvSpPr>
        <p:spPr>
          <a:xfrm>
            <a:off x="6318307" y="3721894"/>
            <a:ext cx="612232" cy="61707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9" rIns="91305" bIns="45659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 descr="Cân cơ 2 đĩa bập bênh Ohaus 1550-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1" y="581025"/>
            <a:ext cx="3456384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Rectangle 150"/>
          <p:cNvSpPr/>
          <p:nvPr/>
        </p:nvSpPr>
        <p:spPr>
          <a:xfrm>
            <a:off x="644129" y="324014"/>
            <a:ext cx="1079897" cy="43219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9" tIns="34244" rIns="68479" bIns="34244" anchor="ctr"/>
          <a:lstStyle/>
          <a:p>
            <a:pPr algn="ctr">
              <a:defRPr/>
            </a:pP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 flipH="1">
            <a:off x="1475185" y="625079"/>
            <a:ext cx="3420665" cy="5512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H="1">
            <a:off x="3264694" y="625079"/>
            <a:ext cx="1631156" cy="5107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ounded Rectangle 153"/>
          <p:cNvSpPr/>
          <p:nvPr/>
        </p:nvSpPr>
        <p:spPr>
          <a:xfrm>
            <a:off x="4895850" y="304801"/>
            <a:ext cx="1304059" cy="4321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9" tIns="34244" rIns="68479" bIns="34244" anchor="ctr"/>
          <a:lstStyle/>
          <a:p>
            <a:pPr>
              <a:defRPr/>
            </a:pPr>
            <a:r>
              <a:rPr lang="en-US" sz="21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Đĩa</a:t>
            </a:r>
            <a:r>
              <a:rPr lang="en-US" sz="2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endParaRPr lang="en-US" sz="2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5" name="Straight Arrow Connector 154"/>
          <p:cNvCxnSpPr/>
          <p:nvPr/>
        </p:nvCxnSpPr>
        <p:spPr>
          <a:xfrm flipH="1">
            <a:off x="2469356" y="521494"/>
            <a:ext cx="715566" cy="2071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3158729" y="234553"/>
            <a:ext cx="1449291" cy="3464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9" tIns="34244" rIns="68479" bIns="34244" anchor="ctr"/>
          <a:lstStyle/>
          <a:p>
            <a:pPr>
              <a:defRPr/>
            </a:pPr>
            <a:r>
              <a:rPr lang="en-US" sz="2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 </a:t>
            </a:r>
            <a:r>
              <a:rPr lang="en-US" sz="21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endParaRPr lang="en-US" sz="2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155281" y="4446985"/>
            <a:ext cx="782241" cy="377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9" tIns="34244" rIns="68479" bIns="34244" anchor="ctr"/>
          <a:lstStyle/>
          <a:p>
            <a:pPr>
              <a:defRPr/>
            </a:pPr>
            <a:r>
              <a:rPr lang="en-US" sz="2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100g</a:t>
            </a:r>
          </a:p>
        </p:txBody>
      </p:sp>
      <p:pic>
        <p:nvPicPr>
          <p:cNvPr id="15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56" y="3208735"/>
            <a:ext cx="810816" cy="119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3682604"/>
            <a:ext cx="728663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" name="Rectangle 160"/>
          <p:cNvSpPr/>
          <p:nvPr/>
        </p:nvSpPr>
        <p:spPr>
          <a:xfrm>
            <a:off x="2482453" y="4446985"/>
            <a:ext cx="782241" cy="377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9" tIns="34244" rIns="68479" bIns="34244" anchor="ctr"/>
          <a:lstStyle/>
          <a:p>
            <a:pPr>
              <a:defRPr/>
            </a:pPr>
            <a:r>
              <a:rPr lang="en-US" sz="2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200g</a:t>
            </a:r>
          </a:p>
        </p:txBody>
      </p:sp>
      <p:pic>
        <p:nvPicPr>
          <p:cNvPr id="1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0" y="2472929"/>
            <a:ext cx="822722" cy="192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" name="Rectangle 162"/>
          <p:cNvSpPr/>
          <p:nvPr/>
        </p:nvSpPr>
        <p:spPr>
          <a:xfrm>
            <a:off x="809624" y="4446985"/>
            <a:ext cx="780916" cy="377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9" tIns="34244" rIns="68479" bIns="34244" anchor="ctr"/>
          <a:lstStyle/>
          <a:p>
            <a:pPr>
              <a:defRPr/>
            </a:pPr>
            <a:r>
              <a:rPr lang="en-US" sz="2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95850" y="1467153"/>
            <a:ext cx="3548495" cy="2141935"/>
            <a:chOff x="4895850" y="1467153"/>
            <a:chExt cx="3548495" cy="2141935"/>
          </a:xfrm>
        </p:grpSpPr>
        <p:sp>
          <p:nvSpPr>
            <p:cNvPr id="157" name="Rectangle 156"/>
            <p:cNvSpPr/>
            <p:nvPr/>
          </p:nvSpPr>
          <p:spPr>
            <a:xfrm>
              <a:off x="4895850" y="1467153"/>
              <a:ext cx="3548495" cy="853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79" tIns="34244" rIns="68479" bIns="34244" anchor="ctr"/>
            <a:lstStyle/>
            <a:p>
              <a:pPr>
                <a:defRPr/>
              </a:pPr>
              <a:r>
                <a:rPr lang="en-US" sz="21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Ngoài các quả cân 1kg, 2kg, 5kg còn có các quả cân: 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326639" y="2320832"/>
              <a:ext cx="2376488" cy="392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68479" tIns="34244" rIns="68479" bIns="34244">
              <a:spAutoFit/>
            </a:bodyPr>
            <a:lstStyle/>
            <a:p>
              <a:pPr>
                <a:defRPr/>
              </a:pPr>
              <a:r>
                <a:rPr lang="en-US" sz="21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1g, 2g, 5g 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326639" y="2748547"/>
              <a:ext cx="2456476" cy="392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68479" tIns="34244" rIns="68479" bIns="34244">
              <a:spAutoFit/>
            </a:bodyPr>
            <a:lstStyle/>
            <a:p>
              <a:pPr>
                <a:defRPr/>
              </a:pPr>
              <a:r>
                <a:rPr lang="en-US" sz="21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10g, 20g, 50g 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326639" y="3216766"/>
              <a:ext cx="2622730" cy="3923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479" tIns="34244" rIns="68479" bIns="34244">
              <a:spAutoFit/>
            </a:bodyPr>
            <a:lstStyle/>
            <a:p>
              <a:pPr>
                <a:defRPr/>
              </a:pPr>
              <a:r>
                <a:rPr lang="en-US" sz="21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100g, 200g, 500g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4" grpId="0" animBg="1"/>
      <p:bldP spid="156" grpId="0" animBg="1"/>
      <p:bldP spid="158" grpId="0" animBg="1"/>
      <p:bldP spid="161" grpId="0" animBg="1"/>
      <p:bldP spid="1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 Box 7"/>
          <p:cNvSpPr txBox="1">
            <a:spLocks noChangeArrowheads="1"/>
          </p:cNvSpPr>
          <p:nvPr/>
        </p:nvSpPr>
        <p:spPr bwMode="auto">
          <a:xfrm>
            <a:off x="721520" y="359277"/>
            <a:ext cx="1846659" cy="4384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68471" tIns="34243" rIns="68471" bIns="3424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Cân đồng hồ</a:t>
            </a:r>
          </a:p>
        </p:txBody>
      </p:sp>
      <p:sp>
        <p:nvSpPr>
          <p:cNvPr id="254" name="Text Box 8"/>
          <p:cNvSpPr txBox="1">
            <a:spLocks noChangeArrowheads="1"/>
          </p:cNvSpPr>
          <p:nvPr/>
        </p:nvSpPr>
        <p:spPr bwMode="auto">
          <a:xfrm>
            <a:off x="544255" y="2537570"/>
            <a:ext cx="1903161" cy="4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71" tIns="34243" rIns="68471" bIns="342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đồng hồ</a:t>
            </a:r>
          </a:p>
        </p:txBody>
      </p:sp>
      <p:sp>
        <p:nvSpPr>
          <p:cNvPr id="255" name="Text Box 10"/>
          <p:cNvSpPr txBox="1">
            <a:spLocks noChangeArrowheads="1"/>
          </p:cNvSpPr>
          <p:nvPr/>
        </p:nvSpPr>
        <p:spPr bwMode="auto">
          <a:xfrm>
            <a:off x="6102927" y="405444"/>
            <a:ext cx="1283686" cy="4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71" tIns="34243" rIns="68471" bIns="342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 cân</a:t>
            </a:r>
          </a:p>
        </p:txBody>
      </p:sp>
      <p:sp>
        <p:nvSpPr>
          <p:cNvPr id="256" name="Text Box 12"/>
          <p:cNvSpPr txBox="1">
            <a:spLocks noChangeArrowheads="1"/>
          </p:cNvSpPr>
          <p:nvPr/>
        </p:nvSpPr>
        <p:spPr bwMode="auto">
          <a:xfrm>
            <a:off x="7205664" y="1512094"/>
            <a:ext cx="1337960" cy="4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71" tIns="34243" rIns="68471" bIns="342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</a:t>
            </a:r>
          </a:p>
        </p:txBody>
      </p:sp>
      <p:sp>
        <p:nvSpPr>
          <p:cNvPr id="257" name="Text Box 10"/>
          <p:cNvSpPr txBox="1">
            <a:spLocks noChangeArrowheads="1"/>
          </p:cNvSpPr>
          <p:nvPr/>
        </p:nvSpPr>
        <p:spPr bwMode="auto">
          <a:xfrm>
            <a:off x="7932182" y="2396815"/>
            <a:ext cx="348059" cy="69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71" tIns="34243" rIns="68471" bIns="342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5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vi-VN" altLang="en-US" sz="405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5" y="1020367"/>
            <a:ext cx="4578928" cy="360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9" name="Straight Arrow Connector 258"/>
          <p:cNvCxnSpPr/>
          <p:nvPr/>
        </p:nvCxnSpPr>
        <p:spPr>
          <a:xfrm flipV="1">
            <a:off x="4710545" y="1815706"/>
            <a:ext cx="2495118" cy="809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>
            <a:off x="5544742" y="2797969"/>
            <a:ext cx="2336006" cy="488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H="1" flipV="1">
            <a:off x="2267427" y="2824921"/>
            <a:ext cx="1525962" cy="495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V="1">
            <a:off x="4652962" y="679554"/>
            <a:ext cx="1449965" cy="5527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 rot="1252650">
            <a:off x="4665208" y="2665160"/>
            <a:ext cx="1132664" cy="431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9" tIns="34244" rIns="68479" bIns="34244" anchor="ctr"/>
          <a:lstStyle/>
          <a:p>
            <a:pPr algn="ctr">
              <a:defRPr/>
            </a:pPr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animBg="1"/>
      <p:bldP spid="254" grpId="0"/>
      <p:bldP spid="255" grpId="0"/>
      <p:bldP spid="256" grpId="0"/>
      <p:bldP spid="257" grpId="0"/>
      <p:bldP spid="2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 rot="163749">
            <a:off x="3083464" y="1355361"/>
            <a:ext cx="2685878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Quicksand" panose="020B0604020202020204" charset="0"/>
              </a:rPr>
              <a:t>Bài 01</a:t>
            </a:r>
            <a:endParaRPr sz="4800" dirty="0">
              <a:latin typeface="Quicksand" panose="020B0604020202020204" charset="0"/>
            </a:endParaRPr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4" name="Google Shape;1784;p26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769;p26"/>
          <p:cNvSpPr txBox="1">
            <a:spLocks noGrp="1"/>
          </p:cNvSpPr>
          <p:nvPr>
            <p:ph type="title" idx="2"/>
          </p:nvPr>
        </p:nvSpPr>
        <p:spPr>
          <a:xfrm rot="154605">
            <a:off x="2207714" y="2233536"/>
            <a:ext cx="454847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LNTH-Elsie" panose="02000000000000000000" pitchFamily="2" charset="0"/>
              </a:rPr>
              <a:t>Q</a:t>
            </a:r>
            <a:r>
              <a:rPr lang="en" sz="2800" dirty="0">
                <a:solidFill>
                  <a:schemeClr val="accent5">
                    <a:lumMod val="50000"/>
                  </a:schemeClr>
                </a:solidFill>
                <a:latin typeface="LNTH-Elsie" panose="02000000000000000000" pitchFamily="2" charset="0"/>
              </a:rPr>
              <a:t>uan sát và trả lời câu hỏi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LNTH-Elsie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2" descr="Cân cơ 2 đĩa bập bênh Ohaus 1550-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25" y="817094"/>
            <a:ext cx="4360069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90" y="817094"/>
            <a:ext cx="54054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8" name="Rectangle 247"/>
          <p:cNvSpPr/>
          <p:nvPr/>
        </p:nvSpPr>
        <p:spPr>
          <a:xfrm>
            <a:off x="2976996" y="1214763"/>
            <a:ext cx="597477" cy="248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9" tIns="34244" rIns="68479" bIns="34244" anchor="ctr"/>
          <a:lstStyle/>
          <a:p>
            <a:pPr>
              <a:defRPr/>
            </a:pPr>
            <a:r>
              <a:rPr lang="en-US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200g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55" y="604946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677428" y="3254567"/>
            <a:ext cx="5497116" cy="4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9" tIns="34244" rIns="68479" bIns="34244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đường nặng bao nhiêu gam ?</a:t>
            </a:r>
            <a:r>
              <a:rPr lang="vi-VN" altLang="vi-V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38882" y="3904710"/>
            <a:ext cx="5497116" cy="4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9" tIns="34244" rIns="68479" bIns="34244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 đường nặng </a:t>
            </a:r>
            <a:r>
              <a:rPr lang="vi-VN" altLang="vi-VN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200g</a:t>
            </a:r>
            <a:r>
              <a:rPr lang="vi-VN" altLang="vi-V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0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2" descr="Cân cơ 2 đĩa bập bênh Ohaus 1550-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52" y="1170385"/>
            <a:ext cx="4360069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04655" y="737265"/>
            <a:ext cx="749769" cy="1254650"/>
            <a:chOff x="2604655" y="737265"/>
            <a:chExt cx="749769" cy="1254650"/>
          </a:xfrm>
        </p:grpSpPr>
        <p:pic>
          <p:nvPicPr>
            <p:cNvPr id="24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655" y="737265"/>
              <a:ext cx="710478" cy="125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" name="Rectangle 244"/>
            <p:cNvSpPr/>
            <p:nvPr/>
          </p:nvSpPr>
          <p:spPr>
            <a:xfrm>
              <a:off x="2699364" y="1365943"/>
              <a:ext cx="655060" cy="5221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79" tIns="34244" rIns="68479" bIns="34244" anchor="ctr"/>
            <a:lstStyle/>
            <a:p>
              <a:pPr>
                <a:defRPr/>
              </a:pPr>
              <a:r>
                <a:rPr lang="en-US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500g</a:t>
              </a:r>
            </a:p>
          </p:txBody>
        </p:sp>
      </p:grpSp>
      <p:pic>
        <p:nvPicPr>
          <p:cNvPr id="246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538">
            <a:off x="5128015" y="1163724"/>
            <a:ext cx="1354052" cy="92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342518" y="1191816"/>
            <a:ext cx="544115" cy="800100"/>
            <a:chOff x="3342518" y="1191816"/>
            <a:chExt cx="544115" cy="800100"/>
          </a:xfrm>
        </p:grpSpPr>
        <p:pic>
          <p:nvPicPr>
            <p:cNvPr id="2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518" y="1191816"/>
              <a:ext cx="540544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8" name="Rectangle 247"/>
            <p:cNvSpPr/>
            <p:nvPr/>
          </p:nvSpPr>
          <p:spPr>
            <a:xfrm>
              <a:off x="3354424" y="1589485"/>
              <a:ext cx="532209" cy="2488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79" tIns="34244" rIns="68479" bIns="34244" anchor="ctr"/>
            <a:lstStyle/>
            <a:p>
              <a:pPr>
                <a:defRPr/>
              </a:pPr>
              <a:r>
                <a:rPr lang="en-US" sz="1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200g</a:t>
              </a:r>
            </a:p>
          </p:txBody>
        </p:sp>
      </p:grpSp>
      <p:sp>
        <p:nvSpPr>
          <p:cNvPr id="249" name="Rectangle 8"/>
          <p:cNvSpPr>
            <a:spLocks noChangeArrowheads="1"/>
          </p:cNvSpPr>
          <p:nvPr/>
        </p:nvSpPr>
        <p:spPr bwMode="auto">
          <a:xfrm>
            <a:off x="1624445" y="3612357"/>
            <a:ext cx="5497116" cy="39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9" tIns="34244" rIns="68479" bIns="34244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quả táo cân nặng bao nhiêu gam ?</a:t>
            </a:r>
            <a:r>
              <a:rPr lang="vi-VN" altLang="vi-VN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1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" name="Rectangle 8"/>
          <p:cNvSpPr>
            <a:spLocks noChangeArrowheads="1"/>
          </p:cNvSpPr>
          <p:nvPr/>
        </p:nvSpPr>
        <p:spPr bwMode="auto">
          <a:xfrm>
            <a:off x="1624445" y="4100110"/>
            <a:ext cx="5497116" cy="4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9" tIns="34244" rIns="68479" bIns="34244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quả táo cân nặng 700g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  <p:bldP spid="250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63469D-00F0-4957-A6B8-D9CA31AF5B9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17B629-96F8-4EC4-9F44-40AA56A8C9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C34001-9CB0-44AC-8F58-3E2AAC6DE7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657</Words>
  <Application>Microsoft Office PowerPoint</Application>
  <PresentationFormat>On-screen Show (16:9)</PresentationFormat>
  <Paragraphs>170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iCiel Pacifico</vt:lpstr>
      <vt:lpstr>Wingdings</vt:lpstr>
      <vt:lpstr>Quicksand Medium</vt:lpstr>
      <vt:lpstr>Quicksand</vt:lpstr>
      <vt:lpstr>LNTH-Elsie</vt:lpstr>
      <vt:lpstr>UVV Museo</vt:lpstr>
      <vt:lpstr>UTM Isadora</vt:lpstr>
      <vt:lpstr>Jua</vt:lpstr>
      <vt:lpstr>Calibri</vt:lpstr>
      <vt:lpstr>Arial</vt:lpstr>
      <vt:lpstr>Times New Roman</vt:lpstr>
      <vt:lpstr>Tahoma</vt:lpstr>
      <vt:lpstr>Nature Activities Binder by Slidesgo</vt:lpstr>
      <vt:lpstr>Kể tên đơn vị đo khối lượng đã học ?</vt:lpstr>
      <vt:lpstr>Thứ sáu ngày 3 tháng 12 năm 2021 Toán  </vt:lpstr>
      <vt:lpstr>PowerPoint Presentation</vt:lpstr>
      <vt:lpstr>PowerPoint Presentation</vt:lpstr>
      <vt:lpstr>PowerPoint Presentation</vt:lpstr>
      <vt:lpstr>PowerPoint Presentation</vt:lpstr>
      <vt:lpstr>Bài 01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03</vt:lpstr>
      <vt:lpstr>PowerPoint Presentation</vt:lpstr>
      <vt:lpstr>Làm vào vở</vt:lpstr>
      <vt:lpstr>PowerPoint Presentation</vt:lpstr>
      <vt:lpstr>Làm vào vở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</dc:title>
  <cp:lastModifiedBy>Admin</cp:lastModifiedBy>
  <cp:revision>23</cp:revision>
  <dcterms:modified xsi:type="dcterms:W3CDTF">2021-11-30T01:00:09Z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