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309" r:id="rId5"/>
    <p:sldId id="295" r:id="rId6"/>
    <p:sldId id="296" r:id="rId7"/>
    <p:sldId id="297" r:id="rId8"/>
    <p:sldId id="308" r:id="rId9"/>
    <p:sldId id="256" r:id="rId10"/>
    <p:sldId id="304" r:id="rId11"/>
    <p:sldId id="310" r:id="rId12"/>
    <p:sldId id="316" r:id="rId13"/>
    <p:sldId id="313" r:id="rId14"/>
    <p:sldId id="317" r:id="rId15"/>
    <p:sldId id="305" r:id="rId16"/>
    <p:sldId id="314" r:id="rId17"/>
    <p:sldId id="306" r:id="rId18"/>
    <p:sldId id="26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9AA9"/>
    <a:srgbClr val="FF0000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609" autoAdjust="0"/>
  </p:normalViewPr>
  <p:slideViewPr>
    <p:cSldViewPr snapToGrid="0">
      <p:cViewPr varScale="1">
        <p:scale>
          <a:sx n="58" d="100"/>
          <a:sy n="58" d="100"/>
        </p:scale>
        <p:origin x="988" y="40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1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1 lần</a:t>
            </a:r>
            <a:r>
              <a:rPr lang="en-US" baseline="0" dirty="0"/>
              <a:t> </a:t>
            </a:r>
            <a:r>
              <a:rPr lang="en-US" dirty="0"/>
              <a:t>vào</a:t>
            </a:r>
            <a:r>
              <a:rPr lang="en-US" baseline="0" dirty="0"/>
              <a:t> màn hình để đồng hồ chạy (5s)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2</a:t>
            </a:r>
            <a:r>
              <a:rPr lang="en-US" baseline="0" dirty="0"/>
              <a:t> hiện đáp án đúng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3 gỡ lưới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vào vỏ sò chuyển câu tiếp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37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5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2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png"/><Relationship Id="rId7" Type="http://schemas.openxmlformats.org/officeDocument/2006/relationships/image" Target="../media/image9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png"/><Relationship Id="rId7" Type="http://schemas.openxmlformats.org/officeDocument/2006/relationships/image" Target="../media/image9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microsoft.com/office/2007/relationships/media" Target="../media/media4.mp3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19.jpeg"/><Relationship Id="rId2" Type="http://schemas.openxmlformats.org/officeDocument/2006/relationships/audio" Target="../media/media3.wav"/><Relationship Id="rId16" Type="http://schemas.openxmlformats.org/officeDocument/2006/relationships/image" Target="../media/image14.png"/><Relationship Id="rId20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microsoft.com/office/2007/relationships/hdphoto" Target="../media/hdphoto3.wdp"/><Relationship Id="rId23" Type="http://schemas.openxmlformats.org/officeDocument/2006/relationships/image" Target="../media/image11.png"/><Relationship Id="rId10" Type="http://schemas.openxmlformats.org/officeDocument/2006/relationships/audio" Target="../media/audio2.wav"/><Relationship Id="rId19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audio" Target="../media/audio1.wav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jpeg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19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microsoft.com/office/2007/relationships/media" Target="../media/media4.mp3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9.jpeg"/><Relationship Id="rId20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audio" Target="../media/media6.mp3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17" Type="http://schemas.openxmlformats.org/officeDocument/2006/relationships/image" Target="../media/image30.png"/><Relationship Id="rId2" Type="http://schemas.microsoft.com/office/2007/relationships/media" Target="../media/media6.mp3"/><Relationship Id="rId16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jpe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17" Type="http://schemas.openxmlformats.org/officeDocument/2006/relationships/image" Target="../media/image24.png"/><Relationship Id="rId2" Type="http://schemas.openxmlformats.org/officeDocument/2006/relationships/audio" Target="../media/media6.mp3"/><Relationship Id="rId16" Type="http://schemas.openxmlformats.org/officeDocument/2006/relationships/image" Target="../media/image3.png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9275" y="4233052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6983895" y="-32831"/>
            <a:ext cx="521559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2" y="2139567"/>
            <a:ext cx="877145" cy="79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38" y="-33123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sp>
        <p:nvSpPr>
          <p:cNvPr id="15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347730" y="1399879"/>
            <a:ext cx="7701566" cy="2991817"/>
          </a:xfrm>
          <a:prstGeom prst="cloudCallout">
            <a:avLst>
              <a:gd name="adj1" fmla="val -24845"/>
              <a:gd name="adj2" fmla="val 3602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 rot="21517737">
            <a:off x="-631118" y="2355202"/>
            <a:ext cx="9608200" cy="82067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5333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Môn</a:t>
            </a:r>
            <a:r>
              <a:rPr lang="en-US" altLang="zh-CN" sz="5333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Toán</a:t>
            </a:r>
            <a:r>
              <a:rPr lang="en-US" altLang="zh-CN" sz="5333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 - </a:t>
            </a:r>
            <a:r>
              <a:rPr lang="en-US" altLang="zh-CN" sz="5333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5333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vo"/>
                <a:ea typeface="华康少女文字W5(P)" panose="040F0500000000000000" pitchFamily="82" charset="-122"/>
                <a:cs typeface="Arial" panose="020B0604020202020204" pitchFamily="34" charset="0"/>
                <a:sym typeface="+mn-lt"/>
              </a:rPr>
              <a:t> 3</a:t>
            </a:r>
            <a:endParaRPr lang="zh-CN" altLang="en-US" sz="5333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latin typeface="UTM Avo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677964" y="289694"/>
            <a:ext cx="9586163" cy="5862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hatLaHay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9279" y="6424961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55925" y="1495670"/>
            <a:ext cx="1063852" cy="8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3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20" grpId="0"/>
      <p:bldP spid="21" grpId="0" uiExpand="1" build="p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18138" r="12413" b="16915"/>
          <a:stretch/>
        </p:blipFill>
        <p:spPr>
          <a:xfrm>
            <a:off x="-40116" y="1951375"/>
            <a:ext cx="12263569" cy="4178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899" y="5191268"/>
            <a:ext cx="1884481" cy="147841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D44E3D-00A0-47CC-9068-47A13029D86E}"/>
              </a:ext>
            </a:extLst>
          </p:cNvPr>
          <p:cNvGrpSpPr/>
          <p:nvPr/>
        </p:nvGrpSpPr>
        <p:grpSpPr>
          <a:xfrm>
            <a:off x="4055483" y="166668"/>
            <a:ext cx="4722557" cy="1729226"/>
            <a:chOff x="52732" y="-302849"/>
            <a:chExt cx="7774217" cy="3697251"/>
          </a:xfrm>
        </p:grpSpPr>
        <p:pic>
          <p:nvPicPr>
            <p:cNvPr id="23" name="图片 8" descr="图片包含 餐桌, 就坐&#10;&#10;已生成高可信度的说明">
              <a:extLst>
                <a:ext uri="{FF2B5EF4-FFF2-40B4-BE49-F238E27FC236}">
                  <a16:creationId xmlns:a16="http://schemas.microsoft.com/office/drawing/2014/main" id="{C2DAFB3C-2250-458F-9E76-2694834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32" y="-302849"/>
              <a:ext cx="7774217" cy="3697251"/>
            </a:xfrm>
            <a:prstGeom prst="rect">
              <a:avLst/>
            </a:prstGeom>
          </p:spPr>
        </p:pic>
        <p:sp>
          <p:nvSpPr>
            <p:cNvPr id="24" name="文本框 10">
              <a:extLst>
                <a:ext uri="{FF2B5EF4-FFF2-40B4-BE49-F238E27FC236}">
                  <a16:creationId xmlns:a16="http://schemas.microsoft.com/office/drawing/2014/main" id="{9B3AA4E8-48D1-43DC-9C18-A7D769ECDEBC}"/>
                </a:ext>
              </a:extLst>
            </p:cNvPr>
            <p:cNvSpPr txBox="1"/>
            <p:nvPr/>
          </p:nvSpPr>
          <p:spPr>
            <a:xfrm>
              <a:off x="693619" y="906291"/>
              <a:ext cx="6797504" cy="138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908543" y="168993"/>
            <a:ext cx="1063852" cy="828313"/>
          </a:xfrm>
          <a:prstGeom prst="rect">
            <a:avLst/>
          </a:prstGeom>
        </p:spPr>
      </p:pic>
      <p:grpSp>
        <p:nvGrpSpPr>
          <p:cNvPr id="34" name="Group 4"/>
          <p:cNvGrpSpPr>
            <a:grpSpLocks/>
          </p:cNvGrpSpPr>
          <p:nvPr/>
        </p:nvGrpSpPr>
        <p:grpSpPr bwMode="auto">
          <a:xfrm>
            <a:off x="76974" y="2264335"/>
            <a:ext cx="1428714" cy="1066161"/>
            <a:chOff x="584673" y="2700403"/>
            <a:chExt cx="1072522" cy="868857"/>
          </a:xfrm>
        </p:grpSpPr>
        <p:sp>
          <p:nvSpPr>
            <p:cNvPr id="35" name="TextBox 5"/>
            <p:cNvSpPr txBox="1">
              <a:spLocks noChangeArrowheads="1"/>
            </p:cNvSpPr>
            <p:nvPr/>
          </p:nvSpPr>
          <p:spPr bwMode="auto">
            <a:xfrm>
              <a:off x="1143027" y="2764795"/>
              <a:ext cx="381351" cy="47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3</a:t>
              </a:r>
            </a:p>
          </p:txBody>
        </p:sp>
        <p:sp>
          <p:nvSpPr>
            <p:cNvPr id="36" name="TextBox 6"/>
            <p:cNvSpPr txBox="1">
              <a:spLocks noChangeArrowheads="1"/>
            </p:cNvSpPr>
            <p:nvPr/>
          </p:nvSpPr>
          <p:spPr bwMode="auto">
            <a:xfrm>
              <a:off x="584673" y="2754274"/>
              <a:ext cx="685239" cy="47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84</a:t>
              </a:r>
            </a:p>
          </p:txBody>
        </p:sp>
        <p:cxnSp>
          <p:nvCxnSpPr>
            <p:cNvPr id="52" name="Straight Connector 40"/>
            <p:cNvCxnSpPr>
              <a:cxnSpLocks noChangeShapeType="1"/>
            </p:cNvCxnSpPr>
            <p:nvPr/>
          </p:nvCxnSpPr>
          <p:spPr bwMode="auto">
            <a:xfrm>
              <a:off x="1090661" y="3164153"/>
              <a:ext cx="566534" cy="8377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41"/>
            <p:cNvCxnSpPr>
              <a:cxnSpLocks noChangeShapeType="1"/>
            </p:cNvCxnSpPr>
            <p:nvPr/>
          </p:nvCxnSpPr>
          <p:spPr bwMode="auto">
            <a:xfrm>
              <a:off x="1084600" y="2700403"/>
              <a:ext cx="0" cy="868857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4" name="Group 9"/>
          <p:cNvGrpSpPr>
            <a:grpSpLocks/>
          </p:cNvGrpSpPr>
          <p:nvPr/>
        </p:nvGrpSpPr>
        <p:grpSpPr bwMode="auto">
          <a:xfrm>
            <a:off x="3064647" y="2282482"/>
            <a:ext cx="1506989" cy="1105986"/>
            <a:chOff x="615825" y="2770664"/>
            <a:chExt cx="1130282" cy="1105641"/>
          </a:xfrm>
        </p:grpSpPr>
        <p:sp>
          <p:nvSpPr>
            <p:cNvPr id="55" name="TextBox 10"/>
            <p:cNvSpPr txBox="1">
              <a:spLocks noChangeArrowheads="1"/>
            </p:cNvSpPr>
            <p:nvPr/>
          </p:nvSpPr>
          <p:spPr bwMode="auto">
            <a:xfrm>
              <a:off x="1235905" y="2818606"/>
              <a:ext cx="381014" cy="58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6</a:t>
              </a:r>
            </a:p>
          </p:txBody>
        </p:sp>
        <p:sp>
          <p:nvSpPr>
            <p:cNvPr id="56" name="TextBox 11"/>
            <p:cNvSpPr txBox="1">
              <a:spLocks noChangeArrowheads="1"/>
            </p:cNvSpPr>
            <p:nvPr/>
          </p:nvSpPr>
          <p:spPr bwMode="auto">
            <a:xfrm>
              <a:off x="615825" y="2797233"/>
              <a:ext cx="685824" cy="58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96</a:t>
              </a:r>
            </a:p>
          </p:txBody>
        </p:sp>
        <p:cxnSp>
          <p:nvCxnSpPr>
            <p:cNvPr id="57" name="Straight Connector 46"/>
            <p:cNvCxnSpPr>
              <a:cxnSpLocks noChangeShapeType="1"/>
            </p:cNvCxnSpPr>
            <p:nvPr/>
          </p:nvCxnSpPr>
          <p:spPr bwMode="auto">
            <a:xfrm>
              <a:off x="1179331" y="3320944"/>
              <a:ext cx="566776" cy="0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47"/>
            <p:cNvCxnSpPr>
              <a:cxnSpLocks noChangeShapeType="1"/>
            </p:cNvCxnSpPr>
            <p:nvPr/>
          </p:nvCxnSpPr>
          <p:spPr bwMode="auto">
            <a:xfrm>
              <a:off x="1165887" y="2770664"/>
              <a:ext cx="4502" cy="1105641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" name="Group 14"/>
          <p:cNvGrpSpPr>
            <a:grpSpLocks/>
          </p:cNvGrpSpPr>
          <p:nvPr/>
        </p:nvGrpSpPr>
        <p:grpSpPr bwMode="auto">
          <a:xfrm>
            <a:off x="6065056" y="2307831"/>
            <a:ext cx="1579419" cy="1080637"/>
            <a:chOff x="630884" y="2819400"/>
            <a:chExt cx="1026321" cy="1080637"/>
          </a:xfrm>
        </p:grpSpPr>
        <p:sp>
          <p:nvSpPr>
            <p:cNvPr id="60" name="TextBox 15"/>
            <p:cNvSpPr txBox="1">
              <a:spLocks noChangeArrowheads="1"/>
            </p:cNvSpPr>
            <p:nvPr/>
          </p:nvSpPr>
          <p:spPr bwMode="auto">
            <a:xfrm>
              <a:off x="1185262" y="2839850"/>
              <a:ext cx="380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>
                  <a:solidFill>
                    <a:srgbClr val="FF0000"/>
                  </a:solidFill>
                  <a:latin typeface="HP001 4 hàng" pitchFamily="34" charset="0"/>
                </a:rPr>
                <a:t>5</a:t>
              </a:r>
            </a:p>
          </p:txBody>
        </p:sp>
        <p:sp>
          <p:nvSpPr>
            <p:cNvPr id="61" name="TextBox 16"/>
            <p:cNvSpPr txBox="1">
              <a:spLocks noChangeArrowheads="1"/>
            </p:cNvSpPr>
            <p:nvPr/>
          </p:nvSpPr>
          <p:spPr bwMode="auto">
            <a:xfrm>
              <a:off x="630884" y="2837507"/>
              <a:ext cx="6859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90</a:t>
              </a:r>
            </a:p>
          </p:txBody>
        </p:sp>
        <p:cxnSp>
          <p:nvCxnSpPr>
            <p:cNvPr id="62" name="Straight Connector 60"/>
            <p:cNvCxnSpPr>
              <a:cxnSpLocks noChangeShapeType="1"/>
            </p:cNvCxnSpPr>
            <p:nvPr/>
          </p:nvCxnSpPr>
          <p:spPr bwMode="auto">
            <a:xfrm>
              <a:off x="1144388" y="3337455"/>
              <a:ext cx="512817" cy="7048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61"/>
            <p:cNvCxnSpPr>
              <a:cxnSpLocks noChangeShapeType="1"/>
            </p:cNvCxnSpPr>
            <p:nvPr/>
          </p:nvCxnSpPr>
          <p:spPr bwMode="auto">
            <a:xfrm flipH="1">
              <a:off x="1144388" y="2819400"/>
              <a:ext cx="9820" cy="1080637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4" name="Group 19"/>
          <p:cNvGrpSpPr>
            <a:grpSpLocks/>
          </p:cNvGrpSpPr>
          <p:nvPr/>
        </p:nvGrpSpPr>
        <p:grpSpPr bwMode="auto">
          <a:xfrm>
            <a:off x="9209923" y="2297249"/>
            <a:ext cx="1436678" cy="1034722"/>
            <a:chOff x="609111" y="2673030"/>
            <a:chExt cx="1077509" cy="1034721"/>
          </a:xfrm>
        </p:grpSpPr>
        <p:sp>
          <p:nvSpPr>
            <p:cNvPr id="65" name="TextBox 20"/>
            <p:cNvSpPr txBox="1">
              <a:spLocks noChangeArrowheads="1"/>
            </p:cNvSpPr>
            <p:nvPr/>
          </p:nvSpPr>
          <p:spPr bwMode="auto">
            <a:xfrm>
              <a:off x="1219200" y="2733676"/>
              <a:ext cx="381000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>
                  <a:solidFill>
                    <a:srgbClr val="FF0000"/>
                  </a:solidFill>
                  <a:latin typeface="HP001 4 hàng" pitchFamily="34" charset="0"/>
                </a:rPr>
                <a:t>7</a:t>
              </a:r>
            </a:p>
          </p:txBody>
        </p:sp>
        <p:sp>
          <p:nvSpPr>
            <p:cNvPr id="66" name="TextBox 21"/>
            <p:cNvSpPr txBox="1">
              <a:spLocks noChangeArrowheads="1"/>
            </p:cNvSpPr>
            <p:nvPr/>
          </p:nvSpPr>
          <p:spPr bwMode="auto">
            <a:xfrm>
              <a:off x="609111" y="2711333"/>
              <a:ext cx="685800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91</a:t>
              </a:r>
            </a:p>
          </p:txBody>
        </p:sp>
        <p:cxnSp>
          <p:nvCxnSpPr>
            <p:cNvPr id="67" name="Straight Connector 65"/>
            <p:cNvCxnSpPr>
              <a:cxnSpLocks noChangeShapeType="1"/>
            </p:cNvCxnSpPr>
            <p:nvPr/>
          </p:nvCxnSpPr>
          <p:spPr bwMode="auto">
            <a:xfrm flipV="1">
              <a:off x="1137862" y="3190391"/>
              <a:ext cx="548758" cy="5714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66"/>
            <p:cNvCxnSpPr>
              <a:cxnSpLocks noChangeShapeType="1"/>
            </p:cNvCxnSpPr>
            <p:nvPr/>
          </p:nvCxnSpPr>
          <p:spPr bwMode="auto">
            <a:xfrm>
              <a:off x="1117133" y="2673030"/>
              <a:ext cx="7347" cy="1034721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18320" y="4374886"/>
            <a:ext cx="811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24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15632" y="3694901"/>
            <a:ext cx="442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70086" y="3709688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79259" y="5077312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051405" y="2999004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3162" y="3008805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53106" y="3001922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cxnSp>
        <p:nvCxnSpPr>
          <p:cNvPr id="76" name="Straight Connector 75"/>
          <p:cNvCxnSpPr>
            <a:cxnSpLocks noChangeShapeType="1"/>
          </p:cNvCxnSpPr>
          <p:nvPr/>
        </p:nvCxnSpPr>
        <p:spPr bwMode="auto">
          <a:xfrm>
            <a:off x="25380" y="3524588"/>
            <a:ext cx="6096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>
            <a:off x="9150001" y="4888729"/>
            <a:ext cx="7112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25380" y="4900606"/>
            <a:ext cx="71755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78"/>
          <p:cNvCxnSpPr>
            <a:cxnSpLocks/>
          </p:cNvCxnSpPr>
          <p:nvPr/>
        </p:nvCxnSpPr>
        <p:spPr bwMode="auto">
          <a:xfrm>
            <a:off x="3043153" y="3524588"/>
            <a:ext cx="638175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3939800" y="303958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3290853" y="3725927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065875" y="3001922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3043153" y="3696476"/>
            <a:ext cx="5064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3  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113606" y="3031188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3084860" y="4374886"/>
            <a:ext cx="835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36</a:t>
            </a:r>
          </a:p>
        </p:txBody>
      </p: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>
            <a:off x="9099390" y="3524588"/>
            <a:ext cx="6477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Connector 86"/>
          <p:cNvCxnSpPr>
            <a:cxnSpLocks/>
          </p:cNvCxnSpPr>
          <p:nvPr/>
        </p:nvCxnSpPr>
        <p:spPr bwMode="auto">
          <a:xfrm>
            <a:off x="6136573" y="4870439"/>
            <a:ext cx="652463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/>
          </p:cNvCxnSpPr>
          <p:nvPr/>
        </p:nvCxnSpPr>
        <p:spPr bwMode="auto">
          <a:xfrm>
            <a:off x="6108076" y="3537439"/>
            <a:ext cx="5588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88"/>
          <p:cNvCxnSpPr>
            <a:cxnSpLocks/>
          </p:cNvCxnSpPr>
          <p:nvPr/>
        </p:nvCxnSpPr>
        <p:spPr bwMode="auto">
          <a:xfrm>
            <a:off x="3121762" y="4883303"/>
            <a:ext cx="676275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9953818" y="3031916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6335006" y="507731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6096312" y="4348697"/>
            <a:ext cx="788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40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7058688" y="3028225"/>
            <a:ext cx="5857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6374564" y="3720588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6093789" y="3694901"/>
            <a:ext cx="58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6081594" y="3007580"/>
            <a:ext cx="58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6885300" y="3039581"/>
            <a:ext cx="58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319875" y="507731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9421522" y="5078836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9191601" y="4365448"/>
            <a:ext cx="826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21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0138601" y="3025494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9463998" y="3704844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9156294" y="3690509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9194502" y="3003634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05" name="TextBox 119"/>
          <p:cNvSpPr txBox="1">
            <a:spLocks noChangeArrowheads="1"/>
          </p:cNvSpPr>
          <p:nvPr/>
        </p:nvSpPr>
        <p:spPr bwMode="auto">
          <a:xfrm>
            <a:off x="1774359" y="1484621"/>
            <a:ext cx="719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1" kern="0" dirty="0">
                <a:solidFill>
                  <a:srgbClr val="9900CC"/>
                </a:solidFill>
                <a:latin typeface="HP001 4 hàng" pitchFamily="34" charset="0"/>
              </a:rPr>
              <a:t>a</a:t>
            </a:r>
            <a:r>
              <a:rPr lang="en-US" altLang="en-US" b="1" kern="0" dirty="0">
                <a:solidFill>
                  <a:srgbClr val="9900CC"/>
                </a:solidFill>
                <a:latin typeface="HP001 4 hàng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86034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80" grpId="0"/>
      <p:bldP spid="81" grpId="0"/>
      <p:bldP spid="82" grpId="0"/>
      <p:bldP spid="83" grpId="0"/>
      <p:bldP spid="84" grpId="0"/>
      <p:bldP spid="85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18138" r="12413" b="16915"/>
          <a:stretch/>
        </p:blipFill>
        <p:spPr>
          <a:xfrm>
            <a:off x="-40116" y="1951375"/>
            <a:ext cx="12263569" cy="4178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899" y="5191268"/>
            <a:ext cx="1884481" cy="147841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D44E3D-00A0-47CC-9068-47A13029D86E}"/>
              </a:ext>
            </a:extLst>
          </p:cNvPr>
          <p:cNvGrpSpPr/>
          <p:nvPr/>
        </p:nvGrpSpPr>
        <p:grpSpPr>
          <a:xfrm>
            <a:off x="4055483" y="166668"/>
            <a:ext cx="4722557" cy="1729226"/>
            <a:chOff x="52732" y="-302849"/>
            <a:chExt cx="7774217" cy="3697251"/>
          </a:xfrm>
        </p:grpSpPr>
        <p:pic>
          <p:nvPicPr>
            <p:cNvPr id="23" name="图片 8" descr="图片包含 餐桌, 就坐&#10;&#10;已生成高可信度的说明">
              <a:extLst>
                <a:ext uri="{FF2B5EF4-FFF2-40B4-BE49-F238E27FC236}">
                  <a16:creationId xmlns:a16="http://schemas.microsoft.com/office/drawing/2014/main" id="{C2DAFB3C-2250-458F-9E76-2694834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32" y="-302849"/>
              <a:ext cx="7774217" cy="3697251"/>
            </a:xfrm>
            <a:prstGeom prst="rect">
              <a:avLst/>
            </a:prstGeom>
          </p:spPr>
        </p:pic>
        <p:sp>
          <p:nvSpPr>
            <p:cNvPr id="24" name="文本框 10">
              <a:extLst>
                <a:ext uri="{FF2B5EF4-FFF2-40B4-BE49-F238E27FC236}">
                  <a16:creationId xmlns:a16="http://schemas.microsoft.com/office/drawing/2014/main" id="{9B3AA4E8-48D1-43DC-9C18-A7D769ECDEBC}"/>
                </a:ext>
              </a:extLst>
            </p:cNvPr>
            <p:cNvSpPr txBox="1"/>
            <p:nvPr/>
          </p:nvSpPr>
          <p:spPr>
            <a:xfrm>
              <a:off x="693619" y="906291"/>
              <a:ext cx="6797504" cy="138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908543" y="168993"/>
            <a:ext cx="1063852" cy="828313"/>
          </a:xfrm>
          <a:prstGeom prst="rect">
            <a:avLst/>
          </a:prstGeom>
        </p:spPr>
      </p:pic>
      <p:grpSp>
        <p:nvGrpSpPr>
          <p:cNvPr id="34" name="Group 4"/>
          <p:cNvGrpSpPr>
            <a:grpSpLocks/>
          </p:cNvGrpSpPr>
          <p:nvPr/>
        </p:nvGrpSpPr>
        <p:grpSpPr bwMode="auto">
          <a:xfrm>
            <a:off x="76974" y="2264335"/>
            <a:ext cx="1428714" cy="1066161"/>
            <a:chOff x="584673" y="2700403"/>
            <a:chExt cx="1072522" cy="868857"/>
          </a:xfrm>
        </p:grpSpPr>
        <p:sp>
          <p:nvSpPr>
            <p:cNvPr id="35" name="TextBox 5"/>
            <p:cNvSpPr txBox="1">
              <a:spLocks noChangeArrowheads="1"/>
            </p:cNvSpPr>
            <p:nvPr/>
          </p:nvSpPr>
          <p:spPr bwMode="auto">
            <a:xfrm>
              <a:off x="1143027" y="2764795"/>
              <a:ext cx="381351" cy="47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6</a:t>
              </a:r>
            </a:p>
          </p:txBody>
        </p:sp>
        <p:sp>
          <p:nvSpPr>
            <p:cNvPr id="36" name="TextBox 6"/>
            <p:cNvSpPr txBox="1">
              <a:spLocks noChangeArrowheads="1"/>
            </p:cNvSpPr>
            <p:nvPr/>
          </p:nvSpPr>
          <p:spPr bwMode="auto">
            <a:xfrm>
              <a:off x="584673" y="2754274"/>
              <a:ext cx="685239" cy="47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68</a:t>
              </a:r>
            </a:p>
          </p:txBody>
        </p:sp>
        <p:cxnSp>
          <p:nvCxnSpPr>
            <p:cNvPr id="52" name="Straight Connector 40"/>
            <p:cNvCxnSpPr>
              <a:cxnSpLocks noChangeShapeType="1"/>
            </p:cNvCxnSpPr>
            <p:nvPr/>
          </p:nvCxnSpPr>
          <p:spPr bwMode="auto">
            <a:xfrm>
              <a:off x="1090661" y="3164153"/>
              <a:ext cx="566534" cy="8377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41"/>
            <p:cNvCxnSpPr>
              <a:cxnSpLocks noChangeShapeType="1"/>
            </p:cNvCxnSpPr>
            <p:nvPr/>
          </p:nvCxnSpPr>
          <p:spPr bwMode="auto">
            <a:xfrm>
              <a:off x="1084600" y="2700403"/>
              <a:ext cx="0" cy="868857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4" name="Group 9"/>
          <p:cNvGrpSpPr>
            <a:grpSpLocks/>
          </p:cNvGrpSpPr>
          <p:nvPr/>
        </p:nvGrpSpPr>
        <p:grpSpPr bwMode="auto">
          <a:xfrm>
            <a:off x="3064647" y="2282482"/>
            <a:ext cx="1506989" cy="1105986"/>
            <a:chOff x="615825" y="2770664"/>
            <a:chExt cx="1130282" cy="1105641"/>
          </a:xfrm>
        </p:grpSpPr>
        <p:sp>
          <p:nvSpPr>
            <p:cNvPr id="55" name="TextBox 10"/>
            <p:cNvSpPr txBox="1">
              <a:spLocks noChangeArrowheads="1"/>
            </p:cNvSpPr>
            <p:nvPr/>
          </p:nvSpPr>
          <p:spPr bwMode="auto">
            <a:xfrm>
              <a:off x="1235905" y="2818606"/>
              <a:ext cx="381014" cy="58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3</a:t>
              </a:r>
            </a:p>
          </p:txBody>
        </p:sp>
        <p:sp>
          <p:nvSpPr>
            <p:cNvPr id="56" name="TextBox 11"/>
            <p:cNvSpPr txBox="1">
              <a:spLocks noChangeArrowheads="1"/>
            </p:cNvSpPr>
            <p:nvPr/>
          </p:nvSpPr>
          <p:spPr bwMode="auto">
            <a:xfrm>
              <a:off x="615825" y="2797233"/>
              <a:ext cx="685824" cy="58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97</a:t>
              </a:r>
            </a:p>
          </p:txBody>
        </p:sp>
        <p:cxnSp>
          <p:nvCxnSpPr>
            <p:cNvPr id="57" name="Straight Connector 46"/>
            <p:cNvCxnSpPr>
              <a:cxnSpLocks noChangeShapeType="1"/>
            </p:cNvCxnSpPr>
            <p:nvPr/>
          </p:nvCxnSpPr>
          <p:spPr bwMode="auto">
            <a:xfrm>
              <a:off x="1179331" y="3320944"/>
              <a:ext cx="566776" cy="0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47"/>
            <p:cNvCxnSpPr>
              <a:cxnSpLocks noChangeShapeType="1"/>
            </p:cNvCxnSpPr>
            <p:nvPr/>
          </p:nvCxnSpPr>
          <p:spPr bwMode="auto">
            <a:xfrm>
              <a:off x="1165887" y="2770664"/>
              <a:ext cx="4502" cy="1105641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" name="Group 14"/>
          <p:cNvGrpSpPr>
            <a:grpSpLocks/>
          </p:cNvGrpSpPr>
          <p:nvPr/>
        </p:nvGrpSpPr>
        <p:grpSpPr bwMode="auto">
          <a:xfrm>
            <a:off x="6065056" y="2307831"/>
            <a:ext cx="1579419" cy="1080637"/>
            <a:chOff x="630884" y="2819400"/>
            <a:chExt cx="1026321" cy="1080637"/>
          </a:xfrm>
        </p:grpSpPr>
        <p:sp>
          <p:nvSpPr>
            <p:cNvPr id="60" name="TextBox 15"/>
            <p:cNvSpPr txBox="1">
              <a:spLocks noChangeArrowheads="1"/>
            </p:cNvSpPr>
            <p:nvPr/>
          </p:nvSpPr>
          <p:spPr bwMode="auto">
            <a:xfrm>
              <a:off x="1185262" y="2839850"/>
              <a:ext cx="380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>
                  <a:solidFill>
                    <a:srgbClr val="FF0000"/>
                  </a:solidFill>
                  <a:latin typeface="HP001 4 hàng" pitchFamily="34" charset="0"/>
                </a:rPr>
                <a:t>5</a:t>
              </a:r>
            </a:p>
          </p:txBody>
        </p:sp>
        <p:sp>
          <p:nvSpPr>
            <p:cNvPr id="61" name="TextBox 16"/>
            <p:cNvSpPr txBox="1">
              <a:spLocks noChangeArrowheads="1"/>
            </p:cNvSpPr>
            <p:nvPr/>
          </p:nvSpPr>
          <p:spPr bwMode="auto">
            <a:xfrm>
              <a:off x="630884" y="2837507"/>
              <a:ext cx="6859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59</a:t>
              </a:r>
            </a:p>
          </p:txBody>
        </p:sp>
        <p:cxnSp>
          <p:nvCxnSpPr>
            <p:cNvPr id="62" name="Straight Connector 60"/>
            <p:cNvCxnSpPr>
              <a:cxnSpLocks noChangeShapeType="1"/>
            </p:cNvCxnSpPr>
            <p:nvPr/>
          </p:nvCxnSpPr>
          <p:spPr bwMode="auto">
            <a:xfrm>
              <a:off x="1144388" y="3337455"/>
              <a:ext cx="512817" cy="7048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61"/>
            <p:cNvCxnSpPr>
              <a:cxnSpLocks noChangeShapeType="1"/>
            </p:cNvCxnSpPr>
            <p:nvPr/>
          </p:nvCxnSpPr>
          <p:spPr bwMode="auto">
            <a:xfrm flipH="1">
              <a:off x="1144388" y="2819400"/>
              <a:ext cx="9820" cy="1080637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4" name="Group 19"/>
          <p:cNvGrpSpPr>
            <a:grpSpLocks/>
          </p:cNvGrpSpPr>
          <p:nvPr/>
        </p:nvGrpSpPr>
        <p:grpSpPr bwMode="auto">
          <a:xfrm>
            <a:off x="9209923" y="2297249"/>
            <a:ext cx="1436678" cy="1034722"/>
            <a:chOff x="609111" y="2673030"/>
            <a:chExt cx="1077509" cy="1034721"/>
          </a:xfrm>
        </p:grpSpPr>
        <p:sp>
          <p:nvSpPr>
            <p:cNvPr id="65" name="TextBox 20"/>
            <p:cNvSpPr txBox="1">
              <a:spLocks noChangeArrowheads="1"/>
            </p:cNvSpPr>
            <p:nvPr/>
          </p:nvSpPr>
          <p:spPr bwMode="auto">
            <a:xfrm>
              <a:off x="1219200" y="2733676"/>
              <a:ext cx="381000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2</a:t>
              </a:r>
            </a:p>
          </p:txBody>
        </p:sp>
        <p:sp>
          <p:nvSpPr>
            <p:cNvPr id="66" name="TextBox 21"/>
            <p:cNvSpPr txBox="1">
              <a:spLocks noChangeArrowheads="1"/>
            </p:cNvSpPr>
            <p:nvPr/>
          </p:nvSpPr>
          <p:spPr bwMode="auto">
            <a:xfrm>
              <a:off x="609111" y="2711333"/>
              <a:ext cx="685800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b="1" kern="0" dirty="0">
                  <a:solidFill>
                    <a:srgbClr val="FF0000"/>
                  </a:solidFill>
                  <a:latin typeface="HP001 4 hàng" pitchFamily="34" charset="0"/>
                </a:rPr>
                <a:t>89</a:t>
              </a:r>
            </a:p>
          </p:txBody>
        </p:sp>
        <p:cxnSp>
          <p:nvCxnSpPr>
            <p:cNvPr id="67" name="Straight Connector 65"/>
            <p:cNvCxnSpPr>
              <a:cxnSpLocks noChangeShapeType="1"/>
            </p:cNvCxnSpPr>
            <p:nvPr/>
          </p:nvCxnSpPr>
          <p:spPr bwMode="auto">
            <a:xfrm flipV="1">
              <a:off x="1137862" y="3190391"/>
              <a:ext cx="548758" cy="5714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66"/>
            <p:cNvCxnSpPr>
              <a:cxnSpLocks noChangeShapeType="1"/>
            </p:cNvCxnSpPr>
            <p:nvPr/>
          </p:nvCxnSpPr>
          <p:spPr bwMode="auto">
            <a:xfrm>
              <a:off x="1117133" y="2673030"/>
              <a:ext cx="7347" cy="1034721"/>
            </a:xfrm>
            <a:prstGeom prst="line">
              <a:avLst/>
            </a:prstGeom>
            <a:noFill/>
            <a:ln w="38100" algn="ctr">
              <a:solidFill>
                <a:srgbClr val="99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70086" y="4364258"/>
            <a:ext cx="811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15632" y="3694901"/>
            <a:ext cx="442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70086" y="3709688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79259" y="5077312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957886" y="2999004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3162" y="3008805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53106" y="3001922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cxnSp>
        <p:nvCxnSpPr>
          <p:cNvPr id="76" name="Straight Connector 75"/>
          <p:cNvCxnSpPr>
            <a:cxnSpLocks noChangeShapeType="1"/>
          </p:cNvCxnSpPr>
          <p:nvPr/>
        </p:nvCxnSpPr>
        <p:spPr bwMode="auto">
          <a:xfrm>
            <a:off x="25380" y="3524588"/>
            <a:ext cx="6096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>
            <a:off x="9150001" y="4888729"/>
            <a:ext cx="7112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25380" y="4900606"/>
            <a:ext cx="71755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78"/>
          <p:cNvCxnSpPr>
            <a:cxnSpLocks/>
          </p:cNvCxnSpPr>
          <p:nvPr/>
        </p:nvCxnSpPr>
        <p:spPr bwMode="auto">
          <a:xfrm>
            <a:off x="3043153" y="3524588"/>
            <a:ext cx="638175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3859416" y="303958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3290853" y="3725927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065875" y="3001922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3043153" y="3696476"/>
            <a:ext cx="5064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0  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143750" y="3031188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3305922" y="4374886"/>
            <a:ext cx="835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>
            <a:off x="9099390" y="3524588"/>
            <a:ext cx="6477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Connector 86"/>
          <p:cNvCxnSpPr>
            <a:cxnSpLocks/>
          </p:cNvCxnSpPr>
          <p:nvPr/>
        </p:nvCxnSpPr>
        <p:spPr bwMode="auto">
          <a:xfrm>
            <a:off x="6136573" y="4870439"/>
            <a:ext cx="652463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/>
          </p:cNvCxnSpPr>
          <p:nvPr/>
        </p:nvCxnSpPr>
        <p:spPr bwMode="auto">
          <a:xfrm>
            <a:off x="6108076" y="3537439"/>
            <a:ext cx="558800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88"/>
          <p:cNvCxnSpPr>
            <a:cxnSpLocks/>
          </p:cNvCxnSpPr>
          <p:nvPr/>
        </p:nvCxnSpPr>
        <p:spPr bwMode="auto">
          <a:xfrm>
            <a:off x="3121762" y="4883303"/>
            <a:ext cx="676275" cy="0"/>
          </a:xfrm>
          <a:prstGeom prst="line">
            <a:avLst/>
          </a:prstGeom>
          <a:noFill/>
          <a:ln w="38100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9953818" y="3031916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6335006" y="507731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6367314" y="4382222"/>
            <a:ext cx="7767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7060113" y="3008805"/>
            <a:ext cx="5857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6374564" y="3720588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6093789" y="3694901"/>
            <a:ext cx="58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6081594" y="3007580"/>
            <a:ext cx="58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6863537" y="3016362"/>
            <a:ext cx="58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319875" y="507731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9421522" y="5078836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9421522" y="4364258"/>
            <a:ext cx="826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0227698" y="301636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9410294" y="3684541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9156294" y="3690509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9194502" y="3003634"/>
            <a:ext cx="50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05" name="TextBox 119"/>
          <p:cNvSpPr txBox="1">
            <a:spLocks noChangeArrowheads="1"/>
          </p:cNvSpPr>
          <p:nvPr/>
        </p:nvSpPr>
        <p:spPr bwMode="auto">
          <a:xfrm>
            <a:off x="1774359" y="1484621"/>
            <a:ext cx="719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1" kern="0" dirty="0">
                <a:solidFill>
                  <a:srgbClr val="9900CC"/>
                </a:solidFill>
                <a:latin typeface="HP001 4 hàng" pitchFamily="34" charset="0"/>
              </a:rPr>
              <a:t>b</a:t>
            </a:r>
            <a:r>
              <a:rPr lang="en-US" altLang="en-US" b="1" kern="0" dirty="0">
                <a:solidFill>
                  <a:srgbClr val="9900CC"/>
                </a:solidFill>
                <a:latin typeface="HP001 4 hàng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19311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80" grpId="0"/>
      <p:bldP spid="81" grpId="0"/>
      <p:bldP spid="82" grpId="0"/>
      <p:bldP spid="83" grpId="0"/>
      <p:bldP spid="84" grpId="0"/>
      <p:bldP spid="85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7"/>
          <a:stretch/>
        </p:blipFill>
        <p:spPr>
          <a:xfrm>
            <a:off x="1561349" y="4092718"/>
            <a:ext cx="8720550" cy="252996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899" y="5191268"/>
            <a:ext cx="1884481" cy="1478411"/>
          </a:xfrm>
          <a:prstGeom prst="rect">
            <a:avLst/>
          </a:prstGeom>
        </p:spPr>
      </p:pic>
      <p:sp>
        <p:nvSpPr>
          <p:cNvPr id="152" name="Text Box 5"/>
          <p:cNvSpPr txBox="1">
            <a:spLocks noChangeArrowheads="1"/>
          </p:cNvSpPr>
          <p:nvPr/>
        </p:nvSpPr>
        <p:spPr bwMode="auto">
          <a:xfrm>
            <a:off x="1061515" y="491796"/>
            <a:ext cx="1370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vi-VN" sz="3600" b="1" u="sng" kern="0" dirty="0">
                <a:solidFill>
                  <a:srgbClr val="0070C0"/>
                </a:solidFill>
                <a:latin typeface="HLT Mishka" panose="02000000000000000000" pitchFamily="2" charset="0"/>
              </a:rPr>
              <a:t>Bài </a:t>
            </a:r>
            <a:r>
              <a:rPr lang="en-US" sz="3600" b="1" u="sng" kern="0" dirty="0">
                <a:solidFill>
                  <a:srgbClr val="0070C0"/>
                </a:solidFill>
                <a:latin typeface="HLT Mishka" panose="02000000000000000000" pitchFamily="2" charset="0"/>
              </a:rPr>
              <a:t>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33"/>
              <p:cNvSpPr txBox="1">
                <a:spLocks noChangeArrowheads="1"/>
              </p:cNvSpPr>
              <p:nvPr/>
            </p:nvSpPr>
            <p:spPr bwMode="auto">
              <a:xfrm>
                <a:off x="2301104" y="324249"/>
                <a:ext cx="9865276" cy="981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000" b="1" dirty="0">
                    <a:solidFill>
                      <a:srgbClr val="559AA9"/>
                    </a:solidFill>
                    <a:latin typeface="HLT Mishka" panose="02000000000000000000" pitchFamily="2" charset="0"/>
                    <a:cs typeface="Times New Roman" panose="02020603050405020304" pitchFamily="18" charset="0"/>
                  </a:rPr>
                  <a:t>Mỗi giờ có 60 phút. Hỏi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559AA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559AA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rgbClr val="559AA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559AA9"/>
                    </a:solidFill>
                    <a:latin typeface="HLT Mishka" panose="02000000000000000000" pitchFamily="2" charset="0"/>
                    <a:cs typeface="Times New Roman" panose="02020603050405020304" pitchFamily="18" charset="0"/>
                  </a:rPr>
                  <a:t>  giờ có bao nhiêu phút ?</a:t>
                </a:r>
              </a:p>
            </p:txBody>
          </p:sp>
        </mc:Choice>
        <mc:Fallback xmlns="">
          <p:sp>
            <p:nvSpPr>
              <p:cNvPr id="153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1104" y="324249"/>
                <a:ext cx="9865276" cy="981423"/>
              </a:xfrm>
              <a:prstGeom prst="rect">
                <a:avLst/>
              </a:prstGeom>
              <a:blipFill>
                <a:blip r:embed="rId4"/>
                <a:stretch>
                  <a:fillRect l="-2162" r="-1421" b="-149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 Box 15"/>
          <p:cNvSpPr txBox="1">
            <a:spLocks noChangeArrowheads="1"/>
          </p:cNvSpPr>
          <p:nvPr/>
        </p:nvSpPr>
        <p:spPr bwMode="auto">
          <a:xfrm>
            <a:off x="1472451" y="1473219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>
                <a:solidFill>
                  <a:srgbClr val="0070C0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Tóm tắt</a:t>
            </a:r>
            <a:r>
              <a:rPr lang="en-US" altLang="en-US" sz="3200" b="1">
                <a:solidFill>
                  <a:srgbClr val="0070C0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5" name="Text Box 15"/>
          <p:cNvSpPr txBox="1">
            <a:spLocks noChangeArrowheads="1"/>
          </p:cNvSpPr>
          <p:nvPr/>
        </p:nvSpPr>
        <p:spPr bwMode="auto">
          <a:xfrm>
            <a:off x="4977651" y="2082819"/>
            <a:ext cx="203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60 phút</a:t>
            </a:r>
          </a:p>
        </p:txBody>
      </p:sp>
      <p:cxnSp>
        <p:nvCxnSpPr>
          <p:cNvPr id="156" name="Straight Connector 155"/>
          <p:cNvCxnSpPr>
            <a:cxnSpLocks/>
          </p:cNvCxnSpPr>
          <p:nvPr/>
        </p:nvCxnSpPr>
        <p:spPr bwMode="auto">
          <a:xfrm>
            <a:off x="1561351" y="3073419"/>
            <a:ext cx="85725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" name="Straight Connector 156"/>
          <p:cNvCxnSpPr>
            <a:cxnSpLocks noChangeShapeType="1"/>
          </p:cNvCxnSpPr>
          <p:nvPr/>
        </p:nvCxnSpPr>
        <p:spPr bwMode="auto">
          <a:xfrm rot="5400000" flipH="1" flipV="1">
            <a:off x="1394663" y="3035320"/>
            <a:ext cx="333375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8" name="Straight Connector 157"/>
          <p:cNvCxnSpPr>
            <a:cxnSpLocks noChangeShapeType="1"/>
          </p:cNvCxnSpPr>
          <p:nvPr/>
        </p:nvCxnSpPr>
        <p:spPr bwMode="auto">
          <a:xfrm rot="5400000" flipH="1" flipV="1">
            <a:off x="3108369" y="3063101"/>
            <a:ext cx="334963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" name="Straight Connector 158"/>
          <p:cNvCxnSpPr>
            <a:cxnSpLocks noChangeShapeType="1"/>
          </p:cNvCxnSpPr>
          <p:nvPr/>
        </p:nvCxnSpPr>
        <p:spPr bwMode="auto">
          <a:xfrm rot="5400000" flipH="1" flipV="1">
            <a:off x="4814932" y="3099613"/>
            <a:ext cx="334962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0" name="Straight Connector 159"/>
          <p:cNvCxnSpPr>
            <a:cxnSpLocks noChangeShapeType="1"/>
          </p:cNvCxnSpPr>
          <p:nvPr/>
        </p:nvCxnSpPr>
        <p:spPr bwMode="auto">
          <a:xfrm rot="5400000" flipH="1" flipV="1">
            <a:off x="6520701" y="3117869"/>
            <a:ext cx="3683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1" name="AutoShape 28"/>
          <p:cNvSpPr>
            <a:spLocks/>
          </p:cNvSpPr>
          <p:nvPr/>
        </p:nvSpPr>
        <p:spPr bwMode="auto">
          <a:xfrm rot="16200000">
            <a:off x="5614237" y="-1519218"/>
            <a:ext cx="436563" cy="8542338"/>
          </a:xfrm>
          <a:prstGeom prst="rightBrace">
            <a:avLst>
              <a:gd name="adj1" fmla="val 3897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solidFill>
                <a:srgbClr val="99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162" name="AutoShape 28"/>
          <p:cNvSpPr>
            <a:spLocks/>
          </p:cNvSpPr>
          <p:nvPr/>
        </p:nvSpPr>
        <p:spPr bwMode="auto">
          <a:xfrm rot="16200000" flipH="1">
            <a:off x="2256675" y="2363806"/>
            <a:ext cx="323850" cy="1714502"/>
          </a:xfrm>
          <a:prstGeom prst="rightBrace">
            <a:avLst>
              <a:gd name="adj1" fmla="val 3882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solidFill>
                <a:srgbClr val="99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163" name="Text Box 29"/>
          <p:cNvSpPr txBox="1">
            <a:spLocks noChangeArrowheads="1"/>
          </p:cNvSpPr>
          <p:nvPr/>
        </p:nvSpPr>
        <p:spPr bwMode="auto">
          <a:xfrm>
            <a:off x="1713751" y="3403619"/>
            <a:ext cx="1647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HLT Mishka" panose="02000000000000000000" pitchFamily="2" charset="0"/>
              </a:rPr>
              <a:t>? phút </a:t>
            </a:r>
          </a:p>
        </p:txBody>
      </p:sp>
      <p:cxnSp>
        <p:nvCxnSpPr>
          <p:cNvPr id="164" name="Straight Connector 163"/>
          <p:cNvCxnSpPr>
            <a:cxnSpLocks noChangeShapeType="1"/>
          </p:cNvCxnSpPr>
          <p:nvPr/>
        </p:nvCxnSpPr>
        <p:spPr bwMode="auto">
          <a:xfrm rot="5400000" flipH="1" flipV="1">
            <a:off x="8225676" y="3090882"/>
            <a:ext cx="3683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" name="Straight Connector 164"/>
          <p:cNvCxnSpPr>
            <a:cxnSpLocks noChangeShapeType="1"/>
          </p:cNvCxnSpPr>
          <p:nvPr/>
        </p:nvCxnSpPr>
        <p:spPr bwMode="auto">
          <a:xfrm rot="5400000" flipH="1" flipV="1">
            <a:off x="9920332" y="3090088"/>
            <a:ext cx="366712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" name="Text Box 15"/>
          <p:cNvSpPr txBox="1">
            <a:spLocks noChangeArrowheads="1"/>
          </p:cNvSpPr>
          <p:nvPr/>
        </p:nvSpPr>
        <p:spPr bwMode="auto">
          <a:xfrm>
            <a:off x="2537663" y="4290444"/>
            <a:ext cx="6018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b="1" kern="0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itchFamily="18" charset="0"/>
              </a:rPr>
              <a:t>giờ có số phút là:</a:t>
            </a:r>
          </a:p>
        </p:txBody>
      </p:sp>
      <p:sp>
        <p:nvSpPr>
          <p:cNvPr id="168" name="Text Box 15"/>
          <p:cNvSpPr txBox="1">
            <a:spLocks noChangeArrowheads="1"/>
          </p:cNvSpPr>
          <p:nvPr/>
        </p:nvSpPr>
        <p:spPr bwMode="auto">
          <a:xfrm>
            <a:off x="3518945" y="6216284"/>
            <a:ext cx="462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 số: 12 phút</a:t>
            </a:r>
          </a:p>
        </p:txBody>
      </p:sp>
      <p:sp>
        <p:nvSpPr>
          <p:cNvPr id="169" name="Rectangle 168"/>
          <p:cNvSpPr>
            <a:spLocks noChangeArrowheads="1"/>
          </p:cNvSpPr>
          <p:nvPr/>
        </p:nvSpPr>
        <p:spPr bwMode="auto">
          <a:xfrm>
            <a:off x="2719465" y="5607307"/>
            <a:ext cx="39853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60 : 5 = 12 (phút)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06792" y="4274633"/>
                <a:ext cx="588623" cy="1133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i="1" kern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0" i="1" ker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600" b="0" i="1" ker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792" y="4274633"/>
                <a:ext cx="588623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9668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/>
      <p:bldP spid="161" grpId="0" animBg="1"/>
      <p:bldP spid="162" grpId="0" animBg="1"/>
      <p:bldP spid="163" grpId="0"/>
      <p:bldP spid="167" grpId="0"/>
      <p:bldP spid="168" grpId="0"/>
      <p:bldP spid="16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85" y="960843"/>
            <a:ext cx="897518" cy="4785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46037" y="1246117"/>
            <a:ext cx="1063852" cy="828313"/>
          </a:xfrm>
          <a:prstGeom prst="rect">
            <a:avLst/>
          </a:prstGeom>
        </p:spPr>
      </p:pic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2681922" y="512786"/>
            <a:ext cx="89540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70C0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Bài 3: </a:t>
            </a:r>
            <a:r>
              <a:rPr lang="en-US" altLang="en-US" sz="4000" dirty="0">
                <a:solidFill>
                  <a:srgbClr val="559AA9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Có 31m vải, may mỗi bộ quần áo hết 3m. Hỏi có thể may được nhiều nhất là mấy bộ quần áo và còn thừa mấy mét vải ? </a:t>
            </a:r>
            <a:endParaRPr lang="en-US" altLang="en-US" sz="2800" dirty="0">
              <a:solidFill>
                <a:srgbClr val="559AA9"/>
              </a:solidFill>
              <a:latin typeface="HLT Mishka" panose="02000000000000000000" pitchFamily="2" charset="0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3955855" y="2737961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u="sng" dirty="0">
                <a:solidFill>
                  <a:schemeClr val="accent2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Tóm tắt</a:t>
            </a:r>
            <a:r>
              <a:rPr lang="en-US" altLang="en-US" sz="4000" dirty="0">
                <a:solidFill>
                  <a:schemeClr val="accent2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955855" y="3662880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chemeClr val="accent2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3m : 1 bộ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3955855" y="4587799"/>
            <a:ext cx="6118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chemeClr val="accent2"/>
                </a:solidFill>
                <a:latin typeface="HLT Mishka" panose="02000000000000000000" pitchFamily="2" charset="0"/>
                <a:cs typeface="Times New Roman" panose="02020603050405020304" pitchFamily="18" charset="0"/>
              </a:rPr>
              <a:t>31m : … bộ, thừa .... m?</a:t>
            </a:r>
          </a:p>
        </p:txBody>
      </p:sp>
    </p:spTree>
    <p:extLst>
      <p:ext uri="{BB962C8B-B14F-4D97-AF65-F5344CB8AC3E}">
        <p14:creationId xmlns:p14="http://schemas.microsoft.com/office/powerpoint/2010/main" val="42498594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71" y="1158598"/>
            <a:ext cx="12178329" cy="4349845"/>
            <a:chOff x="13671" y="1158598"/>
            <a:chExt cx="12178329" cy="434984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57"/>
            <a:stretch/>
          </p:blipFill>
          <p:spPr>
            <a:xfrm>
              <a:off x="13671" y="1158598"/>
              <a:ext cx="12178329" cy="347369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57"/>
            <a:stretch/>
          </p:blipFill>
          <p:spPr>
            <a:xfrm>
              <a:off x="13671" y="2034752"/>
              <a:ext cx="12178329" cy="3473691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899" y="5191268"/>
            <a:ext cx="1884481" cy="1478411"/>
          </a:xfrm>
          <a:prstGeom prst="rect">
            <a:avLst/>
          </a:prstGeom>
        </p:spPr>
      </p:pic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-208285" y="3328947"/>
            <a:ext cx="12368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Vậy </a:t>
            </a:r>
            <a:r>
              <a:rPr lang="vi-VN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 thể may được nhiều nhất là </a:t>
            </a:r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vi-VN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bộ</a:t>
            </a:r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quần áo</a:t>
            </a: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4578821" y="1634757"/>
            <a:ext cx="279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708942" y="5039796"/>
            <a:ext cx="63305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u="sng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 số</a:t>
            </a:r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10 bộ, thừa 1m vải.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799770" y="2503588"/>
            <a:ext cx="5707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 có: 31 : 3 = 10 (d</a:t>
            </a:r>
            <a:r>
              <a:rPr lang="vi-VN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76535" y="4151078"/>
            <a:ext cx="64302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 còn thừa</a:t>
            </a:r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vi-VN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mét vải</a:t>
            </a:r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en-US" altLang="en-US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80455"/>
      </p:ext>
    </p:extLst>
  </p:cSld>
  <p:clrMapOvr>
    <a:masterClrMapping/>
  </p:clrMapOvr>
  <p:transition spd="med">
    <p:cover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Shape 18"/>
          <p:cNvSpPr/>
          <p:nvPr/>
        </p:nvSpPr>
        <p:spPr>
          <a:xfrm>
            <a:off x="4399342" y="1848631"/>
            <a:ext cx="3610284" cy="1039135"/>
          </a:xfrm>
          <a:prstGeom prst="roundRect">
            <a:avLst>
              <a:gd name="adj" fmla="val 50000"/>
            </a:avLst>
          </a:prstGeom>
          <a:solidFill>
            <a:srgbClr val="559AA9">
              <a:alpha val="45000"/>
            </a:srgbClr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5DA2B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2880577" y="1872103"/>
            <a:ext cx="664781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HLT Mishka" panose="02000000000000000000" pitchFamily="2" charset="0"/>
                <a:cs typeface="Times New Roman" panose="02020603050405020304" charset="0"/>
              </a:rPr>
              <a:t>Thank !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Bunny_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5710" y="4090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6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4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6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54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45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  <p:sp>
        <p:nvSpPr>
          <p:cNvPr id="92" name="Rounded Rectangle 9">
            <a:extLst>
              <a:ext uri="{FF2B5EF4-FFF2-40B4-BE49-F238E27FC236}">
                <a16:creationId xmlns:a16="http://schemas.microsoft.com/office/drawing/2014/main" id="{4384F264-3511-49E0-8606-EC6E7E830F36}"/>
              </a:ext>
            </a:extLst>
          </p:cNvPr>
          <p:cNvSpPr/>
          <p:nvPr/>
        </p:nvSpPr>
        <p:spPr>
          <a:xfrm>
            <a:off x="842172" y="1943565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Rounded Rectangle 21">
            <a:extLst>
              <a:ext uri="{FF2B5EF4-FFF2-40B4-BE49-F238E27FC236}">
                <a16:creationId xmlns:a16="http://schemas.microsoft.com/office/drawing/2014/main" id="{E11FC267-F87E-472C-85D6-52FC9BC45F0E}"/>
              </a:ext>
            </a:extLst>
          </p:cNvPr>
          <p:cNvSpPr/>
          <p:nvPr/>
        </p:nvSpPr>
        <p:spPr>
          <a:xfrm>
            <a:off x="2076498" y="1554012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540AAD-1E9E-44C4-BA9D-98743E56BB46}"/>
              </a:ext>
            </a:extLst>
          </p:cNvPr>
          <p:cNvGrpSpPr/>
          <p:nvPr/>
        </p:nvGrpSpPr>
        <p:grpSpPr>
          <a:xfrm>
            <a:off x="5080664" y="1956691"/>
            <a:ext cx="1314450" cy="857250"/>
            <a:chOff x="0" y="381000"/>
            <a:chExt cx="1752600" cy="1143000"/>
          </a:xfrm>
        </p:grpSpPr>
        <p:sp>
          <p:nvSpPr>
            <p:cNvPr id="98" name="Rounded Rectangle 24">
              <a:extLst>
                <a:ext uri="{FF2B5EF4-FFF2-40B4-BE49-F238E27FC236}">
                  <a16:creationId xmlns:a16="http://schemas.microsoft.com/office/drawing/2014/main" id="{427403D8-C0AD-4296-99E0-3FAE4440273A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B1107E4-25C7-49D0-9952-8AD842A9BE87}"/>
                </a:ext>
              </a:extLst>
            </p:cNvPr>
            <p:cNvSpPr/>
            <p:nvPr/>
          </p:nvSpPr>
          <p:spPr>
            <a:xfrm>
              <a:off x="819551" y="398503"/>
              <a:ext cx="184751" cy="110799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100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26C444E-83F3-4F2F-A862-E711C17DAF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4656137"/>
            <a:ext cx="487363" cy="487363"/>
          </a:xfrm>
          <a:prstGeom prst="rect">
            <a:avLst/>
          </a:prstGeom>
        </p:spPr>
      </p:pic>
      <p:sp>
        <p:nvSpPr>
          <p:cNvPr id="104" name="Text Box 14"/>
          <p:cNvSpPr txBox="1">
            <a:spLocks noChangeArrowheads="1"/>
          </p:cNvSpPr>
          <p:nvPr/>
        </p:nvSpPr>
        <p:spPr bwMode="auto">
          <a:xfrm>
            <a:off x="4394262" y="868969"/>
            <a:ext cx="4287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18kg là: 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3925922" y="707900"/>
            <a:ext cx="355997" cy="1295918"/>
            <a:chOff x="2286000" y="1755118"/>
            <a:chExt cx="355997" cy="1295918"/>
          </a:xfrm>
        </p:grpSpPr>
        <p:sp>
          <p:nvSpPr>
            <p:cNvPr id="106" name="Text Box 15"/>
            <p:cNvSpPr txBox="1">
              <a:spLocks noChangeArrowheads="1"/>
            </p:cNvSpPr>
            <p:nvPr/>
          </p:nvSpPr>
          <p:spPr bwMode="auto">
            <a:xfrm>
              <a:off x="2286000" y="1755118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7" name="Text Box 15"/>
            <p:cNvSpPr txBox="1">
              <a:spLocks noChangeArrowheads="1"/>
            </p:cNvSpPr>
            <p:nvPr/>
          </p:nvSpPr>
          <p:spPr bwMode="auto">
            <a:xfrm>
              <a:off x="2299097" y="2343150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2299097" y="2380081"/>
              <a:ext cx="3429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185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17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69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  <p:bldP spid="10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338620" y="633686"/>
            <a:ext cx="6916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63 : 9 = …</a:t>
            </a:r>
            <a:endParaRPr lang="en-US" sz="6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49" y="3254879"/>
            <a:ext cx="3061409" cy="1904456"/>
            <a:chOff x="6080887" y="2353752"/>
            <a:chExt cx="1379183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428719" y="2750781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7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721673" y="3764017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6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31847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797856" y="3790693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9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885728" y="3790693"/>
            <a:ext cx="215243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8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5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17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90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515332" y="276276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400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2 lần</a:t>
              </a:r>
              <a:endParaRPr lang="en-US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336053" y="3752429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9 lần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81389" y="3827649"/>
            <a:ext cx="2152042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3 lần</a:t>
            </a:r>
            <a:endParaRPr lang="en-US" sz="4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  <p:sp>
        <p:nvSpPr>
          <p:cNvPr id="92" name="Rounded Rectangle 9">
            <a:extLst>
              <a:ext uri="{FF2B5EF4-FFF2-40B4-BE49-F238E27FC236}">
                <a16:creationId xmlns:a16="http://schemas.microsoft.com/office/drawing/2014/main" id="{4384F264-3511-49E0-8606-EC6E7E830F36}"/>
              </a:ext>
            </a:extLst>
          </p:cNvPr>
          <p:cNvSpPr/>
          <p:nvPr/>
        </p:nvSpPr>
        <p:spPr>
          <a:xfrm>
            <a:off x="842172" y="1943565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Rounded Rectangle 21">
            <a:extLst>
              <a:ext uri="{FF2B5EF4-FFF2-40B4-BE49-F238E27FC236}">
                <a16:creationId xmlns:a16="http://schemas.microsoft.com/office/drawing/2014/main" id="{E11FC267-F87E-472C-85D6-52FC9BC45F0E}"/>
              </a:ext>
            </a:extLst>
          </p:cNvPr>
          <p:cNvSpPr/>
          <p:nvPr/>
        </p:nvSpPr>
        <p:spPr>
          <a:xfrm>
            <a:off x="2076498" y="1554012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540AAD-1E9E-44C4-BA9D-98743E56BB46}"/>
              </a:ext>
            </a:extLst>
          </p:cNvPr>
          <p:cNvGrpSpPr/>
          <p:nvPr/>
        </p:nvGrpSpPr>
        <p:grpSpPr>
          <a:xfrm>
            <a:off x="5080664" y="1956691"/>
            <a:ext cx="1314450" cy="857250"/>
            <a:chOff x="0" y="381000"/>
            <a:chExt cx="1752600" cy="1143000"/>
          </a:xfrm>
        </p:grpSpPr>
        <p:sp>
          <p:nvSpPr>
            <p:cNvPr id="98" name="Rounded Rectangle 24">
              <a:extLst>
                <a:ext uri="{FF2B5EF4-FFF2-40B4-BE49-F238E27FC236}">
                  <a16:creationId xmlns:a16="http://schemas.microsoft.com/office/drawing/2014/main" id="{427403D8-C0AD-4296-99E0-3FAE4440273A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B1107E4-25C7-49D0-9952-8AD842A9BE87}"/>
                </a:ext>
              </a:extLst>
            </p:cNvPr>
            <p:cNvSpPr/>
            <p:nvPr/>
          </p:nvSpPr>
          <p:spPr>
            <a:xfrm>
              <a:off x="819551" y="398503"/>
              <a:ext cx="184751" cy="110799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100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26C444E-83F3-4F2F-A862-E711C17DAF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87363" y="4656137"/>
            <a:ext cx="487363" cy="487363"/>
          </a:xfrm>
          <a:prstGeom prst="rect">
            <a:avLst/>
          </a:prstGeom>
        </p:spPr>
      </p:pic>
      <p:sp>
        <p:nvSpPr>
          <p:cNvPr id="104" name="Text Box 14"/>
          <p:cNvSpPr txBox="1">
            <a:spLocks noChangeArrowheads="1"/>
          </p:cNvSpPr>
          <p:nvPr/>
        </p:nvSpPr>
        <p:spPr bwMode="auto">
          <a:xfrm>
            <a:off x="2965140" y="319088"/>
            <a:ext cx="6452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quả cam và 18 quả táo. Hỏi số quả táo gấp mấy lần số quả cam ?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7468149" y="3527562"/>
            <a:ext cx="355997" cy="1295918"/>
            <a:chOff x="2286000" y="1755118"/>
            <a:chExt cx="355997" cy="1295918"/>
          </a:xfrm>
        </p:grpSpPr>
        <p:sp>
          <p:nvSpPr>
            <p:cNvPr id="81" name="Text Box 15"/>
            <p:cNvSpPr txBox="1">
              <a:spLocks noChangeArrowheads="1"/>
            </p:cNvSpPr>
            <p:nvPr/>
          </p:nvSpPr>
          <p:spPr bwMode="auto">
            <a:xfrm>
              <a:off x="2286000" y="1755118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2" name="Text Box 15"/>
            <p:cNvSpPr txBox="1">
              <a:spLocks noChangeArrowheads="1"/>
            </p:cNvSpPr>
            <p:nvPr/>
          </p:nvSpPr>
          <p:spPr bwMode="auto">
            <a:xfrm>
              <a:off x="2299097" y="2343150"/>
              <a:ext cx="2857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2299097" y="2380081"/>
              <a:ext cx="34290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040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09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832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2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67284" y="2871995"/>
            <a:ext cx="2699029" cy="4115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73" y="2156371"/>
            <a:ext cx="3420788" cy="4104945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r="28738"/>
          <a:stretch/>
        </p:blipFill>
        <p:spPr>
          <a:xfrm>
            <a:off x="9842127" y="-214671"/>
            <a:ext cx="2361603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828502" cy="10422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9" name="AutoShape 8" descr="Đôrêmon - Bài viết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Đôrêmon - Bài viết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ชิซูกะ - usalisenba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18" y="1746843"/>
            <a:ext cx="2011651" cy="35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6284891" y="269608"/>
            <a:ext cx="5726223" cy="1911173"/>
          </a:xfrm>
          <a:prstGeom prst="wedgeRoundRectCallout">
            <a:avLst>
              <a:gd name="adj1" fmla="val -10656"/>
              <a:gd name="adj2" fmla="val 8817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4891" y="332086"/>
            <a:ext cx="56321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Các bạn hãy giúp mình chia đều 72 cái bánh cho mình, Nô-bi-ta và Xu-ka nhé.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9" name="图片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" y="1395167"/>
            <a:ext cx="2733080" cy="24895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94" y="2773476"/>
            <a:ext cx="3262579" cy="346558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27209" y="4506268"/>
            <a:ext cx="12192000" cy="2370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87" y="127190"/>
            <a:ext cx="1828502" cy="1042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04" y="779773"/>
            <a:ext cx="897518" cy="4785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27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86565" y="0"/>
            <a:ext cx="84695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18150" y="2586216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chia 3 bằng 2, viết 2.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18150" y="3308887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nhân 3 bằng 6; 7 trừ 6 bằng 1.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518150" y="4656592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nhân 3 bằng 12; 12 trừ 12 bằng 0.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518150" y="3982739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Hạ 2, được 12 chia 3 bằng 4, viết 4.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19120" y="438901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0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577507" y="4389017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54555" y="3264607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2"/>
          <p:cNvGrpSpPr>
            <a:grpSpLocks/>
          </p:cNvGrpSpPr>
          <p:nvPr/>
        </p:nvGrpSpPr>
        <p:grpSpPr bwMode="auto">
          <a:xfrm>
            <a:off x="3540279" y="2061885"/>
            <a:ext cx="1771241" cy="1524000"/>
            <a:chOff x="588446" y="2743200"/>
            <a:chExt cx="1240354" cy="1524000"/>
          </a:xfrm>
        </p:grpSpPr>
        <p:sp>
          <p:nvSpPr>
            <p:cNvPr id="18" name="TextBox 43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00CC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/>
          </p:nvSpPr>
          <p:spPr bwMode="auto">
            <a:xfrm>
              <a:off x="588446" y="2773865"/>
              <a:ext cx="685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72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07379" y="3754016"/>
            <a:ext cx="656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09938" y="275137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719120" y="328984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54555" y="3278935"/>
            <a:ext cx="30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454555" y="268519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27888" y="275209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397262" y="1372166"/>
            <a:ext cx="3702858" cy="646331"/>
          </a:xfrm>
          <a:custGeom>
            <a:avLst/>
            <a:gdLst>
              <a:gd name="connsiteX0" fmla="*/ 0 w 7314987"/>
              <a:gd name="connsiteY0" fmla="*/ 0 h 769441"/>
              <a:gd name="connsiteX1" fmla="*/ 416392 w 7314987"/>
              <a:gd name="connsiteY1" fmla="*/ 0 h 769441"/>
              <a:gd name="connsiteX2" fmla="*/ 979083 w 7314987"/>
              <a:gd name="connsiteY2" fmla="*/ 0 h 769441"/>
              <a:gd name="connsiteX3" fmla="*/ 1614924 w 7314987"/>
              <a:gd name="connsiteY3" fmla="*/ 0 h 769441"/>
              <a:gd name="connsiteX4" fmla="*/ 1958166 w 7314987"/>
              <a:gd name="connsiteY4" fmla="*/ 0 h 769441"/>
              <a:gd name="connsiteX5" fmla="*/ 2520857 w 7314987"/>
              <a:gd name="connsiteY5" fmla="*/ 0 h 769441"/>
              <a:gd name="connsiteX6" fmla="*/ 3229848 w 7314987"/>
              <a:gd name="connsiteY6" fmla="*/ 0 h 769441"/>
              <a:gd name="connsiteX7" fmla="*/ 3646240 w 7314987"/>
              <a:gd name="connsiteY7" fmla="*/ 0 h 769441"/>
              <a:gd name="connsiteX8" fmla="*/ 4355231 w 7314987"/>
              <a:gd name="connsiteY8" fmla="*/ 0 h 769441"/>
              <a:gd name="connsiteX9" fmla="*/ 4991072 w 7314987"/>
              <a:gd name="connsiteY9" fmla="*/ 0 h 769441"/>
              <a:gd name="connsiteX10" fmla="*/ 5553763 w 7314987"/>
              <a:gd name="connsiteY10" fmla="*/ 0 h 769441"/>
              <a:gd name="connsiteX11" fmla="*/ 6043305 w 7314987"/>
              <a:gd name="connsiteY11" fmla="*/ 0 h 769441"/>
              <a:gd name="connsiteX12" fmla="*/ 6386546 w 7314987"/>
              <a:gd name="connsiteY12" fmla="*/ 0 h 769441"/>
              <a:gd name="connsiteX13" fmla="*/ 6729788 w 7314987"/>
              <a:gd name="connsiteY13" fmla="*/ 0 h 769441"/>
              <a:gd name="connsiteX14" fmla="*/ 7314987 w 7314987"/>
              <a:gd name="connsiteY14" fmla="*/ 0 h 769441"/>
              <a:gd name="connsiteX15" fmla="*/ 7314987 w 7314987"/>
              <a:gd name="connsiteY15" fmla="*/ 369332 h 769441"/>
              <a:gd name="connsiteX16" fmla="*/ 7314987 w 7314987"/>
              <a:gd name="connsiteY16" fmla="*/ 769441 h 769441"/>
              <a:gd name="connsiteX17" fmla="*/ 6971745 w 7314987"/>
              <a:gd name="connsiteY17" fmla="*/ 769441 h 769441"/>
              <a:gd name="connsiteX18" fmla="*/ 6262754 w 7314987"/>
              <a:gd name="connsiteY18" fmla="*/ 769441 h 769441"/>
              <a:gd name="connsiteX19" fmla="*/ 5773213 w 7314987"/>
              <a:gd name="connsiteY19" fmla="*/ 769441 h 769441"/>
              <a:gd name="connsiteX20" fmla="*/ 5429971 w 7314987"/>
              <a:gd name="connsiteY20" fmla="*/ 769441 h 769441"/>
              <a:gd name="connsiteX21" fmla="*/ 4794130 w 7314987"/>
              <a:gd name="connsiteY21" fmla="*/ 769441 h 769441"/>
              <a:gd name="connsiteX22" fmla="*/ 4085139 w 7314987"/>
              <a:gd name="connsiteY22" fmla="*/ 769441 h 769441"/>
              <a:gd name="connsiteX23" fmla="*/ 3595597 w 7314987"/>
              <a:gd name="connsiteY23" fmla="*/ 769441 h 769441"/>
              <a:gd name="connsiteX24" fmla="*/ 3179206 w 7314987"/>
              <a:gd name="connsiteY24" fmla="*/ 769441 h 769441"/>
              <a:gd name="connsiteX25" fmla="*/ 2689664 w 7314987"/>
              <a:gd name="connsiteY25" fmla="*/ 769441 h 769441"/>
              <a:gd name="connsiteX26" fmla="*/ 1980673 w 7314987"/>
              <a:gd name="connsiteY26" fmla="*/ 769441 h 769441"/>
              <a:gd name="connsiteX27" fmla="*/ 1344832 w 7314987"/>
              <a:gd name="connsiteY27" fmla="*/ 769441 h 769441"/>
              <a:gd name="connsiteX28" fmla="*/ 928441 w 7314987"/>
              <a:gd name="connsiteY28" fmla="*/ 769441 h 769441"/>
              <a:gd name="connsiteX29" fmla="*/ 512049 w 7314987"/>
              <a:gd name="connsiteY29" fmla="*/ 769441 h 769441"/>
              <a:gd name="connsiteX30" fmla="*/ 0 w 7314987"/>
              <a:gd name="connsiteY30" fmla="*/ 769441 h 769441"/>
              <a:gd name="connsiteX31" fmla="*/ 0 w 7314987"/>
              <a:gd name="connsiteY31" fmla="*/ 400109 h 769441"/>
              <a:gd name="connsiteX32" fmla="*/ 0 w 7314987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4987" h="769441" fill="none" extrusionOk="0">
                <a:moveTo>
                  <a:pt x="0" y="0"/>
                </a:moveTo>
                <a:cubicBezTo>
                  <a:pt x="135891" y="-28171"/>
                  <a:pt x="270817" y="1066"/>
                  <a:pt x="416392" y="0"/>
                </a:cubicBezTo>
                <a:cubicBezTo>
                  <a:pt x="561967" y="-1066"/>
                  <a:pt x="803100" y="22756"/>
                  <a:pt x="979083" y="0"/>
                </a:cubicBezTo>
                <a:cubicBezTo>
                  <a:pt x="1155066" y="-22756"/>
                  <a:pt x="1367938" y="6462"/>
                  <a:pt x="1614924" y="0"/>
                </a:cubicBezTo>
                <a:cubicBezTo>
                  <a:pt x="1861910" y="-6462"/>
                  <a:pt x="1789336" y="11326"/>
                  <a:pt x="1958166" y="0"/>
                </a:cubicBezTo>
                <a:cubicBezTo>
                  <a:pt x="2126996" y="-11326"/>
                  <a:pt x="2245641" y="16267"/>
                  <a:pt x="2520857" y="0"/>
                </a:cubicBezTo>
                <a:cubicBezTo>
                  <a:pt x="2796073" y="-16267"/>
                  <a:pt x="3064659" y="14182"/>
                  <a:pt x="3229848" y="0"/>
                </a:cubicBezTo>
                <a:cubicBezTo>
                  <a:pt x="3395037" y="-14182"/>
                  <a:pt x="3453227" y="48796"/>
                  <a:pt x="3646240" y="0"/>
                </a:cubicBezTo>
                <a:cubicBezTo>
                  <a:pt x="3839253" y="-48796"/>
                  <a:pt x="4163295" y="46648"/>
                  <a:pt x="4355231" y="0"/>
                </a:cubicBezTo>
                <a:cubicBezTo>
                  <a:pt x="4547167" y="-46648"/>
                  <a:pt x="4810509" y="47089"/>
                  <a:pt x="4991072" y="0"/>
                </a:cubicBezTo>
                <a:cubicBezTo>
                  <a:pt x="5171635" y="-47089"/>
                  <a:pt x="5339152" y="42982"/>
                  <a:pt x="5553763" y="0"/>
                </a:cubicBezTo>
                <a:cubicBezTo>
                  <a:pt x="5768374" y="-42982"/>
                  <a:pt x="5851653" y="56939"/>
                  <a:pt x="6043305" y="0"/>
                </a:cubicBezTo>
                <a:cubicBezTo>
                  <a:pt x="6234957" y="-56939"/>
                  <a:pt x="6315294" y="17111"/>
                  <a:pt x="6386546" y="0"/>
                </a:cubicBezTo>
                <a:cubicBezTo>
                  <a:pt x="6457798" y="-17111"/>
                  <a:pt x="6655746" y="8640"/>
                  <a:pt x="6729788" y="0"/>
                </a:cubicBezTo>
                <a:cubicBezTo>
                  <a:pt x="6803830" y="-8640"/>
                  <a:pt x="7027226" y="21236"/>
                  <a:pt x="7314987" y="0"/>
                </a:cubicBezTo>
                <a:cubicBezTo>
                  <a:pt x="7335570" y="103709"/>
                  <a:pt x="7298917" y="235702"/>
                  <a:pt x="7314987" y="369332"/>
                </a:cubicBezTo>
                <a:cubicBezTo>
                  <a:pt x="7331057" y="502962"/>
                  <a:pt x="7308531" y="684276"/>
                  <a:pt x="7314987" y="769441"/>
                </a:cubicBezTo>
                <a:cubicBezTo>
                  <a:pt x="7207849" y="799019"/>
                  <a:pt x="7092157" y="768774"/>
                  <a:pt x="6971745" y="769441"/>
                </a:cubicBezTo>
                <a:cubicBezTo>
                  <a:pt x="6851333" y="770108"/>
                  <a:pt x="6612190" y="708681"/>
                  <a:pt x="6262754" y="769441"/>
                </a:cubicBezTo>
                <a:cubicBezTo>
                  <a:pt x="5913318" y="830201"/>
                  <a:pt x="5970088" y="756703"/>
                  <a:pt x="5773213" y="769441"/>
                </a:cubicBezTo>
                <a:cubicBezTo>
                  <a:pt x="5576338" y="782179"/>
                  <a:pt x="5562747" y="747446"/>
                  <a:pt x="5429971" y="769441"/>
                </a:cubicBezTo>
                <a:cubicBezTo>
                  <a:pt x="5297195" y="791436"/>
                  <a:pt x="5074731" y="755310"/>
                  <a:pt x="4794130" y="769441"/>
                </a:cubicBezTo>
                <a:cubicBezTo>
                  <a:pt x="4513529" y="783572"/>
                  <a:pt x="4278074" y="692891"/>
                  <a:pt x="4085139" y="769441"/>
                </a:cubicBezTo>
                <a:cubicBezTo>
                  <a:pt x="3892204" y="845991"/>
                  <a:pt x="3837581" y="749738"/>
                  <a:pt x="3595597" y="769441"/>
                </a:cubicBezTo>
                <a:cubicBezTo>
                  <a:pt x="3353613" y="789144"/>
                  <a:pt x="3275595" y="742422"/>
                  <a:pt x="3179206" y="769441"/>
                </a:cubicBezTo>
                <a:cubicBezTo>
                  <a:pt x="3082817" y="796460"/>
                  <a:pt x="2843365" y="755212"/>
                  <a:pt x="2689664" y="769441"/>
                </a:cubicBezTo>
                <a:cubicBezTo>
                  <a:pt x="2535963" y="783670"/>
                  <a:pt x="2123136" y="709866"/>
                  <a:pt x="1980673" y="769441"/>
                </a:cubicBezTo>
                <a:cubicBezTo>
                  <a:pt x="1838210" y="829016"/>
                  <a:pt x="1535579" y="760277"/>
                  <a:pt x="1344832" y="769441"/>
                </a:cubicBezTo>
                <a:cubicBezTo>
                  <a:pt x="1154085" y="778605"/>
                  <a:pt x="1061281" y="730715"/>
                  <a:pt x="928441" y="769441"/>
                </a:cubicBezTo>
                <a:cubicBezTo>
                  <a:pt x="795601" y="808167"/>
                  <a:pt x="608709" y="749285"/>
                  <a:pt x="512049" y="769441"/>
                </a:cubicBezTo>
                <a:cubicBezTo>
                  <a:pt x="415389" y="789597"/>
                  <a:pt x="166029" y="738859"/>
                  <a:pt x="0" y="769441"/>
                </a:cubicBezTo>
                <a:cubicBezTo>
                  <a:pt x="-25657" y="619719"/>
                  <a:pt x="4542" y="574162"/>
                  <a:pt x="0" y="400109"/>
                </a:cubicBezTo>
                <a:cubicBezTo>
                  <a:pt x="-4542" y="226056"/>
                  <a:pt x="2236" y="105245"/>
                  <a:pt x="0" y="0"/>
                </a:cubicBezTo>
                <a:close/>
              </a:path>
              <a:path w="7314987" h="769441" stroke="0" extrusionOk="0">
                <a:moveTo>
                  <a:pt x="0" y="0"/>
                </a:moveTo>
                <a:cubicBezTo>
                  <a:pt x="174146" y="-21562"/>
                  <a:pt x="288925" y="33308"/>
                  <a:pt x="416392" y="0"/>
                </a:cubicBezTo>
                <a:cubicBezTo>
                  <a:pt x="543859" y="-33308"/>
                  <a:pt x="722592" y="3054"/>
                  <a:pt x="979083" y="0"/>
                </a:cubicBezTo>
                <a:cubicBezTo>
                  <a:pt x="1235574" y="-3054"/>
                  <a:pt x="1484128" y="66701"/>
                  <a:pt x="1614924" y="0"/>
                </a:cubicBezTo>
                <a:cubicBezTo>
                  <a:pt x="1745720" y="-66701"/>
                  <a:pt x="1801154" y="22895"/>
                  <a:pt x="1958166" y="0"/>
                </a:cubicBezTo>
                <a:cubicBezTo>
                  <a:pt x="2115178" y="-22895"/>
                  <a:pt x="2415130" y="13869"/>
                  <a:pt x="2594007" y="0"/>
                </a:cubicBezTo>
                <a:cubicBezTo>
                  <a:pt x="2772884" y="-13869"/>
                  <a:pt x="3048478" y="27808"/>
                  <a:pt x="3302998" y="0"/>
                </a:cubicBezTo>
                <a:cubicBezTo>
                  <a:pt x="3557518" y="-27808"/>
                  <a:pt x="3587093" y="43978"/>
                  <a:pt x="3719390" y="0"/>
                </a:cubicBezTo>
                <a:cubicBezTo>
                  <a:pt x="3851687" y="-43978"/>
                  <a:pt x="3975683" y="28310"/>
                  <a:pt x="4062631" y="0"/>
                </a:cubicBezTo>
                <a:cubicBezTo>
                  <a:pt x="4149579" y="-28310"/>
                  <a:pt x="4312247" y="10169"/>
                  <a:pt x="4479023" y="0"/>
                </a:cubicBezTo>
                <a:cubicBezTo>
                  <a:pt x="4645799" y="-10169"/>
                  <a:pt x="4921673" y="5284"/>
                  <a:pt x="5041714" y="0"/>
                </a:cubicBezTo>
                <a:cubicBezTo>
                  <a:pt x="5161755" y="-5284"/>
                  <a:pt x="5280940" y="11718"/>
                  <a:pt x="5458106" y="0"/>
                </a:cubicBezTo>
                <a:cubicBezTo>
                  <a:pt x="5635272" y="-11718"/>
                  <a:pt x="5786848" y="31990"/>
                  <a:pt x="5874497" y="0"/>
                </a:cubicBezTo>
                <a:cubicBezTo>
                  <a:pt x="5962146" y="-31990"/>
                  <a:pt x="6117264" y="12081"/>
                  <a:pt x="6290889" y="0"/>
                </a:cubicBezTo>
                <a:cubicBezTo>
                  <a:pt x="6464514" y="-12081"/>
                  <a:pt x="6904210" y="73831"/>
                  <a:pt x="7314987" y="0"/>
                </a:cubicBezTo>
                <a:cubicBezTo>
                  <a:pt x="7344982" y="181457"/>
                  <a:pt x="7311436" y="287369"/>
                  <a:pt x="7314987" y="377026"/>
                </a:cubicBezTo>
                <a:cubicBezTo>
                  <a:pt x="7318538" y="466683"/>
                  <a:pt x="7295536" y="575675"/>
                  <a:pt x="7314987" y="769441"/>
                </a:cubicBezTo>
                <a:cubicBezTo>
                  <a:pt x="7217651" y="809454"/>
                  <a:pt x="7100205" y="746652"/>
                  <a:pt x="6898595" y="769441"/>
                </a:cubicBezTo>
                <a:cubicBezTo>
                  <a:pt x="6696985" y="792230"/>
                  <a:pt x="6629752" y="763660"/>
                  <a:pt x="6409054" y="769441"/>
                </a:cubicBezTo>
                <a:cubicBezTo>
                  <a:pt x="6188356" y="775222"/>
                  <a:pt x="6216262" y="747347"/>
                  <a:pt x="6065812" y="769441"/>
                </a:cubicBezTo>
                <a:cubicBezTo>
                  <a:pt x="5915362" y="791535"/>
                  <a:pt x="5592212" y="705634"/>
                  <a:pt x="5356821" y="769441"/>
                </a:cubicBezTo>
                <a:cubicBezTo>
                  <a:pt x="5121430" y="833248"/>
                  <a:pt x="5108180" y="731609"/>
                  <a:pt x="5013580" y="769441"/>
                </a:cubicBezTo>
                <a:cubicBezTo>
                  <a:pt x="4918980" y="807273"/>
                  <a:pt x="4535268" y="740794"/>
                  <a:pt x="4377738" y="769441"/>
                </a:cubicBezTo>
                <a:cubicBezTo>
                  <a:pt x="4220208" y="798088"/>
                  <a:pt x="3943999" y="750724"/>
                  <a:pt x="3815047" y="769441"/>
                </a:cubicBezTo>
                <a:cubicBezTo>
                  <a:pt x="3686095" y="788158"/>
                  <a:pt x="3477264" y="705129"/>
                  <a:pt x="3179206" y="769441"/>
                </a:cubicBezTo>
                <a:cubicBezTo>
                  <a:pt x="2881148" y="833753"/>
                  <a:pt x="2930600" y="767547"/>
                  <a:pt x="2762814" y="769441"/>
                </a:cubicBezTo>
                <a:cubicBezTo>
                  <a:pt x="2595028" y="771335"/>
                  <a:pt x="2409525" y="729423"/>
                  <a:pt x="2200123" y="769441"/>
                </a:cubicBezTo>
                <a:cubicBezTo>
                  <a:pt x="1990721" y="809459"/>
                  <a:pt x="2017774" y="728661"/>
                  <a:pt x="1856881" y="769441"/>
                </a:cubicBezTo>
                <a:cubicBezTo>
                  <a:pt x="1695988" y="810221"/>
                  <a:pt x="1547900" y="726656"/>
                  <a:pt x="1294190" y="769441"/>
                </a:cubicBezTo>
                <a:cubicBezTo>
                  <a:pt x="1040480" y="812226"/>
                  <a:pt x="838166" y="735306"/>
                  <a:pt x="658349" y="769441"/>
                </a:cubicBezTo>
                <a:cubicBezTo>
                  <a:pt x="478532" y="803576"/>
                  <a:pt x="252335" y="749027"/>
                  <a:pt x="0" y="769441"/>
                </a:cubicBezTo>
                <a:cubicBezTo>
                  <a:pt x="-8947" y="668103"/>
                  <a:pt x="210" y="519105"/>
                  <a:pt x="0" y="407804"/>
                </a:cubicBezTo>
                <a:cubicBezTo>
                  <a:pt x="-210" y="296503"/>
                  <a:pt x="9757" y="970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000" b="1" dirty="0">
                <a:solidFill>
                  <a:srgbClr val="002060"/>
                </a:solidFill>
              </a:rPr>
              <a:t>72 : 3 = 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095702" y="709028"/>
            <a:ext cx="921227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4" y="2618164"/>
            <a:ext cx="2205243" cy="3036539"/>
          </a:xfrm>
          <a:prstGeom prst="rect">
            <a:avLst/>
          </a:prstGeom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3577507" y="5643985"/>
            <a:ext cx="5144422" cy="757130"/>
          </a:xfrm>
          <a:custGeom>
            <a:avLst/>
            <a:gdLst>
              <a:gd name="connsiteX0" fmla="*/ 0 w 7314987"/>
              <a:gd name="connsiteY0" fmla="*/ 0 h 769441"/>
              <a:gd name="connsiteX1" fmla="*/ 416392 w 7314987"/>
              <a:gd name="connsiteY1" fmla="*/ 0 h 769441"/>
              <a:gd name="connsiteX2" fmla="*/ 979083 w 7314987"/>
              <a:gd name="connsiteY2" fmla="*/ 0 h 769441"/>
              <a:gd name="connsiteX3" fmla="*/ 1614924 w 7314987"/>
              <a:gd name="connsiteY3" fmla="*/ 0 h 769441"/>
              <a:gd name="connsiteX4" fmla="*/ 1958166 w 7314987"/>
              <a:gd name="connsiteY4" fmla="*/ 0 h 769441"/>
              <a:gd name="connsiteX5" fmla="*/ 2520857 w 7314987"/>
              <a:gd name="connsiteY5" fmla="*/ 0 h 769441"/>
              <a:gd name="connsiteX6" fmla="*/ 3229848 w 7314987"/>
              <a:gd name="connsiteY6" fmla="*/ 0 h 769441"/>
              <a:gd name="connsiteX7" fmla="*/ 3646240 w 7314987"/>
              <a:gd name="connsiteY7" fmla="*/ 0 h 769441"/>
              <a:gd name="connsiteX8" fmla="*/ 4355231 w 7314987"/>
              <a:gd name="connsiteY8" fmla="*/ 0 h 769441"/>
              <a:gd name="connsiteX9" fmla="*/ 4991072 w 7314987"/>
              <a:gd name="connsiteY9" fmla="*/ 0 h 769441"/>
              <a:gd name="connsiteX10" fmla="*/ 5553763 w 7314987"/>
              <a:gd name="connsiteY10" fmla="*/ 0 h 769441"/>
              <a:gd name="connsiteX11" fmla="*/ 6043305 w 7314987"/>
              <a:gd name="connsiteY11" fmla="*/ 0 h 769441"/>
              <a:gd name="connsiteX12" fmla="*/ 6386546 w 7314987"/>
              <a:gd name="connsiteY12" fmla="*/ 0 h 769441"/>
              <a:gd name="connsiteX13" fmla="*/ 6729788 w 7314987"/>
              <a:gd name="connsiteY13" fmla="*/ 0 h 769441"/>
              <a:gd name="connsiteX14" fmla="*/ 7314987 w 7314987"/>
              <a:gd name="connsiteY14" fmla="*/ 0 h 769441"/>
              <a:gd name="connsiteX15" fmla="*/ 7314987 w 7314987"/>
              <a:gd name="connsiteY15" fmla="*/ 369332 h 769441"/>
              <a:gd name="connsiteX16" fmla="*/ 7314987 w 7314987"/>
              <a:gd name="connsiteY16" fmla="*/ 769441 h 769441"/>
              <a:gd name="connsiteX17" fmla="*/ 6971745 w 7314987"/>
              <a:gd name="connsiteY17" fmla="*/ 769441 h 769441"/>
              <a:gd name="connsiteX18" fmla="*/ 6262754 w 7314987"/>
              <a:gd name="connsiteY18" fmla="*/ 769441 h 769441"/>
              <a:gd name="connsiteX19" fmla="*/ 5773213 w 7314987"/>
              <a:gd name="connsiteY19" fmla="*/ 769441 h 769441"/>
              <a:gd name="connsiteX20" fmla="*/ 5429971 w 7314987"/>
              <a:gd name="connsiteY20" fmla="*/ 769441 h 769441"/>
              <a:gd name="connsiteX21" fmla="*/ 4794130 w 7314987"/>
              <a:gd name="connsiteY21" fmla="*/ 769441 h 769441"/>
              <a:gd name="connsiteX22" fmla="*/ 4085139 w 7314987"/>
              <a:gd name="connsiteY22" fmla="*/ 769441 h 769441"/>
              <a:gd name="connsiteX23" fmla="*/ 3595597 w 7314987"/>
              <a:gd name="connsiteY23" fmla="*/ 769441 h 769441"/>
              <a:gd name="connsiteX24" fmla="*/ 3179206 w 7314987"/>
              <a:gd name="connsiteY24" fmla="*/ 769441 h 769441"/>
              <a:gd name="connsiteX25" fmla="*/ 2689664 w 7314987"/>
              <a:gd name="connsiteY25" fmla="*/ 769441 h 769441"/>
              <a:gd name="connsiteX26" fmla="*/ 1980673 w 7314987"/>
              <a:gd name="connsiteY26" fmla="*/ 769441 h 769441"/>
              <a:gd name="connsiteX27" fmla="*/ 1344832 w 7314987"/>
              <a:gd name="connsiteY27" fmla="*/ 769441 h 769441"/>
              <a:gd name="connsiteX28" fmla="*/ 928441 w 7314987"/>
              <a:gd name="connsiteY28" fmla="*/ 769441 h 769441"/>
              <a:gd name="connsiteX29" fmla="*/ 512049 w 7314987"/>
              <a:gd name="connsiteY29" fmla="*/ 769441 h 769441"/>
              <a:gd name="connsiteX30" fmla="*/ 0 w 7314987"/>
              <a:gd name="connsiteY30" fmla="*/ 769441 h 769441"/>
              <a:gd name="connsiteX31" fmla="*/ 0 w 7314987"/>
              <a:gd name="connsiteY31" fmla="*/ 400109 h 769441"/>
              <a:gd name="connsiteX32" fmla="*/ 0 w 7314987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4987" h="769441" fill="none" extrusionOk="0">
                <a:moveTo>
                  <a:pt x="0" y="0"/>
                </a:moveTo>
                <a:cubicBezTo>
                  <a:pt x="135891" y="-28171"/>
                  <a:pt x="270817" y="1066"/>
                  <a:pt x="416392" y="0"/>
                </a:cubicBezTo>
                <a:cubicBezTo>
                  <a:pt x="561967" y="-1066"/>
                  <a:pt x="803100" y="22756"/>
                  <a:pt x="979083" y="0"/>
                </a:cubicBezTo>
                <a:cubicBezTo>
                  <a:pt x="1155066" y="-22756"/>
                  <a:pt x="1367938" y="6462"/>
                  <a:pt x="1614924" y="0"/>
                </a:cubicBezTo>
                <a:cubicBezTo>
                  <a:pt x="1861910" y="-6462"/>
                  <a:pt x="1789336" y="11326"/>
                  <a:pt x="1958166" y="0"/>
                </a:cubicBezTo>
                <a:cubicBezTo>
                  <a:pt x="2126996" y="-11326"/>
                  <a:pt x="2245641" y="16267"/>
                  <a:pt x="2520857" y="0"/>
                </a:cubicBezTo>
                <a:cubicBezTo>
                  <a:pt x="2796073" y="-16267"/>
                  <a:pt x="3064659" y="14182"/>
                  <a:pt x="3229848" y="0"/>
                </a:cubicBezTo>
                <a:cubicBezTo>
                  <a:pt x="3395037" y="-14182"/>
                  <a:pt x="3453227" y="48796"/>
                  <a:pt x="3646240" y="0"/>
                </a:cubicBezTo>
                <a:cubicBezTo>
                  <a:pt x="3839253" y="-48796"/>
                  <a:pt x="4163295" y="46648"/>
                  <a:pt x="4355231" y="0"/>
                </a:cubicBezTo>
                <a:cubicBezTo>
                  <a:pt x="4547167" y="-46648"/>
                  <a:pt x="4810509" y="47089"/>
                  <a:pt x="4991072" y="0"/>
                </a:cubicBezTo>
                <a:cubicBezTo>
                  <a:pt x="5171635" y="-47089"/>
                  <a:pt x="5339152" y="42982"/>
                  <a:pt x="5553763" y="0"/>
                </a:cubicBezTo>
                <a:cubicBezTo>
                  <a:pt x="5768374" y="-42982"/>
                  <a:pt x="5851653" y="56939"/>
                  <a:pt x="6043305" y="0"/>
                </a:cubicBezTo>
                <a:cubicBezTo>
                  <a:pt x="6234957" y="-56939"/>
                  <a:pt x="6315294" y="17111"/>
                  <a:pt x="6386546" y="0"/>
                </a:cubicBezTo>
                <a:cubicBezTo>
                  <a:pt x="6457798" y="-17111"/>
                  <a:pt x="6655746" y="8640"/>
                  <a:pt x="6729788" y="0"/>
                </a:cubicBezTo>
                <a:cubicBezTo>
                  <a:pt x="6803830" y="-8640"/>
                  <a:pt x="7027226" y="21236"/>
                  <a:pt x="7314987" y="0"/>
                </a:cubicBezTo>
                <a:cubicBezTo>
                  <a:pt x="7335570" y="103709"/>
                  <a:pt x="7298917" y="235702"/>
                  <a:pt x="7314987" y="369332"/>
                </a:cubicBezTo>
                <a:cubicBezTo>
                  <a:pt x="7331057" y="502962"/>
                  <a:pt x="7308531" y="684276"/>
                  <a:pt x="7314987" y="769441"/>
                </a:cubicBezTo>
                <a:cubicBezTo>
                  <a:pt x="7207849" y="799019"/>
                  <a:pt x="7092157" y="768774"/>
                  <a:pt x="6971745" y="769441"/>
                </a:cubicBezTo>
                <a:cubicBezTo>
                  <a:pt x="6851333" y="770108"/>
                  <a:pt x="6612190" y="708681"/>
                  <a:pt x="6262754" y="769441"/>
                </a:cubicBezTo>
                <a:cubicBezTo>
                  <a:pt x="5913318" y="830201"/>
                  <a:pt x="5970088" y="756703"/>
                  <a:pt x="5773213" y="769441"/>
                </a:cubicBezTo>
                <a:cubicBezTo>
                  <a:pt x="5576338" y="782179"/>
                  <a:pt x="5562747" y="747446"/>
                  <a:pt x="5429971" y="769441"/>
                </a:cubicBezTo>
                <a:cubicBezTo>
                  <a:pt x="5297195" y="791436"/>
                  <a:pt x="5074731" y="755310"/>
                  <a:pt x="4794130" y="769441"/>
                </a:cubicBezTo>
                <a:cubicBezTo>
                  <a:pt x="4513529" y="783572"/>
                  <a:pt x="4278074" y="692891"/>
                  <a:pt x="4085139" y="769441"/>
                </a:cubicBezTo>
                <a:cubicBezTo>
                  <a:pt x="3892204" y="845991"/>
                  <a:pt x="3837581" y="749738"/>
                  <a:pt x="3595597" y="769441"/>
                </a:cubicBezTo>
                <a:cubicBezTo>
                  <a:pt x="3353613" y="789144"/>
                  <a:pt x="3275595" y="742422"/>
                  <a:pt x="3179206" y="769441"/>
                </a:cubicBezTo>
                <a:cubicBezTo>
                  <a:pt x="3082817" y="796460"/>
                  <a:pt x="2843365" y="755212"/>
                  <a:pt x="2689664" y="769441"/>
                </a:cubicBezTo>
                <a:cubicBezTo>
                  <a:pt x="2535963" y="783670"/>
                  <a:pt x="2123136" y="709866"/>
                  <a:pt x="1980673" y="769441"/>
                </a:cubicBezTo>
                <a:cubicBezTo>
                  <a:pt x="1838210" y="829016"/>
                  <a:pt x="1535579" y="760277"/>
                  <a:pt x="1344832" y="769441"/>
                </a:cubicBezTo>
                <a:cubicBezTo>
                  <a:pt x="1154085" y="778605"/>
                  <a:pt x="1061281" y="730715"/>
                  <a:pt x="928441" y="769441"/>
                </a:cubicBezTo>
                <a:cubicBezTo>
                  <a:pt x="795601" y="808167"/>
                  <a:pt x="608709" y="749285"/>
                  <a:pt x="512049" y="769441"/>
                </a:cubicBezTo>
                <a:cubicBezTo>
                  <a:pt x="415389" y="789597"/>
                  <a:pt x="166029" y="738859"/>
                  <a:pt x="0" y="769441"/>
                </a:cubicBezTo>
                <a:cubicBezTo>
                  <a:pt x="-25657" y="619719"/>
                  <a:pt x="4542" y="574162"/>
                  <a:pt x="0" y="400109"/>
                </a:cubicBezTo>
                <a:cubicBezTo>
                  <a:pt x="-4542" y="226056"/>
                  <a:pt x="2236" y="105245"/>
                  <a:pt x="0" y="0"/>
                </a:cubicBezTo>
                <a:close/>
              </a:path>
              <a:path w="7314987" h="769441" stroke="0" extrusionOk="0">
                <a:moveTo>
                  <a:pt x="0" y="0"/>
                </a:moveTo>
                <a:cubicBezTo>
                  <a:pt x="174146" y="-21562"/>
                  <a:pt x="288925" y="33308"/>
                  <a:pt x="416392" y="0"/>
                </a:cubicBezTo>
                <a:cubicBezTo>
                  <a:pt x="543859" y="-33308"/>
                  <a:pt x="722592" y="3054"/>
                  <a:pt x="979083" y="0"/>
                </a:cubicBezTo>
                <a:cubicBezTo>
                  <a:pt x="1235574" y="-3054"/>
                  <a:pt x="1484128" y="66701"/>
                  <a:pt x="1614924" y="0"/>
                </a:cubicBezTo>
                <a:cubicBezTo>
                  <a:pt x="1745720" y="-66701"/>
                  <a:pt x="1801154" y="22895"/>
                  <a:pt x="1958166" y="0"/>
                </a:cubicBezTo>
                <a:cubicBezTo>
                  <a:pt x="2115178" y="-22895"/>
                  <a:pt x="2415130" y="13869"/>
                  <a:pt x="2594007" y="0"/>
                </a:cubicBezTo>
                <a:cubicBezTo>
                  <a:pt x="2772884" y="-13869"/>
                  <a:pt x="3048478" y="27808"/>
                  <a:pt x="3302998" y="0"/>
                </a:cubicBezTo>
                <a:cubicBezTo>
                  <a:pt x="3557518" y="-27808"/>
                  <a:pt x="3587093" y="43978"/>
                  <a:pt x="3719390" y="0"/>
                </a:cubicBezTo>
                <a:cubicBezTo>
                  <a:pt x="3851687" y="-43978"/>
                  <a:pt x="3975683" y="28310"/>
                  <a:pt x="4062631" y="0"/>
                </a:cubicBezTo>
                <a:cubicBezTo>
                  <a:pt x="4149579" y="-28310"/>
                  <a:pt x="4312247" y="10169"/>
                  <a:pt x="4479023" y="0"/>
                </a:cubicBezTo>
                <a:cubicBezTo>
                  <a:pt x="4645799" y="-10169"/>
                  <a:pt x="4921673" y="5284"/>
                  <a:pt x="5041714" y="0"/>
                </a:cubicBezTo>
                <a:cubicBezTo>
                  <a:pt x="5161755" y="-5284"/>
                  <a:pt x="5280940" y="11718"/>
                  <a:pt x="5458106" y="0"/>
                </a:cubicBezTo>
                <a:cubicBezTo>
                  <a:pt x="5635272" y="-11718"/>
                  <a:pt x="5786848" y="31990"/>
                  <a:pt x="5874497" y="0"/>
                </a:cubicBezTo>
                <a:cubicBezTo>
                  <a:pt x="5962146" y="-31990"/>
                  <a:pt x="6117264" y="12081"/>
                  <a:pt x="6290889" y="0"/>
                </a:cubicBezTo>
                <a:cubicBezTo>
                  <a:pt x="6464514" y="-12081"/>
                  <a:pt x="6904210" y="73831"/>
                  <a:pt x="7314987" y="0"/>
                </a:cubicBezTo>
                <a:cubicBezTo>
                  <a:pt x="7344982" y="181457"/>
                  <a:pt x="7311436" y="287369"/>
                  <a:pt x="7314987" y="377026"/>
                </a:cubicBezTo>
                <a:cubicBezTo>
                  <a:pt x="7318538" y="466683"/>
                  <a:pt x="7295536" y="575675"/>
                  <a:pt x="7314987" y="769441"/>
                </a:cubicBezTo>
                <a:cubicBezTo>
                  <a:pt x="7217651" y="809454"/>
                  <a:pt x="7100205" y="746652"/>
                  <a:pt x="6898595" y="769441"/>
                </a:cubicBezTo>
                <a:cubicBezTo>
                  <a:pt x="6696985" y="792230"/>
                  <a:pt x="6629752" y="763660"/>
                  <a:pt x="6409054" y="769441"/>
                </a:cubicBezTo>
                <a:cubicBezTo>
                  <a:pt x="6188356" y="775222"/>
                  <a:pt x="6216262" y="747347"/>
                  <a:pt x="6065812" y="769441"/>
                </a:cubicBezTo>
                <a:cubicBezTo>
                  <a:pt x="5915362" y="791535"/>
                  <a:pt x="5592212" y="705634"/>
                  <a:pt x="5356821" y="769441"/>
                </a:cubicBezTo>
                <a:cubicBezTo>
                  <a:pt x="5121430" y="833248"/>
                  <a:pt x="5108180" y="731609"/>
                  <a:pt x="5013580" y="769441"/>
                </a:cubicBezTo>
                <a:cubicBezTo>
                  <a:pt x="4918980" y="807273"/>
                  <a:pt x="4535268" y="740794"/>
                  <a:pt x="4377738" y="769441"/>
                </a:cubicBezTo>
                <a:cubicBezTo>
                  <a:pt x="4220208" y="798088"/>
                  <a:pt x="3943999" y="750724"/>
                  <a:pt x="3815047" y="769441"/>
                </a:cubicBezTo>
                <a:cubicBezTo>
                  <a:pt x="3686095" y="788158"/>
                  <a:pt x="3477264" y="705129"/>
                  <a:pt x="3179206" y="769441"/>
                </a:cubicBezTo>
                <a:cubicBezTo>
                  <a:pt x="2881148" y="833753"/>
                  <a:pt x="2930600" y="767547"/>
                  <a:pt x="2762814" y="769441"/>
                </a:cubicBezTo>
                <a:cubicBezTo>
                  <a:pt x="2595028" y="771335"/>
                  <a:pt x="2409525" y="729423"/>
                  <a:pt x="2200123" y="769441"/>
                </a:cubicBezTo>
                <a:cubicBezTo>
                  <a:pt x="1990721" y="809459"/>
                  <a:pt x="2017774" y="728661"/>
                  <a:pt x="1856881" y="769441"/>
                </a:cubicBezTo>
                <a:cubicBezTo>
                  <a:pt x="1695988" y="810221"/>
                  <a:pt x="1547900" y="726656"/>
                  <a:pt x="1294190" y="769441"/>
                </a:cubicBezTo>
                <a:cubicBezTo>
                  <a:pt x="1040480" y="812226"/>
                  <a:pt x="838166" y="735306"/>
                  <a:pt x="658349" y="769441"/>
                </a:cubicBezTo>
                <a:cubicBezTo>
                  <a:pt x="478532" y="803576"/>
                  <a:pt x="252335" y="749027"/>
                  <a:pt x="0" y="769441"/>
                </a:cubicBezTo>
                <a:cubicBezTo>
                  <a:pt x="-8947" y="668103"/>
                  <a:pt x="210" y="519105"/>
                  <a:pt x="0" y="407804"/>
                </a:cubicBezTo>
                <a:cubicBezTo>
                  <a:pt x="-210" y="296503"/>
                  <a:pt x="9757" y="970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72 : 3 = 24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pic>
        <p:nvPicPr>
          <p:cNvPr id="31" name="图片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r="34394"/>
          <a:stretch/>
        </p:blipFill>
        <p:spPr>
          <a:xfrm>
            <a:off x="9474434" y="5220146"/>
            <a:ext cx="1306980" cy="17117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91842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51" y="2475351"/>
            <a:ext cx="3147172" cy="3776606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r="28738"/>
          <a:stretch/>
        </p:blipFill>
        <p:spPr>
          <a:xfrm>
            <a:off x="9842127" y="-214671"/>
            <a:ext cx="2361603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828502" cy="1042246"/>
          </a:xfrm>
          <a:prstGeom prst="rect">
            <a:avLst/>
          </a:prstGeom>
        </p:spPr>
      </p:pic>
      <p:sp>
        <p:nvSpPr>
          <p:cNvPr id="8" name="Subtitle 2"/>
          <p:cNvSpPr txBox="1"/>
          <p:nvPr/>
        </p:nvSpPr>
        <p:spPr>
          <a:xfrm>
            <a:off x="4235266" y="3237657"/>
            <a:ext cx="3723098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教育机构通用</a:t>
            </a:r>
            <a:r>
              <a:rPr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课件</a:t>
            </a:r>
          </a:p>
        </p:txBody>
      </p:sp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9" name="AutoShape 8" descr="Đôrêmon - Bài viết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Đôrêmon - Bài viết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ชิซูกะ - usalisenba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18" y="1746843"/>
            <a:ext cx="2011651" cy="35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6674096" y="1029429"/>
            <a:ext cx="4900734" cy="1151352"/>
          </a:xfrm>
          <a:prstGeom prst="wedgeRoundRectCallout">
            <a:avLst>
              <a:gd name="adj1" fmla="val -17031"/>
              <a:gd name="adj2" fmla="val 101104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1044" y="1183958"/>
            <a:ext cx="5230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nhé</a:t>
            </a:r>
            <a:r>
              <a:rPr lang="en-US" sz="3200" b="1" dirty="0">
                <a:solidFill>
                  <a:srgbClr val="FF0000"/>
                </a:solidFill>
              </a:rPr>
              <a:t>!!!</a:t>
            </a:r>
          </a:p>
        </p:txBody>
      </p:sp>
      <p:pic>
        <p:nvPicPr>
          <p:cNvPr id="29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" y="1395167"/>
            <a:ext cx="2733080" cy="24895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23" y="2694281"/>
            <a:ext cx="3262579" cy="346558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4111" y="4229637"/>
            <a:ext cx="12192000" cy="2668141"/>
          </a:xfrm>
          <a:prstGeom prst="rect">
            <a:avLst/>
          </a:prstGeom>
        </p:spPr>
      </p:pic>
      <p:pic>
        <p:nvPicPr>
          <p:cNvPr id="18" name="PA_图片 2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47779" y="2643557"/>
            <a:ext cx="2699029" cy="4115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77" y="-768"/>
            <a:ext cx="1828502" cy="10422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99" y="152116"/>
            <a:ext cx="1828502" cy="1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15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7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518150" y="2234524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chia 2 bằng 3, viết 3.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518150" y="2957195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nhân 2 bằng 6; 6 trừ 6 bằng 0.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518150" y="4304900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nhân 2 bằng 4; 5 trừ 4 bằng 1.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518150" y="3631047"/>
            <a:ext cx="6673850" cy="52322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Hạ 5; 5 chia 2 bằng 2, viết 2.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20085" y="407935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3044944" y="1743327"/>
            <a:ext cx="1734013" cy="1524000"/>
            <a:chOff x="614516" y="2743200"/>
            <a:chExt cx="1214284" cy="1524000"/>
          </a:xfrm>
        </p:grpSpPr>
        <p:sp>
          <p:nvSpPr>
            <p:cNvPr id="8" name="TextBox 43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TextBox 49"/>
            <p:cNvSpPr txBox="1">
              <a:spLocks noChangeArrowheads="1"/>
            </p:cNvSpPr>
            <p:nvPr/>
          </p:nvSpPr>
          <p:spPr bwMode="auto">
            <a:xfrm>
              <a:off x="614516" y="2812684"/>
              <a:ext cx="685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65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20085" y="3454406"/>
            <a:ext cx="454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1282219" y="658123"/>
            <a:ext cx="3702858" cy="646331"/>
          </a:xfrm>
          <a:custGeom>
            <a:avLst/>
            <a:gdLst>
              <a:gd name="connsiteX0" fmla="*/ 0 w 7314987"/>
              <a:gd name="connsiteY0" fmla="*/ 0 h 769441"/>
              <a:gd name="connsiteX1" fmla="*/ 416392 w 7314987"/>
              <a:gd name="connsiteY1" fmla="*/ 0 h 769441"/>
              <a:gd name="connsiteX2" fmla="*/ 979083 w 7314987"/>
              <a:gd name="connsiteY2" fmla="*/ 0 h 769441"/>
              <a:gd name="connsiteX3" fmla="*/ 1614924 w 7314987"/>
              <a:gd name="connsiteY3" fmla="*/ 0 h 769441"/>
              <a:gd name="connsiteX4" fmla="*/ 1958166 w 7314987"/>
              <a:gd name="connsiteY4" fmla="*/ 0 h 769441"/>
              <a:gd name="connsiteX5" fmla="*/ 2520857 w 7314987"/>
              <a:gd name="connsiteY5" fmla="*/ 0 h 769441"/>
              <a:gd name="connsiteX6" fmla="*/ 3229848 w 7314987"/>
              <a:gd name="connsiteY6" fmla="*/ 0 h 769441"/>
              <a:gd name="connsiteX7" fmla="*/ 3646240 w 7314987"/>
              <a:gd name="connsiteY7" fmla="*/ 0 h 769441"/>
              <a:gd name="connsiteX8" fmla="*/ 4355231 w 7314987"/>
              <a:gd name="connsiteY8" fmla="*/ 0 h 769441"/>
              <a:gd name="connsiteX9" fmla="*/ 4991072 w 7314987"/>
              <a:gd name="connsiteY9" fmla="*/ 0 h 769441"/>
              <a:gd name="connsiteX10" fmla="*/ 5553763 w 7314987"/>
              <a:gd name="connsiteY10" fmla="*/ 0 h 769441"/>
              <a:gd name="connsiteX11" fmla="*/ 6043305 w 7314987"/>
              <a:gd name="connsiteY11" fmla="*/ 0 h 769441"/>
              <a:gd name="connsiteX12" fmla="*/ 6386546 w 7314987"/>
              <a:gd name="connsiteY12" fmla="*/ 0 h 769441"/>
              <a:gd name="connsiteX13" fmla="*/ 6729788 w 7314987"/>
              <a:gd name="connsiteY13" fmla="*/ 0 h 769441"/>
              <a:gd name="connsiteX14" fmla="*/ 7314987 w 7314987"/>
              <a:gd name="connsiteY14" fmla="*/ 0 h 769441"/>
              <a:gd name="connsiteX15" fmla="*/ 7314987 w 7314987"/>
              <a:gd name="connsiteY15" fmla="*/ 369332 h 769441"/>
              <a:gd name="connsiteX16" fmla="*/ 7314987 w 7314987"/>
              <a:gd name="connsiteY16" fmla="*/ 769441 h 769441"/>
              <a:gd name="connsiteX17" fmla="*/ 6971745 w 7314987"/>
              <a:gd name="connsiteY17" fmla="*/ 769441 h 769441"/>
              <a:gd name="connsiteX18" fmla="*/ 6262754 w 7314987"/>
              <a:gd name="connsiteY18" fmla="*/ 769441 h 769441"/>
              <a:gd name="connsiteX19" fmla="*/ 5773213 w 7314987"/>
              <a:gd name="connsiteY19" fmla="*/ 769441 h 769441"/>
              <a:gd name="connsiteX20" fmla="*/ 5429971 w 7314987"/>
              <a:gd name="connsiteY20" fmla="*/ 769441 h 769441"/>
              <a:gd name="connsiteX21" fmla="*/ 4794130 w 7314987"/>
              <a:gd name="connsiteY21" fmla="*/ 769441 h 769441"/>
              <a:gd name="connsiteX22" fmla="*/ 4085139 w 7314987"/>
              <a:gd name="connsiteY22" fmla="*/ 769441 h 769441"/>
              <a:gd name="connsiteX23" fmla="*/ 3595597 w 7314987"/>
              <a:gd name="connsiteY23" fmla="*/ 769441 h 769441"/>
              <a:gd name="connsiteX24" fmla="*/ 3179206 w 7314987"/>
              <a:gd name="connsiteY24" fmla="*/ 769441 h 769441"/>
              <a:gd name="connsiteX25" fmla="*/ 2689664 w 7314987"/>
              <a:gd name="connsiteY25" fmla="*/ 769441 h 769441"/>
              <a:gd name="connsiteX26" fmla="*/ 1980673 w 7314987"/>
              <a:gd name="connsiteY26" fmla="*/ 769441 h 769441"/>
              <a:gd name="connsiteX27" fmla="*/ 1344832 w 7314987"/>
              <a:gd name="connsiteY27" fmla="*/ 769441 h 769441"/>
              <a:gd name="connsiteX28" fmla="*/ 928441 w 7314987"/>
              <a:gd name="connsiteY28" fmla="*/ 769441 h 769441"/>
              <a:gd name="connsiteX29" fmla="*/ 512049 w 7314987"/>
              <a:gd name="connsiteY29" fmla="*/ 769441 h 769441"/>
              <a:gd name="connsiteX30" fmla="*/ 0 w 7314987"/>
              <a:gd name="connsiteY30" fmla="*/ 769441 h 769441"/>
              <a:gd name="connsiteX31" fmla="*/ 0 w 7314987"/>
              <a:gd name="connsiteY31" fmla="*/ 400109 h 769441"/>
              <a:gd name="connsiteX32" fmla="*/ 0 w 7314987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4987" h="769441" fill="none" extrusionOk="0">
                <a:moveTo>
                  <a:pt x="0" y="0"/>
                </a:moveTo>
                <a:cubicBezTo>
                  <a:pt x="135891" y="-28171"/>
                  <a:pt x="270817" y="1066"/>
                  <a:pt x="416392" y="0"/>
                </a:cubicBezTo>
                <a:cubicBezTo>
                  <a:pt x="561967" y="-1066"/>
                  <a:pt x="803100" y="22756"/>
                  <a:pt x="979083" y="0"/>
                </a:cubicBezTo>
                <a:cubicBezTo>
                  <a:pt x="1155066" y="-22756"/>
                  <a:pt x="1367938" y="6462"/>
                  <a:pt x="1614924" y="0"/>
                </a:cubicBezTo>
                <a:cubicBezTo>
                  <a:pt x="1861910" y="-6462"/>
                  <a:pt x="1789336" y="11326"/>
                  <a:pt x="1958166" y="0"/>
                </a:cubicBezTo>
                <a:cubicBezTo>
                  <a:pt x="2126996" y="-11326"/>
                  <a:pt x="2245641" y="16267"/>
                  <a:pt x="2520857" y="0"/>
                </a:cubicBezTo>
                <a:cubicBezTo>
                  <a:pt x="2796073" y="-16267"/>
                  <a:pt x="3064659" y="14182"/>
                  <a:pt x="3229848" y="0"/>
                </a:cubicBezTo>
                <a:cubicBezTo>
                  <a:pt x="3395037" y="-14182"/>
                  <a:pt x="3453227" y="48796"/>
                  <a:pt x="3646240" y="0"/>
                </a:cubicBezTo>
                <a:cubicBezTo>
                  <a:pt x="3839253" y="-48796"/>
                  <a:pt x="4163295" y="46648"/>
                  <a:pt x="4355231" y="0"/>
                </a:cubicBezTo>
                <a:cubicBezTo>
                  <a:pt x="4547167" y="-46648"/>
                  <a:pt x="4810509" y="47089"/>
                  <a:pt x="4991072" y="0"/>
                </a:cubicBezTo>
                <a:cubicBezTo>
                  <a:pt x="5171635" y="-47089"/>
                  <a:pt x="5339152" y="42982"/>
                  <a:pt x="5553763" y="0"/>
                </a:cubicBezTo>
                <a:cubicBezTo>
                  <a:pt x="5768374" y="-42982"/>
                  <a:pt x="5851653" y="56939"/>
                  <a:pt x="6043305" y="0"/>
                </a:cubicBezTo>
                <a:cubicBezTo>
                  <a:pt x="6234957" y="-56939"/>
                  <a:pt x="6315294" y="17111"/>
                  <a:pt x="6386546" y="0"/>
                </a:cubicBezTo>
                <a:cubicBezTo>
                  <a:pt x="6457798" y="-17111"/>
                  <a:pt x="6655746" y="8640"/>
                  <a:pt x="6729788" y="0"/>
                </a:cubicBezTo>
                <a:cubicBezTo>
                  <a:pt x="6803830" y="-8640"/>
                  <a:pt x="7027226" y="21236"/>
                  <a:pt x="7314987" y="0"/>
                </a:cubicBezTo>
                <a:cubicBezTo>
                  <a:pt x="7335570" y="103709"/>
                  <a:pt x="7298917" y="235702"/>
                  <a:pt x="7314987" y="369332"/>
                </a:cubicBezTo>
                <a:cubicBezTo>
                  <a:pt x="7331057" y="502962"/>
                  <a:pt x="7308531" y="684276"/>
                  <a:pt x="7314987" y="769441"/>
                </a:cubicBezTo>
                <a:cubicBezTo>
                  <a:pt x="7207849" y="799019"/>
                  <a:pt x="7092157" y="768774"/>
                  <a:pt x="6971745" y="769441"/>
                </a:cubicBezTo>
                <a:cubicBezTo>
                  <a:pt x="6851333" y="770108"/>
                  <a:pt x="6612190" y="708681"/>
                  <a:pt x="6262754" y="769441"/>
                </a:cubicBezTo>
                <a:cubicBezTo>
                  <a:pt x="5913318" y="830201"/>
                  <a:pt x="5970088" y="756703"/>
                  <a:pt x="5773213" y="769441"/>
                </a:cubicBezTo>
                <a:cubicBezTo>
                  <a:pt x="5576338" y="782179"/>
                  <a:pt x="5562747" y="747446"/>
                  <a:pt x="5429971" y="769441"/>
                </a:cubicBezTo>
                <a:cubicBezTo>
                  <a:pt x="5297195" y="791436"/>
                  <a:pt x="5074731" y="755310"/>
                  <a:pt x="4794130" y="769441"/>
                </a:cubicBezTo>
                <a:cubicBezTo>
                  <a:pt x="4513529" y="783572"/>
                  <a:pt x="4278074" y="692891"/>
                  <a:pt x="4085139" y="769441"/>
                </a:cubicBezTo>
                <a:cubicBezTo>
                  <a:pt x="3892204" y="845991"/>
                  <a:pt x="3837581" y="749738"/>
                  <a:pt x="3595597" y="769441"/>
                </a:cubicBezTo>
                <a:cubicBezTo>
                  <a:pt x="3353613" y="789144"/>
                  <a:pt x="3275595" y="742422"/>
                  <a:pt x="3179206" y="769441"/>
                </a:cubicBezTo>
                <a:cubicBezTo>
                  <a:pt x="3082817" y="796460"/>
                  <a:pt x="2843365" y="755212"/>
                  <a:pt x="2689664" y="769441"/>
                </a:cubicBezTo>
                <a:cubicBezTo>
                  <a:pt x="2535963" y="783670"/>
                  <a:pt x="2123136" y="709866"/>
                  <a:pt x="1980673" y="769441"/>
                </a:cubicBezTo>
                <a:cubicBezTo>
                  <a:pt x="1838210" y="829016"/>
                  <a:pt x="1535579" y="760277"/>
                  <a:pt x="1344832" y="769441"/>
                </a:cubicBezTo>
                <a:cubicBezTo>
                  <a:pt x="1154085" y="778605"/>
                  <a:pt x="1061281" y="730715"/>
                  <a:pt x="928441" y="769441"/>
                </a:cubicBezTo>
                <a:cubicBezTo>
                  <a:pt x="795601" y="808167"/>
                  <a:pt x="608709" y="749285"/>
                  <a:pt x="512049" y="769441"/>
                </a:cubicBezTo>
                <a:cubicBezTo>
                  <a:pt x="415389" y="789597"/>
                  <a:pt x="166029" y="738859"/>
                  <a:pt x="0" y="769441"/>
                </a:cubicBezTo>
                <a:cubicBezTo>
                  <a:pt x="-25657" y="619719"/>
                  <a:pt x="4542" y="574162"/>
                  <a:pt x="0" y="400109"/>
                </a:cubicBezTo>
                <a:cubicBezTo>
                  <a:pt x="-4542" y="226056"/>
                  <a:pt x="2236" y="105245"/>
                  <a:pt x="0" y="0"/>
                </a:cubicBezTo>
                <a:close/>
              </a:path>
              <a:path w="7314987" h="769441" stroke="0" extrusionOk="0">
                <a:moveTo>
                  <a:pt x="0" y="0"/>
                </a:moveTo>
                <a:cubicBezTo>
                  <a:pt x="174146" y="-21562"/>
                  <a:pt x="288925" y="33308"/>
                  <a:pt x="416392" y="0"/>
                </a:cubicBezTo>
                <a:cubicBezTo>
                  <a:pt x="543859" y="-33308"/>
                  <a:pt x="722592" y="3054"/>
                  <a:pt x="979083" y="0"/>
                </a:cubicBezTo>
                <a:cubicBezTo>
                  <a:pt x="1235574" y="-3054"/>
                  <a:pt x="1484128" y="66701"/>
                  <a:pt x="1614924" y="0"/>
                </a:cubicBezTo>
                <a:cubicBezTo>
                  <a:pt x="1745720" y="-66701"/>
                  <a:pt x="1801154" y="22895"/>
                  <a:pt x="1958166" y="0"/>
                </a:cubicBezTo>
                <a:cubicBezTo>
                  <a:pt x="2115178" y="-22895"/>
                  <a:pt x="2415130" y="13869"/>
                  <a:pt x="2594007" y="0"/>
                </a:cubicBezTo>
                <a:cubicBezTo>
                  <a:pt x="2772884" y="-13869"/>
                  <a:pt x="3048478" y="27808"/>
                  <a:pt x="3302998" y="0"/>
                </a:cubicBezTo>
                <a:cubicBezTo>
                  <a:pt x="3557518" y="-27808"/>
                  <a:pt x="3587093" y="43978"/>
                  <a:pt x="3719390" y="0"/>
                </a:cubicBezTo>
                <a:cubicBezTo>
                  <a:pt x="3851687" y="-43978"/>
                  <a:pt x="3975683" y="28310"/>
                  <a:pt x="4062631" y="0"/>
                </a:cubicBezTo>
                <a:cubicBezTo>
                  <a:pt x="4149579" y="-28310"/>
                  <a:pt x="4312247" y="10169"/>
                  <a:pt x="4479023" y="0"/>
                </a:cubicBezTo>
                <a:cubicBezTo>
                  <a:pt x="4645799" y="-10169"/>
                  <a:pt x="4921673" y="5284"/>
                  <a:pt x="5041714" y="0"/>
                </a:cubicBezTo>
                <a:cubicBezTo>
                  <a:pt x="5161755" y="-5284"/>
                  <a:pt x="5280940" y="11718"/>
                  <a:pt x="5458106" y="0"/>
                </a:cubicBezTo>
                <a:cubicBezTo>
                  <a:pt x="5635272" y="-11718"/>
                  <a:pt x="5786848" y="31990"/>
                  <a:pt x="5874497" y="0"/>
                </a:cubicBezTo>
                <a:cubicBezTo>
                  <a:pt x="5962146" y="-31990"/>
                  <a:pt x="6117264" y="12081"/>
                  <a:pt x="6290889" y="0"/>
                </a:cubicBezTo>
                <a:cubicBezTo>
                  <a:pt x="6464514" y="-12081"/>
                  <a:pt x="6904210" y="73831"/>
                  <a:pt x="7314987" y="0"/>
                </a:cubicBezTo>
                <a:cubicBezTo>
                  <a:pt x="7344982" y="181457"/>
                  <a:pt x="7311436" y="287369"/>
                  <a:pt x="7314987" y="377026"/>
                </a:cubicBezTo>
                <a:cubicBezTo>
                  <a:pt x="7318538" y="466683"/>
                  <a:pt x="7295536" y="575675"/>
                  <a:pt x="7314987" y="769441"/>
                </a:cubicBezTo>
                <a:cubicBezTo>
                  <a:pt x="7217651" y="809454"/>
                  <a:pt x="7100205" y="746652"/>
                  <a:pt x="6898595" y="769441"/>
                </a:cubicBezTo>
                <a:cubicBezTo>
                  <a:pt x="6696985" y="792230"/>
                  <a:pt x="6629752" y="763660"/>
                  <a:pt x="6409054" y="769441"/>
                </a:cubicBezTo>
                <a:cubicBezTo>
                  <a:pt x="6188356" y="775222"/>
                  <a:pt x="6216262" y="747347"/>
                  <a:pt x="6065812" y="769441"/>
                </a:cubicBezTo>
                <a:cubicBezTo>
                  <a:pt x="5915362" y="791535"/>
                  <a:pt x="5592212" y="705634"/>
                  <a:pt x="5356821" y="769441"/>
                </a:cubicBezTo>
                <a:cubicBezTo>
                  <a:pt x="5121430" y="833248"/>
                  <a:pt x="5108180" y="731609"/>
                  <a:pt x="5013580" y="769441"/>
                </a:cubicBezTo>
                <a:cubicBezTo>
                  <a:pt x="4918980" y="807273"/>
                  <a:pt x="4535268" y="740794"/>
                  <a:pt x="4377738" y="769441"/>
                </a:cubicBezTo>
                <a:cubicBezTo>
                  <a:pt x="4220208" y="798088"/>
                  <a:pt x="3943999" y="750724"/>
                  <a:pt x="3815047" y="769441"/>
                </a:cubicBezTo>
                <a:cubicBezTo>
                  <a:pt x="3686095" y="788158"/>
                  <a:pt x="3477264" y="705129"/>
                  <a:pt x="3179206" y="769441"/>
                </a:cubicBezTo>
                <a:cubicBezTo>
                  <a:pt x="2881148" y="833753"/>
                  <a:pt x="2930600" y="767547"/>
                  <a:pt x="2762814" y="769441"/>
                </a:cubicBezTo>
                <a:cubicBezTo>
                  <a:pt x="2595028" y="771335"/>
                  <a:pt x="2409525" y="729423"/>
                  <a:pt x="2200123" y="769441"/>
                </a:cubicBezTo>
                <a:cubicBezTo>
                  <a:pt x="1990721" y="809459"/>
                  <a:pt x="2017774" y="728661"/>
                  <a:pt x="1856881" y="769441"/>
                </a:cubicBezTo>
                <a:cubicBezTo>
                  <a:pt x="1695988" y="810221"/>
                  <a:pt x="1547900" y="726656"/>
                  <a:pt x="1294190" y="769441"/>
                </a:cubicBezTo>
                <a:cubicBezTo>
                  <a:pt x="1040480" y="812226"/>
                  <a:pt x="838166" y="735306"/>
                  <a:pt x="658349" y="769441"/>
                </a:cubicBezTo>
                <a:cubicBezTo>
                  <a:pt x="478532" y="803576"/>
                  <a:pt x="252335" y="749027"/>
                  <a:pt x="0" y="769441"/>
                </a:cubicBezTo>
                <a:cubicBezTo>
                  <a:pt x="-8947" y="668103"/>
                  <a:pt x="210" y="519105"/>
                  <a:pt x="0" y="407804"/>
                </a:cubicBezTo>
                <a:cubicBezTo>
                  <a:pt x="-210" y="296503"/>
                  <a:pt x="9757" y="970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000" b="1" dirty="0">
                <a:solidFill>
                  <a:srgbClr val="002060"/>
                </a:solidFill>
              </a:rPr>
              <a:t>65 : 2 = 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2602818" y="5453067"/>
            <a:ext cx="5144422" cy="757130"/>
          </a:xfrm>
          <a:custGeom>
            <a:avLst/>
            <a:gdLst>
              <a:gd name="connsiteX0" fmla="*/ 0 w 7314987"/>
              <a:gd name="connsiteY0" fmla="*/ 0 h 769441"/>
              <a:gd name="connsiteX1" fmla="*/ 416392 w 7314987"/>
              <a:gd name="connsiteY1" fmla="*/ 0 h 769441"/>
              <a:gd name="connsiteX2" fmla="*/ 979083 w 7314987"/>
              <a:gd name="connsiteY2" fmla="*/ 0 h 769441"/>
              <a:gd name="connsiteX3" fmla="*/ 1614924 w 7314987"/>
              <a:gd name="connsiteY3" fmla="*/ 0 h 769441"/>
              <a:gd name="connsiteX4" fmla="*/ 1958166 w 7314987"/>
              <a:gd name="connsiteY4" fmla="*/ 0 h 769441"/>
              <a:gd name="connsiteX5" fmla="*/ 2520857 w 7314987"/>
              <a:gd name="connsiteY5" fmla="*/ 0 h 769441"/>
              <a:gd name="connsiteX6" fmla="*/ 3229848 w 7314987"/>
              <a:gd name="connsiteY6" fmla="*/ 0 h 769441"/>
              <a:gd name="connsiteX7" fmla="*/ 3646240 w 7314987"/>
              <a:gd name="connsiteY7" fmla="*/ 0 h 769441"/>
              <a:gd name="connsiteX8" fmla="*/ 4355231 w 7314987"/>
              <a:gd name="connsiteY8" fmla="*/ 0 h 769441"/>
              <a:gd name="connsiteX9" fmla="*/ 4991072 w 7314987"/>
              <a:gd name="connsiteY9" fmla="*/ 0 h 769441"/>
              <a:gd name="connsiteX10" fmla="*/ 5553763 w 7314987"/>
              <a:gd name="connsiteY10" fmla="*/ 0 h 769441"/>
              <a:gd name="connsiteX11" fmla="*/ 6043305 w 7314987"/>
              <a:gd name="connsiteY11" fmla="*/ 0 h 769441"/>
              <a:gd name="connsiteX12" fmla="*/ 6386546 w 7314987"/>
              <a:gd name="connsiteY12" fmla="*/ 0 h 769441"/>
              <a:gd name="connsiteX13" fmla="*/ 6729788 w 7314987"/>
              <a:gd name="connsiteY13" fmla="*/ 0 h 769441"/>
              <a:gd name="connsiteX14" fmla="*/ 7314987 w 7314987"/>
              <a:gd name="connsiteY14" fmla="*/ 0 h 769441"/>
              <a:gd name="connsiteX15" fmla="*/ 7314987 w 7314987"/>
              <a:gd name="connsiteY15" fmla="*/ 369332 h 769441"/>
              <a:gd name="connsiteX16" fmla="*/ 7314987 w 7314987"/>
              <a:gd name="connsiteY16" fmla="*/ 769441 h 769441"/>
              <a:gd name="connsiteX17" fmla="*/ 6971745 w 7314987"/>
              <a:gd name="connsiteY17" fmla="*/ 769441 h 769441"/>
              <a:gd name="connsiteX18" fmla="*/ 6262754 w 7314987"/>
              <a:gd name="connsiteY18" fmla="*/ 769441 h 769441"/>
              <a:gd name="connsiteX19" fmla="*/ 5773213 w 7314987"/>
              <a:gd name="connsiteY19" fmla="*/ 769441 h 769441"/>
              <a:gd name="connsiteX20" fmla="*/ 5429971 w 7314987"/>
              <a:gd name="connsiteY20" fmla="*/ 769441 h 769441"/>
              <a:gd name="connsiteX21" fmla="*/ 4794130 w 7314987"/>
              <a:gd name="connsiteY21" fmla="*/ 769441 h 769441"/>
              <a:gd name="connsiteX22" fmla="*/ 4085139 w 7314987"/>
              <a:gd name="connsiteY22" fmla="*/ 769441 h 769441"/>
              <a:gd name="connsiteX23" fmla="*/ 3595597 w 7314987"/>
              <a:gd name="connsiteY23" fmla="*/ 769441 h 769441"/>
              <a:gd name="connsiteX24" fmla="*/ 3179206 w 7314987"/>
              <a:gd name="connsiteY24" fmla="*/ 769441 h 769441"/>
              <a:gd name="connsiteX25" fmla="*/ 2689664 w 7314987"/>
              <a:gd name="connsiteY25" fmla="*/ 769441 h 769441"/>
              <a:gd name="connsiteX26" fmla="*/ 1980673 w 7314987"/>
              <a:gd name="connsiteY26" fmla="*/ 769441 h 769441"/>
              <a:gd name="connsiteX27" fmla="*/ 1344832 w 7314987"/>
              <a:gd name="connsiteY27" fmla="*/ 769441 h 769441"/>
              <a:gd name="connsiteX28" fmla="*/ 928441 w 7314987"/>
              <a:gd name="connsiteY28" fmla="*/ 769441 h 769441"/>
              <a:gd name="connsiteX29" fmla="*/ 512049 w 7314987"/>
              <a:gd name="connsiteY29" fmla="*/ 769441 h 769441"/>
              <a:gd name="connsiteX30" fmla="*/ 0 w 7314987"/>
              <a:gd name="connsiteY30" fmla="*/ 769441 h 769441"/>
              <a:gd name="connsiteX31" fmla="*/ 0 w 7314987"/>
              <a:gd name="connsiteY31" fmla="*/ 400109 h 769441"/>
              <a:gd name="connsiteX32" fmla="*/ 0 w 7314987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4987" h="769441" fill="none" extrusionOk="0">
                <a:moveTo>
                  <a:pt x="0" y="0"/>
                </a:moveTo>
                <a:cubicBezTo>
                  <a:pt x="135891" y="-28171"/>
                  <a:pt x="270817" y="1066"/>
                  <a:pt x="416392" y="0"/>
                </a:cubicBezTo>
                <a:cubicBezTo>
                  <a:pt x="561967" y="-1066"/>
                  <a:pt x="803100" y="22756"/>
                  <a:pt x="979083" y="0"/>
                </a:cubicBezTo>
                <a:cubicBezTo>
                  <a:pt x="1155066" y="-22756"/>
                  <a:pt x="1367938" y="6462"/>
                  <a:pt x="1614924" y="0"/>
                </a:cubicBezTo>
                <a:cubicBezTo>
                  <a:pt x="1861910" y="-6462"/>
                  <a:pt x="1789336" y="11326"/>
                  <a:pt x="1958166" y="0"/>
                </a:cubicBezTo>
                <a:cubicBezTo>
                  <a:pt x="2126996" y="-11326"/>
                  <a:pt x="2245641" y="16267"/>
                  <a:pt x="2520857" y="0"/>
                </a:cubicBezTo>
                <a:cubicBezTo>
                  <a:pt x="2796073" y="-16267"/>
                  <a:pt x="3064659" y="14182"/>
                  <a:pt x="3229848" y="0"/>
                </a:cubicBezTo>
                <a:cubicBezTo>
                  <a:pt x="3395037" y="-14182"/>
                  <a:pt x="3453227" y="48796"/>
                  <a:pt x="3646240" y="0"/>
                </a:cubicBezTo>
                <a:cubicBezTo>
                  <a:pt x="3839253" y="-48796"/>
                  <a:pt x="4163295" y="46648"/>
                  <a:pt x="4355231" y="0"/>
                </a:cubicBezTo>
                <a:cubicBezTo>
                  <a:pt x="4547167" y="-46648"/>
                  <a:pt x="4810509" y="47089"/>
                  <a:pt x="4991072" y="0"/>
                </a:cubicBezTo>
                <a:cubicBezTo>
                  <a:pt x="5171635" y="-47089"/>
                  <a:pt x="5339152" y="42982"/>
                  <a:pt x="5553763" y="0"/>
                </a:cubicBezTo>
                <a:cubicBezTo>
                  <a:pt x="5768374" y="-42982"/>
                  <a:pt x="5851653" y="56939"/>
                  <a:pt x="6043305" y="0"/>
                </a:cubicBezTo>
                <a:cubicBezTo>
                  <a:pt x="6234957" y="-56939"/>
                  <a:pt x="6315294" y="17111"/>
                  <a:pt x="6386546" y="0"/>
                </a:cubicBezTo>
                <a:cubicBezTo>
                  <a:pt x="6457798" y="-17111"/>
                  <a:pt x="6655746" y="8640"/>
                  <a:pt x="6729788" y="0"/>
                </a:cubicBezTo>
                <a:cubicBezTo>
                  <a:pt x="6803830" y="-8640"/>
                  <a:pt x="7027226" y="21236"/>
                  <a:pt x="7314987" y="0"/>
                </a:cubicBezTo>
                <a:cubicBezTo>
                  <a:pt x="7335570" y="103709"/>
                  <a:pt x="7298917" y="235702"/>
                  <a:pt x="7314987" y="369332"/>
                </a:cubicBezTo>
                <a:cubicBezTo>
                  <a:pt x="7331057" y="502962"/>
                  <a:pt x="7308531" y="684276"/>
                  <a:pt x="7314987" y="769441"/>
                </a:cubicBezTo>
                <a:cubicBezTo>
                  <a:pt x="7207849" y="799019"/>
                  <a:pt x="7092157" y="768774"/>
                  <a:pt x="6971745" y="769441"/>
                </a:cubicBezTo>
                <a:cubicBezTo>
                  <a:pt x="6851333" y="770108"/>
                  <a:pt x="6612190" y="708681"/>
                  <a:pt x="6262754" y="769441"/>
                </a:cubicBezTo>
                <a:cubicBezTo>
                  <a:pt x="5913318" y="830201"/>
                  <a:pt x="5970088" y="756703"/>
                  <a:pt x="5773213" y="769441"/>
                </a:cubicBezTo>
                <a:cubicBezTo>
                  <a:pt x="5576338" y="782179"/>
                  <a:pt x="5562747" y="747446"/>
                  <a:pt x="5429971" y="769441"/>
                </a:cubicBezTo>
                <a:cubicBezTo>
                  <a:pt x="5297195" y="791436"/>
                  <a:pt x="5074731" y="755310"/>
                  <a:pt x="4794130" y="769441"/>
                </a:cubicBezTo>
                <a:cubicBezTo>
                  <a:pt x="4513529" y="783572"/>
                  <a:pt x="4278074" y="692891"/>
                  <a:pt x="4085139" y="769441"/>
                </a:cubicBezTo>
                <a:cubicBezTo>
                  <a:pt x="3892204" y="845991"/>
                  <a:pt x="3837581" y="749738"/>
                  <a:pt x="3595597" y="769441"/>
                </a:cubicBezTo>
                <a:cubicBezTo>
                  <a:pt x="3353613" y="789144"/>
                  <a:pt x="3275595" y="742422"/>
                  <a:pt x="3179206" y="769441"/>
                </a:cubicBezTo>
                <a:cubicBezTo>
                  <a:pt x="3082817" y="796460"/>
                  <a:pt x="2843365" y="755212"/>
                  <a:pt x="2689664" y="769441"/>
                </a:cubicBezTo>
                <a:cubicBezTo>
                  <a:pt x="2535963" y="783670"/>
                  <a:pt x="2123136" y="709866"/>
                  <a:pt x="1980673" y="769441"/>
                </a:cubicBezTo>
                <a:cubicBezTo>
                  <a:pt x="1838210" y="829016"/>
                  <a:pt x="1535579" y="760277"/>
                  <a:pt x="1344832" y="769441"/>
                </a:cubicBezTo>
                <a:cubicBezTo>
                  <a:pt x="1154085" y="778605"/>
                  <a:pt x="1061281" y="730715"/>
                  <a:pt x="928441" y="769441"/>
                </a:cubicBezTo>
                <a:cubicBezTo>
                  <a:pt x="795601" y="808167"/>
                  <a:pt x="608709" y="749285"/>
                  <a:pt x="512049" y="769441"/>
                </a:cubicBezTo>
                <a:cubicBezTo>
                  <a:pt x="415389" y="789597"/>
                  <a:pt x="166029" y="738859"/>
                  <a:pt x="0" y="769441"/>
                </a:cubicBezTo>
                <a:cubicBezTo>
                  <a:pt x="-25657" y="619719"/>
                  <a:pt x="4542" y="574162"/>
                  <a:pt x="0" y="400109"/>
                </a:cubicBezTo>
                <a:cubicBezTo>
                  <a:pt x="-4542" y="226056"/>
                  <a:pt x="2236" y="105245"/>
                  <a:pt x="0" y="0"/>
                </a:cubicBezTo>
                <a:close/>
              </a:path>
              <a:path w="7314987" h="769441" stroke="0" extrusionOk="0">
                <a:moveTo>
                  <a:pt x="0" y="0"/>
                </a:moveTo>
                <a:cubicBezTo>
                  <a:pt x="174146" y="-21562"/>
                  <a:pt x="288925" y="33308"/>
                  <a:pt x="416392" y="0"/>
                </a:cubicBezTo>
                <a:cubicBezTo>
                  <a:pt x="543859" y="-33308"/>
                  <a:pt x="722592" y="3054"/>
                  <a:pt x="979083" y="0"/>
                </a:cubicBezTo>
                <a:cubicBezTo>
                  <a:pt x="1235574" y="-3054"/>
                  <a:pt x="1484128" y="66701"/>
                  <a:pt x="1614924" y="0"/>
                </a:cubicBezTo>
                <a:cubicBezTo>
                  <a:pt x="1745720" y="-66701"/>
                  <a:pt x="1801154" y="22895"/>
                  <a:pt x="1958166" y="0"/>
                </a:cubicBezTo>
                <a:cubicBezTo>
                  <a:pt x="2115178" y="-22895"/>
                  <a:pt x="2415130" y="13869"/>
                  <a:pt x="2594007" y="0"/>
                </a:cubicBezTo>
                <a:cubicBezTo>
                  <a:pt x="2772884" y="-13869"/>
                  <a:pt x="3048478" y="27808"/>
                  <a:pt x="3302998" y="0"/>
                </a:cubicBezTo>
                <a:cubicBezTo>
                  <a:pt x="3557518" y="-27808"/>
                  <a:pt x="3587093" y="43978"/>
                  <a:pt x="3719390" y="0"/>
                </a:cubicBezTo>
                <a:cubicBezTo>
                  <a:pt x="3851687" y="-43978"/>
                  <a:pt x="3975683" y="28310"/>
                  <a:pt x="4062631" y="0"/>
                </a:cubicBezTo>
                <a:cubicBezTo>
                  <a:pt x="4149579" y="-28310"/>
                  <a:pt x="4312247" y="10169"/>
                  <a:pt x="4479023" y="0"/>
                </a:cubicBezTo>
                <a:cubicBezTo>
                  <a:pt x="4645799" y="-10169"/>
                  <a:pt x="4921673" y="5284"/>
                  <a:pt x="5041714" y="0"/>
                </a:cubicBezTo>
                <a:cubicBezTo>
                  <a:pt x="5161755" y="-5284"/>
                  <a:pt x="5280940" y="11718"/>
                  <a:pt x="5458106" y="0"/>
                </a:cubicBezTo>
                <a:cubicBezTo>
                  <a:pt x="5635272" y="-11718"/>
                  <a:pt x="5786848" y="31990"/>
                  <a:pt x="5874497" y="0"/>
                </a:cubicBezTo>
                <a:cubicBezTo>
                  <a:pt x="5962146" y="-31990"/>
                  <a:pt x="6117264" y="12081"/>
                  <a:pt x="6290889" y="0"/>
                </a:cubicBezTo>
                <a:cubicBezTo>
                  <a:pt x="6464514" y="-12081"/>
                  <a:pt x="6904210" y="73831"/>
                  <a:pt x="7314987" y="0"/>
                </a:cubicBezTo>
                <a:cubicBezTo>
                  <a:pt x="7344982" y="181457"/>
                  <a:pt x="7311436" y="287369"/>
                  <a:pt x="7314987" y="377026"/>
                </a:cubicBezTo>
                <a:cubicBezTo>
                  <a:pt x="7318538" y="466683"/>
                  <a:pt x="7295536" y="575675"/>
                  <a:pt x="7314987" y="769441"/>
                </a:cubicBezTo>
                <a:cubicBezTo>
                  <a:pt x="7217651" y="809454"/>
                  <a:pt x="7100205" y="746652"/>
                  <a:pt x="6898595" y="769441"/>
                </a:cubicBezTo>
                <a:cubicBezTo>
                  <a:pt x="6696985" y="792230"/>
                  <a:pt x="6629752" y="763660"/>
                  <a:pt x="6409054" y="769441"/>
                </a:cubicBezTo>
                <a:cubicBezTo>
                  <a:pt x="6188356" y="775222"/>
                  <a:pt x="6216262" y="747347"/>
                  <a:pt x="6065812" y="769441"/>
                </a:cubicBezTo>
                <a:cubicBezTo>
                  <a:pt x="5915362" y="791535"/>
                  <a:pt x="5592212" y="705634"/>
                  <a:pt x="5356821" y="769441"/>
                </a:cubicBezTo>
                <a:cubicBezTo>
                  <a:pt x="5121430" y="833248"/>
                  <a:pt x="5108180" y="731609"/>
                  <a:pt x="5013580" y="769441"/>
                </a:cubicBezTo>
                <a:cubicBezTo>
                  <a:pt x="4918980" y="807273"/>
                  <a:pt x="4535268" y="740794"/>
                  <a:pt x="4377738" y="769441"/>
                </a:cubicBezTo>
                <a:cubicBezTo>
                  <a:pt x="4220208" y="798088"/>
                  <a:pt x="3943999" y="750724"/>
                  <a:pt x="3815047" y="769441"/>
                </a:cubicBezTo>
                <a:cubicBezTo>
                  <a:pt x="3686095" y="788158"/>
                  <a:pt x="3477264" y="705129"/>
                  <a:pt x="3179206" y="769441"/>
                </a:cubicBezTo>
                <a:cubicBezTo>
                  <a:pt x="2881148" y="833753"/>
                  <a:pt x="2930600" y="767547"/>
                  <a:pt x="2762814" y="769441"/>
                </a:cubicBezTo>
                <a:cubicBezTo>
                  <a:pt x="2595028" y="771335"/>
                  <a:pt x="2409525" y="729423"/>
                  <a:pt x="2200123" y="769441"/>
                </a:cubicBezTo>
                <a:cubicBezTo>
                  <a:pt x="1990721" y="809459"/>
                  <a:pt x="2017774" y="728661"/>
                  <a:pt x="1856881" y="769441"/>
                </a:cubicBezTo>
                <a:cubicBezTo>
                  <a:pt x="1695988" y="810221"/>
                  <a:pt x="1547900" y="726656"/>
                  <a:pt x="1294190" y="769441"/>
                </a:cubicBezTo>
                <a:cubicBezTo>
                  <a:pt x="1040480" y="812226"/>
                  <a:pt x="838166" y="735306"/>
                  <a:pt x="658349" y="769441"/>
                </a:cubicBezTo>
                <a:cubicBezTo>
                  <a:pt x="478532" y="803576"/>
                  <a:pt x="252335" y="749027"/>
                  <a:pt x="0" y="769441"/>
                </a:cubicBezTo>
                <a:cubicBezTo>
                  <a:pt x="-8947" y="668103"/>
                  <a:pt x="210" y="519105"/>
                  <a:pt x="0" y="407804"/>
                </a:cubicBezTo>
                <a:cubicBezTo>
                  <a:pt x="-210" y="296503"/>
                  <a:pt x="9757" y="970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65 : 2 = 32 (dư 1)</a:t>
            </a:r>
            <a:endParaRPr lang="vi-VN" sz="48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972232" y="2946049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56893" y="297128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72232" y="2960377"/>
            <a:ext cx="30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11579" y="236642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6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5136" y="4070459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102867" y="2404302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20817" y="2405022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52362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12" grpId="0"/>
      <p:bldP spid="13" grpId="0" animBg="1"/>
      <p:bldP spid="14" grpId="0" animBg="1"/>
      <p:bldP spid="16" grpId="0"/>
      <p:bldP spid="17" grpId="0"/>
      <p:bldP spid="18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EDE0ED-4F45-4692-8DC5-E80F3AD162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6C170F-65DC-4C41-B395-B59DE93D6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1284AA-EF6E-456A-ACF8-DBFF5AE07DC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541</Words>
  <Application>Microsoft Office PowerPoint</Application>
  <PresentationFormat>Màn hình rộng</PresentationFormat>
  <Paragraphs>167</Paragraphs>
  <Slides>15</Slides>
  <Notes>5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9" baseType="lpstr">
      <vt:lpstr>等线</vt:lpstr>
      <vt:lpstr>等线 Light</vt:lpstr>
      <vt:lpstr>Microsoft YaHei</vt:lpstr>
      <vt:lpstr>Microsoft YaHei</vt:lpstr>
      <vt:lpstr>.VnTime</vt:lpstr>
      <vt:lpstr>Arial</vt:lpstr>
      <vt:lpstr>Calibri</vt:lpstr>
      <vt:lpstr>Cambria Math</vt:lpstr>
      <vt:lpstr>Comic Sans MS</vt:lpstr>
      <vt:lpstr>HLT Mishka</vt:lpstr>
      <vt:lpstr>HP001 4 hàng</vt:lpstr>
      <vt:lpstr>Times New Roman</vt:lpstr>
      <vt:lpstr>UTM Avo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Dương Thị Phương Mai</cp:lastModifiedBy>
  <cp:revision>309</cp:revision>
  <dcterms:created xsi:type="dcterms:W3CDTF">2018-02-23T07:21:00Z</dcterms:created>
  <dcterms:modified xsi:type="dcterms:W3CDTF">2021-12-07T01:23:56Z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1033-11.2.0.10258</vt:lpwstr>
  </property>
  <property fmtid="{D5CDD505-2E9C-101B-9397-08002B2CF9AE}" pid="4" name="ContentTypeId">
    <vt:lpwstr>0x010100DFDAAE9B0125D644B7F58EE6BF1D0FC2</vt:lpwstr>
  </property>
</Properties>
</file>