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84" r:id="rId7"/>
    <p:sldId id="259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Patrick Hand" panose="00000500000000000000" pitchFamily="2" charset="0"/>
      <p:regular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E06F1C-D0E9-4BEB-B724-1B4AAC98B443}">
  <a:tblStyle styleId="{98E06F1C-D0E9-4BEB-B724-1B4AAC98B4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89" autoAdjust="0"/>
  </p:normalViewPr>
  <p:slideViewPr>
    <p:cSldViewPr snapToGrid="0">
      <p:cViewPr varScale="1">
        <p:scale>
          <a:sx n="100" d="100"/>
          <a:sy n="100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2" name="Google Shape;3762;g9a069941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3" name="Google Shape;3763;g9a0699419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g9a54481165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3" name="Google Shape;3833;g9a54481165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g9a0699419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8" name="Google Shape;3968;g9a0699419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g9a5448116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7" name="Google Shape;3987;g9a5448116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0" name="Google Shape;3530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Gọi HS đọc bài toán 1.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Bài toán cho biết gì?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Bài toán hỏi gì?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vi-VN" baseline="0" dirty="0" smtClean="0"/>
              <a:t>HD tóm tắt bài toán bằng sơ đồ.</a:t>
            </a:r>
            <a:r>
              <a:rPr lang="en-US" baseline="0" dirty="0" smtClean="0"/>
              <a:t> (dấu móc thể hiện tổng số kèn ở cả hai hàng)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Để tìm số kèn ở hàng dưới, ta làm thế nào? (ta lấy số kèn ở hàng trên cộng với phần hơn)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Vậy cả hai hàng có mấy cái kèn?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Google Shape;3573;g9a5448116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4" name="Google Shape;3574;g9a5448116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Đọc</a:t>
            </a:r>
            <a:r>
              <a:rPr lang="en-US" baseline="0" dirty="0" smtClean="0"/>
              <a:t> bài toán 2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HD tóm tắt bài toán bằng sơ đồ.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Để tính được số cá ở cả hai bể ta phải biết được những gì? (ta phải biết số cá ở mỗi bể)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g9a069941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4" name="Google Shape;3584;g9a0699419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007125" y="1714825"/>
            <a:ext cx="6983699" cy="2440690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6"/>
          <p:cNvSpPr/>
          <p:nvPr/>
        </p:nvSpPr>
        <p:spPr>
          <a:xfrm>
            <a:off x="1007125" y="1830175"/>
            <a:ext cx="7129847" cy="2388215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118260" y="-190209"/>
            <a:ext cx="3132992" cy="128961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7782942" y="-492799"/>
            <a:ext cx="1762863" cy="1624426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6"/>
          <p:cNvSpPr/>
          <p:nvPr/>
        </p:nvSpPr>
        <p:spPr>
          <a:xfrm>
            <a:off x="197452" y="1488575"/>
            <a:ext cx="377803" cy="34815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6"/>
          <p:cNvSpPr/>
          <p:nvPr/>
        </p:nvSpPr>
        <p:spPr>
          <a:xfrm>
            <a:off x="8409400" y="1533231"/>
            <a:ext cx="509948" cy="504469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202425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202425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360380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3603807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6005184" y="2917148"/>
            <a:ext cx="193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2303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6005189" y="2690300"/>
            <a:ext cx="19365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197450" y="649200"/>
            <a:ext cx="9740697" cy="5545451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7214291" y="4377734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374672" y="4122947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955212" y="4648675"/>
            <a:ext cx="38195" cy="38504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223712" y="4559106"/>
            <a:ext cx="105217" cy="1010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747454" y="4462845"/>
            <a:ext cx="67022" cy="65066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034486" y="4427224"/>
            <a:ext cx="43755" cy="40666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398320" y="4488687"/>
            <a:ext cx="117469" cy="117469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499132" y="4598640"/>
            <a:ext cx="71964" cy="72067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8327532" y="4391743"/>
            <a:ext cx="941532" cy="898272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7214291" y="-513966"/>
            <a:ext cx="3071675" cy="1264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374672" y="-567080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1604872" y="-338503"/>
            <a:ext cx="3819562" cy="1572302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8070946" y="-380874"/>
            <a:ext cx="1606980" cy="2271789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158051" y="-380887"/>
            <a:ext cx="1499664" cy="1946517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8106339" y="-482820"/>
            <a:ext cx="1210840" cy="1568321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166641" y="69918"/>
            <a:ext cx="1259736" cy="847039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493793" y="4438263"/>
            <a:ext cx="1650951" cy="88401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8056292" y="4139952"/>
            <a:ext cx="1762872" cy="1624434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CUSTOM_2_1_1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114867" y="-996670"/>
            <a:ext cx="2683373" cy="213857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4"/>
          <p:cNvSpPr/>
          <p:nvPr/>
        </p:nvSpPr>
        <p:spPr>
          <a:xfrm>
            <a:off x="-10742" y="-156700"/>
            <a:ext cx="1593639" cy="1275040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4"/>
          <p:cNvSpPr/>
          <p:nvPr/>
        </p:nvSpPr>
        <p:spPr>
          <a:xfrm>
            <a:off x="-48511" y="-92595"/>
            <a:ext cx="1322701" cy="972371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4"/>
          <p:cNvSpPr/>
          <p:nvPr/>
        </p:nvSpPr>
        <p:spPr>
          <a:xfrm>
            <a:off x="638533" y="384790"/>
            <a:ext cx="463125" cy="499482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4"/>
          <p:cNvSpPr/>
          <p:nvPr/>
        </p:nvSpPr>
        <p:spPr>
          <a:xfrm>
            <a:off x="198532" y="34845"/>
            <a:ext cx="473917" cy="543032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4"/>
          <p:cNvSpPr/>
          <p:nvPr/>
        </p:nvSpPr>
        <p:spPr>
          <a:xfrm>
            <a:off x="784215" y="275593"/>
            <a:ext cx="55241" cy="50359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34"/>
          <p:cNvSpPr/>
          <p:nvPr/>
        </p:nvSpPr>
        <p:spPr>
          <a:xfrm>
            <a:off x="914481" y="265059"/>
            <a:ext cx="53699" cy="49075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4"/>
          <p:cNvSpPr/>
          <p:nvPr/>
        </p:nvSpPr>
        <p:spPr>
          <a:xfrm>
            <a:off x="912940" y="498484"/>
            <a:ext cx="53699" cy="50745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4"/>
          <p:cNvSpPr/>
          <p:nvPr/>
        </p:nvSpPr>
        <p:spPr>
          <a:xfrm>
            <a:off x="797833" y="853440"/>
            <a:ext cx="55113" cy="50488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4"/>
          <p:cNvSpPr/>
          <p:nvPr/>
        </p:nvSpPr>
        <p:spPr>
          <a:xfrm>
            <a:off x="766872" y="959811"/>
            <a:ext cx="53828" cy="50488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34"/>
          <p:cNvSpPr/>
          <p:nvPr/>
        </p:nvSpPr>
        <p:spPr>
          <a:xfrm>
            <a:off x="396115" y="432709"/>
            <a:ext cx="55626" cy="49460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34"/>
          <p:cNvSpPr/>
          <p:nvPr/>
        </p:nvSpPr>
        <p:spPr>
          <a:xfrm>
            <a:off x="282806" y="725101"/>
            <a:ext cx="55113" cy="49460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4"/>
          <p:cNvSpPr/>
          <p:nvPr/>
        </p:nvSpPr>
        <p:spPr>
          <a:xfrm>
            <a:off x="822113" y="-9476"/>
            <a:ext cx="53057" cy="49075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4"/>
          <p:cNvSpPr/>
          <p:nvPr/>
        </p:nvSpPr>
        <p:spPr>
          <a:xfrm>
            <a:off x="320319" y="-50714"/>
            <a:ext cx="55626" cy="50488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34"/>
          <p:cNvSpPr/>
          <p:nvPr/>
        </p:nvSpPr>
        <p:spPr>
          <a:xfrm>
            <a:off x="1627347" y="646222"/>
            <a:ext cx="85816" cy="65261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34"/>
          <p:cNvSpPr/>
          <p:nvPr/>
        </p:nvSpPr>
        <p:spPr>
          <a:xfrm>
            <a:off x="1685800" y="543191"/>
            <a:ext cx="85816" cy="68473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34"/>
          <p:cNvSpPr/>
          <p:nvPr/>
        </p:nvSpPr>
        <p:spPr>
          <a:xfrm>
            <a:off x="1733590" y="656885"/>
            <a:ext cx="85816" cy="68602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7217662" y="-1755381"/>
            <a:ext cx="3196958" cy="328437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1519744" y="4232090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4489850" y="1441125"/>
            <a:ext cx="3680100" cy="1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7625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296537" y="125187"/>
            <a:ext cx="1551786" cy="1043330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7452833" y="109838"/>
            <a:ext cx="1525066" cy="1089987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178625" y="4149010"/>
            <a:ext cx="2539604" cy="1045366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7735601" y="-1079199"/>
            <a:ext cx="2092062" cy="2739079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338671" y="3554531"/>
            <a:ext cx="2925304" cy="2331684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475375" y="-615384"/>
            <a:ext cx="2925310" cy="2331688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3401240" y="2685375"/>
            <a:ext cx="2341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3401240" y="3279050"/>
            <a:ext cx="23415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3401240" y="1533575"/>
            <a:ext cx="23415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39526" y="3021116"/>
            <a:ext cx="2416620" cy="2242772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69323" y="-156700"/>
            <a:ext cx="2602000" cy="2584766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150775" y="2702914"/>
            <a:ext cx="224790" cy="239255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9"/>
          <p:cNvSpPr/>
          <p:nvPr/>
        </p:nvSpPr>
        <p:spPr>
          <a:xfrm>
            <a:off x="2125170" y="2966497"/>
            <a:ext cx="93441" cy="82551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9"/>
          <p:cNvSpPr/>
          <p:nvPr/>
        </p:nvSpPr>
        <p:spPr>
          <a:xfrm>
            <a:off x="1779882" y="1415944"/>
            <a:ext cx="102419" cy="77895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9"/>
          <p:cNvSpPr/>
          <p:nvPr/>
        </p:nvSpPr>
        <p:spPr>
          <a:xfrm>
            <a:off x="2326465" y="4402325"/>
            <a:ext cx="340439" cy="40236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8070946" y="3069630"/>
            <a:ext cx="1606980" cy="2271789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8106339" y="4021869"/>
            <a:ext cx="1210840" cy="1568321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7818240" y="-340263"/>
            <a:ext cx="2034053" cy="2133265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7654875" y="539995"/>
            <a:ext cx="202568" cy="200585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8223573" y="1091720"/>
            <a:ext cx="252717" cy="244784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06906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069063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069100" y="1479061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475893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4758936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4758946" y="147899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06906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069063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069075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4758933" y="40571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4758936" y="38302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4758946" y="3192739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1515370" y="3373821"/>
            <a:ext cx="328776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19249" y="2752651"/>
            <a:ext cx="633919" cy="584179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7135951" y="-1661517"/>
            <a:ext cx="3753445" cy="4021041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324650" y="4073250"/>
            <a:ext cx="1106519" cy="522875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340312" y="-9153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13"/>
          <p:cNvSpPr/>
          <p:nvPr/>
        </p:nvSpPr>
        <p:spPr>
          <a:xfrm>
            <a:off x="8115301" y="3792800"/>
            <a:ext cx="2424500" cy="2109426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7937078" y="3939050"/>
            <a:ext cx="973848" cy="1049877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288804" y="439028"/>
            <a:ext cx="701393" cy="522868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4" r:id="rId13"/>
    <p:sldLayoutId id="2147483666" r:id="rId14"/>
    <p:sldLayoutId id="2147483677" r:id="rId15"/>
    <p:sldLayoutId id="2147483678" r:id="rId16"/>
    <p:sldLayoutId id="2147483679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37"/>
          <p:cNvSpPr txBox="1">
            <a:spLocks noGrp="1"/>
          </p:cNvSpPr>
          <p:nvPr>
            <p:ph type="ctrTitle"/>
          </p:nvPr>
        </p:nvSpPr>
        <p:spPr>
          <a:xfrm>
            <a:off x="602236" y="2492001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toán giải bằng hai phép tính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3544;p39"/>
          <p:cNvSpPr txBox="1">
            <a:spLocks noGrp="1"/>
          </p:cNvSpPr>
          <p:nvPr>
            <p:ph type="title"/>
          </p:nvPr>
        </p:nvSpPr>
        <p:spPr>
          <a:xfrm>
            <a:off x="1466761" y="443702"/>
            <a:ext cx="6588055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ài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Thùng thứ nhất đựng 18l dầu, thùng thứ hai đựng nhiều hơn thùng thứ nhất 6l dầu. Hỏi cả hai thùng đựng bao nhiêu lít dầu ?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" sz="2800" dirty="0" smtClean="0"/>
              <a:t>  </a:t>
            </a:r>
            <a:endParaRPr sz="2800" dirty="0"/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522220" y="208990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087880" y="2898745"/>
            <a:ext cx="20878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Thùng </a:t>
            </a: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thứ nhất: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2247901" y="3665189"/>
            <a:ext cx="1965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Thùng </a:t>
            </a: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thứ hai:</a:t>
            </a:r>
          </a:p>
        </p:txBody>
      </p:sp>
      <p:grpSp>
        <p:nvGrpSpPr>
          <p:cNvPr id="73" name="Group 10"/>
          <p:cNvGrpSpPr>
            <a:grpSpLocks/>
          </p:cNvGrpSpPr>
          <p:nvPr/>
        </p:nvGrpSpPr>
        <p:grpSpPr bwMode="auto">
          <a:xfrm>
            <a:off x="4130040" y="3814762"/>
            <a:ext cx="1828800" cy="152400"/>
            <a:chOff x="1200" y="2928"/>
            <a:chExt cx="1152" cy="96"/>
          </a:xfrm>
        </p:grpSpPr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>
              <a:off x="23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1872" y="29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4130040" y="312896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AutoShape 18"/>
          <p:cNvSpPr>
            <a:spLocks/>
          </p:cNvSpPr>
          <p:nvPr/>
        </p:nvSpPr>
        <p:spPr bwMode="auto">
          <a:xfrm rot="16200000">
            <a:off x="5463540" y="3395662"/>
            <a:ext cx="228600" cy="762000"/>
          </a:xfrm>
          <a:prstGeom prst="rightBrace">
            <a:avLst>
              <a:gd name="adj1" fmla="val 27778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5356861" y="3333749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</a:t>
            </a:r>
            <a:endParaRPr lang="en-US" altLang="en-US" sz="20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AutoShape 20"/>
          <p:cNvSpPr>
            <a:spLocks/>
          </p:cNvSpPr>
          <p:nvPr/>
        </p:nvSpPr>
        <p:spPr bwMode="auto">
          <a:xfrm>
            <a:off x="6096000" y="2900362"/>
            <a:ext cx="16764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" name="Text Box 21"/>
          <p:cNvSpPr txBox="1">
            <a:spLocks noChangeArrowheads="1"/>
          </p:cNvSpPr>
          <p:nvPr/>
        </p:nvSpPr>
        <p:spPr bwMode="auto">
          <a:xfrm>
            <a:off x="6263640" y="326548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dầu</a:t>
            </a:r>
            <a:endParaRPr lang="en-US" altLang="en-US" sz="2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4381501" y="2655887"/>
            <a:ext cx="7315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18</a:t>
            </a:r>
            <a:r>
              <a:rPr lang="en-US" altLang="en-US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</a:t>
            </a:r>
            <a:endParaRPr lang="en-US" altLang="en-US" sz="20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5" name="Group 24"/>
          <p:cNvGrpSpPr>
            <a:grpSpLocks/>
          </p:cNvGrpSpPr>
          <p:nvPr/>
        </p:nvGrpSpPr>
        <p:grpSpPr bwMode="auto">
          <a:xfrm>
            <a:off x="4130040" y="3052762"/>
            <a:ext cx="1066800" cy="152400"/>
            <a:chOff x="1200" y="2928"/>
            <a:chExt cx="672" cy="96"/>
          </a:xfrm>
        </p:grpSpPr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Line 17"/>
          <p:cNvSpPr>
            <a:spLocks noChangeShapeType="1"/>
          </p:cNvSpPr>
          <p:nvPr/>
        </p:nvSpPr>
        <p:spPr bwMode="auto">
          <a:xfrm>
            <a:off x="5196840" y="310324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80" grpId="0" animBg="1"/>
      <p:bldP spid="81" grpId="0"/>
      <p:bldP spid="82" grpId="0" animBg="1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84248" y="734016"/>
            <a:ext cx="7286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Bài giải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Thùng thứ hai đựng số lít dầu là: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18 + 6 = 24 (l)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Cả hai thùng đựng số lít dầu là: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  18 + 24 = 42 (l)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                  Đáp số: 42l dầu</a:t>
            </a:r>
          </a:p>
          <a:p>
            <a:pPr algn="ctr"/>
            <a:endParaRPr lang="en-US" sz="32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3544;p39"/>
          <p:cNvSpPr txBox="1">
            <a:spLocks noGrp="1"/>
          </p:cNvSpPr>
          <p:nvPr>
            <p:ph type="title"/>
          </p:nvPr>
        </p:nvSpPr>
        <p:spPr>
          <a:xfrm>
            <a:off x="720001" y="268442"/>
            <a:ext cx="7646759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ài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3: </a:t>
            </a:r>
            <a:r>
              <a:rPr lang="en-US" altLang="en-US" b="1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Nêu 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bài toán theo tóm tắt sau rồi giải bài toán đó:</a:t>
            </a:r>
            <a:r>
              <a:rPr lang="en-US" altLang="en-US" b="1" dirty="0">
                <a:solidFill>
                  <a:srgbClr val="CC00FF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CC00FF"/>
                </a:solidFill>
                <a:latin typeface="Times New Roman" panose="02020603050405020304" pitchFamily="18" charset="0"/>
              </a:rPr>
            </a:br>
            <a:r>
              <a:rPr lang="en" sz="2800" dirty="0" smtClean="0"/>
              <a:t>  </a:t>
            </a:r>
            <a:endParaRPr sz="2800" dirty="0"/>
          </a:p>
        </p:txBody>
      </p:sp>
      <p:grpSp>
        <p:nvGrpSpPr>
          <p:cNvPr id="85" name="Group 26"/>
          <p:cNvGrpSpPr>
            <a:grpSpLocks/>
          </p:cNvGrpSpPr>
          <p:nvPr/>
        </p:nvGrpSpPr>
        <p:grpSpPr bwMode="auto">
          <a:xfrm>
            <a:off x="2042160" y="982980"/>
            <a:ext cx="4414838" cy="1371600"/>
            <a:chOff x="1488" y="1152"/>
            <a:chExt cx="2781" cy="864"/>
          </a:xfrm>
        </p:grpSpPr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1488" y="124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Bao gạo:</a:t>
              </a: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1488" y="172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Bao ngô: </a:t>
              </a:r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2352" y="144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364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Arc 18"/>
            <p:cNvSpPr>
              <a:spLocks/>
            </p:cNvSpPr>
            <p:nvPr/>
          </p:nvSpPr>
          <p:spPr bwMode="auto">
            <a:xfrm rot="3226294" flipH="1">
              <a:off x="3460" y="183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144 w 21600"/>
                <a:gd name="T3" fmla="*/ 144 h 21600"/>
                <a:gd name="T4" fmla="*/ 0 w 21600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9" name="Text Box 19"/>
            <p:cNvSpPr txBox="1">
              <a:spLocks noChangeArrowheads="1"/>
            </p:cNvSpPr>
            <p:nvPr/>
          </p:nvSpPr>
          <p:spPr bwMode="auto">
            <a:xfrm>
              <a:off x="3374" y="1632"/>
              <a:ext cx="38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5kg</a:t>
              </a:r>
            </a:p>
          </p:txBody>
        </p: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>
              <a:off x="2640" y="115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27kg</a:t>
              </a:r>
            </a:p>
          </p:txBody>
        </p:sp>
        <p:sp>
          <p:nvSpPr>
            <p:cNvPr id="101" name="AutoShape 21"/>
            <p:cNvSpPr>
              <a:spLocks/>
            </p:cNvSpPr>
            <p:nvPr/>
          </p:nvSpPr>
          <p:spPr bwMode="auto">
            <a:xfrm>
              <a:off x="3741" y="1392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2" name="Text Box 22"/>
            <p:cNvSpPr txBox="1">
              <a:spLocks noChangeArrowheads="1"/>
            </p:cNvSpPr>
            <p:nvPr/>
          </p:nvSpPr>
          <p:spPr bwMode="auto">
            <a:xfrm>
              <a:off x="3789" y="15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104" name="Text Box 85"/>
          <p:cNvSpPr txBox="1">
            <a:spLocks noChangeArrowheads="1"/>
          </p:cNvSpPr>
          <p:nvPr/>
        </p:nvSpPr>
        <p:spPr bwMode="auto">
          <a:xfrm>
            <a:off x="952384" y="2818500"/>
            <a:ext cx="4652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ao gạo nặng 27 kg, bao ngô nặng hơn bao gạo </a:t>
            </a:r>
            <a:r>
              <a:rPr lang="vi-VN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k</a:t>
            </a:r>
            <a:r>
              <a:rPr lang="vi-VN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g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. Hỏi cả hai bao nặng bao nhiêu </a:t>
            </a:r>
            <a:r>
              <a:rPr lang="vi-VN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ki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-</a:t>
            </a:r>
            <a:r>
              <a:rPr lang="vi-VN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ô-</a:t>
            </a:r>
            <a:r>
              <a:rPr lang="vi-VN" altLang="en-US" sz="28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gam</a:t>
            </a:r>
            <a:r>
              <a:rPr lang="vi-VN" altLang="en-US" sz="28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  <a:latin typeface="Patrick Hand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toán 314 - Học trực tuyến OL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100000" l="9950" r="100000">
                        <a14:foregroundMark x1="55919" y1="42120" x2="55919" y2="42120"/>
                        <a14:backgroundMark x1="62217" y1="33612" x2="46348" y2="45607"/>
                        <a14:backgroundMark x1="57179" y1="34310" x2="57179" y2="34310"/>
                        <a14:backgroundMark x1="48866" y1="43096" x2="51385" y2="77406"/>
                        <a14:backgroundMark x1="51134" y1="77406" x2="40176" y2="76011"/>
                        <a14:backgroundMark x1="65113" y1="32915" x2="51385" y2="32915"/>
                        <a14:backgroundMark x1="63224" y1="33194" x2="45718" y2="33891"/>
                        <a14:backgroundMark x1="77582" y1="31799" x2="77582" y2="31799"/>
                        <a14:backgroundMark x1="75693" y1="32497" x2="75693" y2="32497"/>
                        <a14:backgroundMark x1="74685" y1="32497" x2="74685" y2="32497"/>
                        <a14:backgroundMark x1="72796" y1="31520" x2="72796" y2="31520"/>
                        <a14:backgroundMark x1="69899" y1="31520" x2="69899" y2="31520"/>
                        <a14:backgroundMark x1="67003" y1="32218" x2="67003" y2="32218"/>
                        <a14:backgroundMark x1="63854" y1="31520" x2="63854" y2="31520"/>
                        <a14:backgroundMark x1="59068" y1="31799" x2="59068" y2="31799"/>
                        <a14:backgroundMark x1="60957" y1="31799" x2="60957" y2="31799"/>
                        <a14:backgroundMark x1="55919" y1="32218" x2="54534" y2="32218"/>
                        <a14:backgroundMark x1="51134" y1="31799" x2="51134" y2="31799"/>
                        <a14:backgroundMark x1="49496" y1="31799" x2="49496" y2="31799"/>
                        <a14:backgroundMark x1="48866" y1="31799" x2="48866" y2="31799"/>
                        <a14:backgroundMark x1="48866" y1="31799" x2="48866" y2="31799"/>
                        <a14:backgroundMark x1="48237" y1="36402" x2="48237" y2="36402"/>
                        <a14:backgroundMark x1="47229" y1="40307" x2="47229" y2="40307"/>
                        <a14:backgroundMark x1="47229" y1="40307" x2="47229" y2="40307"/>
                        <a14:backgroundMark x1="47229" y1="51604" x2="47229" y2="51604"/>
                        <a14:backgroundMark x1="47859" y1="57322" x2="47859" y2="57322"/>
                        <a14:backgroundMark x1="46977" y1="54114" x2="46977" y2="54114"/>
                        <a14:backgroundMark x1="48237" y1="56625" x2="48237" y2="58717"/>
                        <a14:backgroundMark x1="48237" y1="60809" x2="48237" y2="60809"/>
                        <a14:backgroundMark x1="48237" y1="61088" x2="48237" y2="61088"/>
                        <a14:backgroundMark x1="48237" y1="62622" x2="48237" y2="62622"/>
                        <a14:backgroundMark x1="48237" y1="64714" x2="48237" y2="65690"/>
                        <a14:backgroundMark x1="48489" y1="67503" x2="48489" y2="68898"/>
                        <a14:backgroundMark x1="48489" y1="70014" x2="48489" y2="70014"/>
                        <a14:backgroundMark x1="48489" y1="72524" x2="48489" y2="72524"/>
                        <a14:backgroundMark x1="48489" y1="72524" x2="48489" y2="73501"/>
                        <a14:backgroundMark x1="47859" y1="64017" x2="47859" y2="64017"/>
                        <a14:backgroundMark x1="60705" y1="33612" x2="45970" y2="31799"/>
                        <a14:backgroundMark x1="48237" y1="32497" x2="48237" y2="32497"/>
                        <a14:backgroundMark x1="47229" y1="32915" x2="47229" y2="32915"/>
                        <a14:backgroundMark x1="47229" y1="32915" x2="47229" y2="32915"/>
                        <a14:backgroundMark x1="46977" y1="32497" x2="46348" y2="39609"/>
                        <a14:backgroundMark x1="46977" y1="37099" x2="46977" y2="37099"/>
                        <a14:backgroundMark x1="46599" y1="37796" x2="46599" y2="37796"/>
                        <a14:backgroundMark x1="56171" y1="32915" x2="56171" y2="32915"/>
                        <a14:backgroundMark x1="58690" y1="33612" x2="58690" y2="33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48" t="32191" r="1" b="1"/>
          <a:stretch/>
        </p:blipFill>
        <p:spPr bwMode="auto">
          <a:xfrm>
            <a:off x="5641023" y="2736427"/>
            <a:ext cx="1425753" cy="17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bsa Hay túi Gạo Clip nghệ thuật Túi - túi png tải về - Miễn phí trong  suốt Hàng Hóa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86" b="962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72" y="2910840"/>
            <a:ext cx="2117171" cy="16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86"/>
          <p:cNvSpPr txBox="1">
            <a:spLocks noChangeArrowheads="1"/>
          </p:cNvSpPr>
          <p:nvPr/>
        </p:nvSpPr>
        <p:spPr bwMode="auto">
          <a:xfrm>
            <a:off x="2072639" y="575991"/>
            <a:ext cx="5020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1927860" y="1301612"/>
            <a:ext cx="5340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Bao ngô nặng số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ki-lô-gam 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1851660" y="1947943"/>
            <a:ext cx="576781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27 + 5 = 32 (kg)</a:t>
            </a:r>
          </a:p>
        </p:txBody>
      </p:sp>
      <p:sp>
        <p:nvSpPr>
          <p:cNvPr id="21" name="Text Box 89"/>
          <p:cNvSpPr txBox="1">
            <a:spLocks noChangeArrowheads="1"/>
          </p:cNvSpPr>
          <p:nvPr/>
        </p:nvSpPr>
        <p:spPr bwMode="auto">
          <a:xfrm>
            <a:off x="1736834" y="2542046"/>
            <a:ext cx="6195060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ả </a:t>
            </a:r>
            <a:r>
              <a:rPr lang="vi-VN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hai bao nặng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số</a:t>
            </a:r>
            <a:r>
              <a:rPr lang="vi-VN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ki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-</a:t>
            </a:r>
            <a:r>
              <a:rPr lang="vi-VN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l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ô-</a:t>
            </a:r>
            <a:r>
              <a:rPr lang="vi-VN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gam 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90"/>
          <p:cNvSpPr txBox="1">
            <a:spLocks noChangeArrowheads="1"/>
          </p:cNvSpPr>
          <p:nvPr/>
        </p:nvSpPr>
        <p:spPr bwMode="auto">
          <a:xfrm>
            <a:off x="3316408" y="3212905"/>
            <a:ext cx="3952021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27 + 32 = 59 (kg)</a:t>
            </a: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3880418" y="3883764"/>
            <a:ext cx="3524776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Patrick Hand" panose="00000500000000000000" pitchFamily="2" charset="0"/>
                <a:cs typeface="Times New Roman" panose="02020603050405020304" pitchFamily="18" charset="0"/>
              </a:rPr>
              <a:t>Đáp số: 59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50;p65"/>
          <p:cNvSpPr/>
          <p:nvPr/>
        </p:nvSpPr>
        <p:spPr>
          <a:xfrm>
            <a:off x="4750431" y="2025010"/>
            <a:ext cx="2891846" cy="835502"/>
          </a:xfrm>
          <a:custGeom>
            <a:avLst/>
            <a:gdLst/>
            <a:ahLst/>
            <a:cxnLst/>
            <a:rect l="l" t="t" r="r" b="b"/>
            <a:pathLst>
              <a:path w="21045" h="3881" extrusionOk="0">
                <a:moveTo>
                  <a:pt x="1344" y="0"/>
                </a:moveTo>
                <a:cubicBezTo>
                  <a:pt x="598" y="0"/>
                  <a:pt x="1" y="448"/>
                  <a:pt x="1" y="997"/>
                </a:cubicBezTo>
                <a:lnTo>
                  <a:pt x="1" y="2890"/>
                </a:lnTo>
                <a:cubicBezTo>
                  <a:pt x="1" y="3433"/>
                  <a:pt x="598" y="3881"/>
                  <a:pt x="1344" y="3881"/>
                </a:cubicBezTo>
                <a:lnTo>
                  <a:pt x="19701" y="3881"/>
                </a:lnTo>
                <a:cubicBezTo>
                  <a:pt x="20448" y="3881"/>
                  <a:pt x="21045" y="3433"/>
                  <a:pt x="21045" y="2890"/>
                </a:cubicBezTo>
                <a:lnTo>
                  <a:pt x="21045" y="997"/>
                </a:lnTo>
                <a:cubicBezTo>
                  <a:pt x="21045" y="448"/>
                  <a:pt x="20448" y="0"/>
                  <a:pt x="19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166;p65"/>
          <p:cNvSpPr txBox="1">
            <a:spLocks/>
          </p:cNvSpPr>
          <p:nvPr/>
        </p:nvSpPr>
        <p:spPr>
          <a:xfrm flipH="1">
            <a:off x="4174005" y="2025010"/>
            <a:ext cx="40575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47625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44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" name="Google Shape;3544;p39"/>
          <p:cNvSpPr txBox="1">
            <a:spLocks noGrp="1"/>
          </p:cNvSpPr>
          <p:nvPr>
            <p:ph type="title"/>
          </p:nvPr>
        </p:nvSpPr>
        <p:spPr>
          <a:xfrm>
            <a:off x="1253401" y="82209"/>
            <a:ext cx="6588055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 eaLnBrk="1" hangingPunct="1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ài toán 1: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Hàng trên có 3 cái kèn, hàng dưới có nhiều hơn hàng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trên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2 cái kèn. Hỏi: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a. Hàng dưới có mấy cái kèn?</a:t>
            </a:r>
            <a:b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b. Cả hai hàng có mấy cái kèn?</a:t>
            </a:r>
            <a:b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" dirty="0" smtClean="0"/>
              <a:t>  </a:t>
            </a:r>
            <a:endParaRPr dirty="0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3335341" y="2995617"/>
            <a:ext cx="1374775" cy="762000"/>
            <a:chOff x="1630" y="2400"/>
            <a:chExt cx="914" cy="528"/>
          </a:xfrm>
        </p:grpSpPr>
        <p:pic>
          <p:nvPicPr>
            <p:cNvPr id="40" name="Picture 15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2400"/>
              <a:ext cx="43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8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" y="2448"/>
              <a:ext cx="43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1112043" y="2150269"/>
            <a:ext cx="2076450" cy="685800"/>
            <a:chOff x="192" y="1632"/>
            <a:chExt cx="1308" cy="480"/>
          </a:xfrm>
        </p:grpSpPr>
        <p:pic>
          <p:nvPicPr>
            <p:cNvPr id="43" name="Picture 9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1632"/>
              <a:ext cx="43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38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2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32"/>
              <a:ext cx="43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1073943" y="3064669"/>
            <a:ext cx="2217738" cy="685800"/>
            <a:chOff x="192" y="2448"/>
            <a:chExt cx="1397" cy="528"/>
          </a:xfrm>
        </p:grpSpPr>
        <p:pic>
          <p:nvPicPr>
            <p:cNvPr id="47" name="Picture 19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448"/>
              <a:ext cx="45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0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448"/>
              <a:ext cx="452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1" descr="music_clipart_trump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45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19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192" y="2976"/>
              <a:ext cx="1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192" y="2448"/>
              <a:ext cx="1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1589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70"/>
          <p:cNvSpPr txBox="1">
            <a:spLocks noChangeArrowheads="1"/>
          </p:cNvSpPr>
          <p:nvPr/>
        </p:nvSpPr>
        <p:spPr bwMode="auto">
          <a:xfrm>
            <a:off x="4856483" y="2145740"/>
            <a:ext cx="16063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Hàng trên: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Hàng dưới:  </a:t>
            </a:r>
          </a:p>
        </p:txBody>
      </p:sp>
      <p:sp>
        <p:nvSpPr>
          <p:cNvPr id="55" name="Text Box 100"/>
          <p:cNvSpPr txBox="1">
            <a:spLocks noChangeArrowheads="1"/>
          </p:cNvSpPr>
          <p:nvPr/>
        </p:nvSpPr>
        <p:spPr bwMode="auto">
          <a:xfrm>
            <a:off x="6993733" y="3746464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? kèn</a:t>
            </a:r>
          </a:p>
        </p:txBody>
      </p:sp>
      <p:sp>
        <p:nvSpPr>
          <p:cNvPr id="56" name="Text Box 101"/>
          <p:cNvSpPr txBox="1">
            <a:spLocks noChangeArrowheads="1"/>
          </p:cNvSpPr>
          <p:nvPr/>
        </p:nvSpPr>
        <p:spPr bwMode="auto">
          <a:xfrm>
            <a:off x="8322469" y="270197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? kèn</a:t>
            </a:r>
          </a:p>
        </p:txBody>
      </p:sp>
      <p:sp>
        <p:nvSpPr>
          <p:cNvPr id="57" name="AutoShape 102"/>
          <p:cNvSpPr>
            <a:spLocks/>
          </p:cNvSpPr>
          <p:nvPr/>
        </p:nvSpPr>
        <p:spPr bwMode="auto">
          <a:xfrm>
            <a:off x="8279606" y="2320970"/>
            <a:ext cx="111125" cy="1219200"/>
          </a:xfrm>
          <a:prstGeom prst="rightBrace">
            <a:avLst>
              <a:gd name="adj1" fmla="val 9142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Text Box 107"/>
          <p:cNvSpPr txBox="1">
            <a:spLocks noChangeArrowheads="1"/>
          </p:cNvSpPr>
          <p:nvPr/>
        </p:nvSpPr>
        <p:spPr bwMode="auto">
          <a:xfrm>
            <a:off x="6527006" y="1939970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3 kèn</a:t>
            </a:r>
          </a:p>
        </p:txBody>
      </p:sp>
      <p:sp>
        <p:nvSpPr>
          <p:cNvPr id="59" name="Text Box 110"/>
          <p:cNvSpPr txBox="1">
            <a:spLocks noChangeArrowheads="1"/>
          </p:cNvSpPr>
          <p:nvPr/>
        </p:nvSpPr>
        <p:spPr bwMode="auto">
          <a:xfrm>
            <a:off x="6435728" y="1474209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grpSp>
        <p:nvGrpSpPr>
          <p:cNvPr id="60" name="Group 71"/>
          <p:cNvGrpSpPr>
            <a:grpSpLocks/>
          </p:cNvGrpSpPr>
          <p:nvPr/>
        </p:nvGrpSpPr>
        <p:grpSpPr bwMode="auto">
          <a:xfrm>
            <a:off x="6451602" y="2359070"/>
            <a:ext cx="1084263" cy="152400"/>
            <a:chOff x="1148" y="2688"/>
            <a:chExt cx="683" cy="96"/>
          </a:xfrm>
        </p:grpSpPr>
        <p:grpSp>
          <p:nvGrpSpPr>
            <p:cNvPr id="61" name="Group 72"/>
            <p:cNvGrpSpPr>
              <a:grpSpLocks/>
            </p:cNvGrpSpPr>
            <p:nvPr/>
          </p:nvGrpSpPr>
          <p:grpSpPr bwMode="auto">
            <a:xfrm>
              <a:off x="1148" y="2688"/>
              <a:ext cx="228" cy="96"/>
              <a:chOff x="1008" y="2352"/>
              <a:chExt cx="240" cy="96"/>
            </a:xfrm>
          </p:grpSpPr>
          <p:sp>
            <p:nvSpPr>
              <p:cNvPr id="66" name="Line 7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74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75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>
              <a:off x="1376" y="273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7"/>
            <p:cNvSpPr>
              <a:spLocks noChangeShapeType="1"/>
            </p:cNvSpPr>
            <p:nvPr/>
          </p:nvSpPr>
          <p:spPr bwMode="auto">
            <a:xfrm>
              <a:off x="1603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8"/>
            <p:cNvSpPr>
              <a:spLocks noChangeShapeType="1"/>
            </p:cNvSpPr>
            <p:nvPr/>
          </p:nvSpPr>
          <p:spPr bwMode="auto">
            <a:xfrm>
              <a:off x="1603" y="2736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9"/>
            <p:cNvSpPr>
              <a:spLocks noChangeShapeType="1"/>
            </p:cNvSpPr>
            <p:nvPr/>
          </p:nvSpPr>
          <p:spPr bwMode="auto">
            <a:xfrm>
              <a:off x="1831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81"/>
          <p:cNvGrpSpPr>
            <a:grpSpLocks/>
          </p:cNvGrpSpPr>
          <p:nvPr/>
        </p:nvGrpSpPr>
        <p:grpSpPr bwMode="auto">
          <a:xfrm>
            <a:off x="6451602" y="3425870"/>
            <a:ext cx="1806575" cy="152400"/>
            <a:chOff x="1148" y="3024"/>
            <a:chExt cx="1138" cy="96"/>
          </a:xfrm>
        </p:grpSpPr>
        <p:grpSp>
          <p:nvGrpSpPr>
            <p:cNvPr id="70" name="Group 82"/>
            <p:cNvGrpSpPr>
              <a:grpSpLocks/>
            </p:cNvGrpSpPr>
            <p:nvPr/>
          </p:nvGrpSpPr>
          <p:grpSpPr bwMode="auto">
            <a:xfrm>
              <a:off x="1831" y="3024"/>
              <a:ext cx="227" cy="96"/>
              <a:chOff x="1008" y="2352"/>
              <a:chExt cx="240" cy="96"/>
            </a:xfrm>
          </p:grpSpPr>
          <p:sp>
            <p:nvSpPr>
              <p:cNvPr id="80" name="Line 83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84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85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Line 86"/>
            <p:cNvSpPr>
              <a:spLocks noChangeShapeType="1"/>
            </p:cNvSpPr>
            <p:nvPr/>
          </p:nvSpPr>
          <p:spPr bwMode="auto">
            <a:xfrm>
              <a:off x="2058" y="3072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87"/>
            <p:cNvSpPr>
              <a:spLocks noChangeShapeType="1"/>
            </p:cNvSpPr>
            <p:nvPr/>
          </p:nvSpPr>
          <p:spPr bwMode="auto">
            <a:xfrm>
              <a:off x="2286" y="302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oup 88"/>
            <p:cNvGrpSpPr>
              <a:grpSpLocks/>
            </p:cNvGrpSpPr>
            <p:nvPr/>
          </p:nvGrpSpPr>
          <p:grpSpPr bwMode="auto">
            <a:xfrm>
              <a:off x="1148" y="3024"/>
              <a:ext cx="228" cy="96"/>
              <a:chOff x="1008" y="2352"/>
              <a:chExt cx="240" cy="96"/>
            </a:xfrm>
          </p:grpSpPr>
          <p:sp>
            <p:nvSpPr>
              <p:cNvPr id="77" name="Line 8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90"/>
              <p:cNvSpPr>
                <a:spLocks noChangeShapeType="1"/>
              </p:cNvSpPr>
              <p:nvPr/>
            </p:nvSpPr>
            <p:spPr bwMode="auto">
              <a:xfrm>
                <a:off x="10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91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Line 92"/>
            <p:cNvSpPr>
              <a:spLocks noChangeShapeType="1"/>
            </p:cNvSpPr>
            <p:nvPr/>
          </p:nvSpPr>
          <p:spPr bwMode="auto">
            <a:xfrm>
              <a:off x="1376" y="3072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93"/>
            <p:cNvSpPr>
              <a:spLocks noChangeShapeType="1"/>
            </p:cNvSpPr>
            <p:nvPr/>
          </p:nvSpPr>
          <p:spPr bwMode="auto">
            <a:xfrm>
              <a:off x="1603" y="302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94"/>
            <p:cNvSpPr>
              <a:spLocks noChangeShapeType="1"/>
            </p:cNvSpPr>
            <p:nvPr/>
          </p:nvSpPr>
          <p:spPr bwMode="auto">
            <a:xfrm>
              <a:off x="1603" y="3072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95"/>
          <p:cNvSpPr>
            <a:spLocks noChangeShapeType="1"/>
          </p:cNvSpPr>
          <p:nvPr/>
        </p:nvSpPr>
        <p:spPr bwMode="auto">
          <a:xfrm flipH="1">
            <a:off x="6451602" y="243527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Arc 99"/>
          <p:cNvSpPr>
            <a:spLocks/>
          </p:cNvSpPr>
          <p:nvPr/>
        </p:nvSpPr>
        <p:spPr bwMode="auto">
          <a:xfrm rot="12202991" flipH="1">
            <a:off x="6799265" y="2054270"/>
            <a:ext cx="1647825" cy="1905000"/>
          </a:xfrm>
          <a:custGeom>
            <a:avLst/>
            <a:gdLst>
              <a:gd name="T0" fmla="*/ 0 w 17986"/>
              <a:gd name="T1" fmla="*/ 882 h 21600"/>
              <a:gd name="T2" fmla="*/ 1647825 w 17986"/>
              <a:gd name="T3" fmla="*/ 766498 h 21600"/>
              <a:gd name="T4" fmla="*/ 61200 w 17986"/>
              <a:gd name="T5" fmla="*/ 1905000 h 21600"/>
              <a:gd name="T6" fmla="*/ 0 60000 65536"/>
              <a:gd name="T7" fmla="*/ 0 60000 65536"/>
              <a:gd name="T8" fmla="*/ 0 60000 65536"/>
              <a:gd name="T9" fmla="*/ 0 w 17986"/>
              <a:gd name="T10" fmla="*/ 0 h 21600"/>
              <a:gd name="T11" fmla="*/ 17986 w 179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86" h="21600" fill="none" extrusionOk="0">
                <a:moveTo>
                  <a:pt x="0" y="10"/>
                </a:moveTo>
                <a:cubicBezTo>
                  <a:pt x="222" y="3"/>
                  <a:pt x="445" y="-1"/>
                  <a:pt x="668" y="0"/>
                </a:cubicBezTo>
                <a:cubicBezTo>
                  <a:pt x="7489" y="0"/>
                  <a:pt x="13909" y="3221"/>
                  <a:pt x="17986" y="8690"/>
                </a:cubicBezTo>
              </a:path>
              <a:path w="17986" h="21600" stroke="0" extrusionOk="0">
                <a:moveTo>
                  <a:pt x="0" y="10"/>
                </a:moveTo>
                <a:cubicBezTo>
                  <a:pt x="222" y="3"/>
                  <a:pt x="445" y="-1"/>
                  <a:pt x="668" y="0"/>
                </a:cubicBezTo>
                <a:cubicBezTo>
                  <a:pt x="7489" y="0"/>
                  <a:pt x="13909" y="3221"/>
                  <a:pt x="17986" y="8690"/>
                </a:cubicBezTo>
                <a:lnTo>
                  <a:pt x="66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Line 106"/>
          <p:cNvSpPr>
            <a:spLocks noChangeShapeType="1"/>
          </p:cNvSpPr>
          <p:nvPr/>
        </p:nvSpPr>
        <p:spPr bwMode="auto">
          <a:xfrm>
            <a:off x="7518402" y="243527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Arc 97"/>
          <p:cNvSpPr>
            <a:spLocks/>
          </p:cNvSpPr>
          <p:nvPr/>
        </p:nvSpPr>
        <p:spPr bwMode="auto">
          <a:xfrm rot="20486005">
            <a:off x="7624079" y="3325018"/>
            <a:ext cx="576033" cy="458872"/>
          </a:xfrm>
          <a:custGeom>
            <a:avLst/>
            <a:gdLst>
              <a:gd name="T0" fmla="*/ 0 w 20904"/>
              <a:gd name="T1" fmla="*/ 7705 h 21600"/>
              <a:gd name="T2" fmla="*/ 739775 w 20904"/>
              <a:gd name="T3" fmla="*/ 251404 h 21600"/>
              <a:gd name="T4" fmla="*/ 121243 w 20904"/>
              <a:gd name="T5" fmla="*/ 609600 h 21600"/>
              <a:gd name="T6" fmla="*/ 0 60000 65536"/>
              <a:gd name="T7" fmla="*/ 0 60000 65536"/>
              <a:gd name="T8" fmla="*/ 0 60000 65536"/>
              <a:gd name="T9" fmla="*/ 0 w 20904"/>
              <a:gd name="T10" fmla="*/ 0 h 21600"/>
              <a:gd name="T11" fmla="*/ 20904 w 209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04" h="21600" fill="none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</a:path>
              <a:path w="20904" h="21600" stroke="0" extrusionOk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10342" y="0"/>
                  <a:pt x="16840" y="3311"/>
                  <a:pt x="20903" y="8908"/>
                </a:cubicBezTo>
                <a:lnTo>
                  <a:pt x="3426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Text Box 107"/>
          <p:cNvSpPr txBox="1">
            <a:spLocks noChangeArrowheads="1"/>
          </p:cNvSpPr>
          <p:nvPr/>
        </p:nvSpPr>
        <p:spPr bwMode="auto">
          <a:xfrm>
            <a:off x="7462045" y="2919417"/>
            <a:ext cx="86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/>
      <p:bldP spid="59" grpId="0"/>
      <p:bldP spid="84" grpId="0" animBg="1"/>
      <p:bldP spid="86" grpId="0" animBg="1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41"/>
          <p:cNvGrpSpPr/>
          <p:nvPr/>
        </p:nvGrpSpPr>
        <p:grpSpPr>
          <a:xfrm>
            <a:off x="1199773" y="416629"/>
            <a:ext cx="6902748" cy="4126796"/>
            <a:chOff x="1199773" y="635746"/>
            <a:chExt cx="6902748" cy="3741422"/>
          </a:xfrm>
        </p:grpSpPr>
        <p:sp>
          <p:nvSpPr>
            <p:cNvPr id="3568" name="Google Shape;3568;p41"/>
            <p:cNvSpPr/>
            <p:nvPr/>
          </p:nvSpPr>
          <p:spPr>
            <a:xfrm>
              <a:off x="1270521" y="635746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1"/>
            <p:cNvSpPr/>
            <p:nvPr/>
          </p:nvSpPr>
          <p:spPr>
            <a:xfrm>
              <a:off x="1199773" y="675948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71737" y="566319"/>
            <a:ext cx="51077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                 </a:t>
            </a:r>
            <a:r>
              <a:rPr lang="en-US" altLang="en-US" sz="2400" b="1" i="1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Bài giải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a. Số kèn ở hàng dưới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            3 + 2 = 5 (cái)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b. Số kèn ở cả hai hàng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            3 + 5 = 8 (cái)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                   Đáp số:  a. 5 cái kèn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Patrick Hand" panose="00000500000000000000" pitchFamily="2" charset="0"/>
              </a:rPr>
              <a:t>                                 b. 8 cái kèn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544;p39"/>
          <p:cNvSpPr txBox="1">
            <a:spLocks noGrp="1"/>
          </p:cNvSpPr>
          <p:nvPr>
            <p:ph type="title"/>
          </p:nvPr>
        </p:nvSpPr>
        <p:spPr>
          <a:xfrm>
            <a:off x="1512481" y="131282"/>
            <a:ext cx="6588055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 algn="l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ài toán 2: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Bể thứ nhất có 4 con cá, bể thứ hai có nhiều hơn bể 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thứ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nhất 3 con cá. Hỏi cả hai bể có bao nhiêu con cá?</a:t>
            </a:r>
            <a:b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" sz="2800" dirty="0" smtClean="0"/>
              <a:t>  </a:t>
            </a:r>
            <a:endParaRPr sz="28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75560" y="164794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06980" y="2382202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Bể thứ nhất: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506980" y="3144202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Bể thứ hai:</a:t>
            </a: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183380" y="3372802"/>
            <a:ext cx="1828800" cy="152400"/>
            <a:chOff x="1200" y="2928"/>
            <a:chExt cx="1152" cy="96"/>
          </a:xfrm>
        </p:grpSpPr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35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872" y="29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183380" y="2687002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5250180" y="2687002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18"/>
          <p:cNvSpPr>
            <a:spLocks/>
          </p:cNvSpPr>
          <p:nvPr/>
        </p:nvSpPr>
        <p:spPr bwMode="auto">
          <a:xfrm rot="16200000">
            <a:off x="5516880" y="2953702"/>
            <a:ext cx="228600" cy="762000"/>
          </a:xfrm>
          <a:prstGeom prst="rightBrace">
            <a:avLst>
              <a:gd name="adj1" fmla="val 27778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173980" y="2839402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3 con cá</a:t>
            </a:r>
          </a:p>
        </p:txBody>
      </p:sp>
      <p:sp>
        <p:nvSpPr>
          <p:cNvPr id="25" name="AutoShape 20"/>
          <p:cNvSpPr>
            <a:spLocks/>
          </p:cNvSpPr>
          <p:nvPr/>
        </p:nvSpPr>
        <p:spPr bwMode="auto">
          <a:xfrm>
            <a:off x="6149340" y="2458402"/>
            <a:ext cx="16764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316980" y="2823526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? con cá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183380" y="2229802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4 con cá</a:t>
            </a:r>
          </a:p>
        </p:txBody>
      </p: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4183380" y="2610802"/>
            <a:ext cx="1066800" cy="152400"/>
            <a:chOff x="1200" y="2928"/>
            <a:chExt cx="672" cy="96"/>
          </a:xfrm>
        </p:grpSpPr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" grpId="0" animBg="1"/>
      <p:bldP spid="24" grpId="0"/>
      <p:bldP spid="25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3567;p41"/>
          <p:cNvGrpSpPr/>
          <p:nvPr/>
        </p:nvGrpSpPr>
        <p:grpSpPr>
          <a:xfrm>
            <a:off x="794940" y="418638"/>
            <a:ext cx="7564199" cy="4126796"/>
            <a:chOff x="1199773" y="635746"/>
            <a:chExt cx="6902748" cy="3741422"/>
          </a:xfrm>
        </p:grpSpPr>
        <p:sp>
          <p:nvSpPr>
            <p:cNvPr id="27" name="Google Shape;3568;p41"/>
            <p:cNvSpPr/>
            <p:nvPr/>
          </p:nvSpPr>
          <p:spPr>
            <a:xfrm>
              <a:off x="1270521" y="635746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9;p41"/>
            <p:cNvSpPr/>
            <p:nvPr/>
          </p:nvSpPr>
          <p:spPr>
            <a:xfrm>
              <a:off x="1199773" y="675948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697480" y="736282"/>
            <a:ext cx="47625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  Bài giải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Số cá ở bể thứ hai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4 + 3 = 7 (con)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Số cá ở cả hai bể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4 + 7 = 11 (con)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     Đáp số: 11 con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43940" y="952500"/>
            <a:ext cx="6835140" cy="32308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Muốn giải bài toán bằng hai phép tính ta làm theo hai bước: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- Bước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1: Tìm cái chưa biết.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- Bước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2: Tìm bài toán hỏi.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2262" y="2581938"/>
            <a:ext cx="3061357" cy="561000"/>
          </a:xfrm>
        </p:spPr>
        <p:txBody>
          <a:bodyPr/>
          <a:lstStyle/>
          <a:p>
            <a:r>
              <a:rPr lang="en-US" sz="6000" dirty="0" smtClean="0"/>
              <a:t>Luyện tập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544;p39"/>
          <p:cNvSpPr txBox="1">
            <a:spLocks noGrp="1"/>
          </p:cNvSpPr>
          <p:nvPr>
            <p:ph type="title"/>
          </p:nvPr>
        </p:nvSpPr>
        <p:spPr>
          <a:xfrm>
            <a:off x="1512481" y="131282"/>
            <a:ext cx="6588055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</a:t>
            </a:r>
            <a:r>
              <a:rPr lang="en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ài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1: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>Anh có 15 tấm bưu ảnh, em có ít hơn anh 7 tấm bưu ảnh. Hỏi cả hai anh em có bao nhiêu tấm bưu ảnh? </a:t>
            </a:r>
            <a:b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  <a:t/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Patrick Hand" panose="00000500000000000000" pitchFamily="2" charset="0"/>
              </a:rPr>
            </a:br>
            <a:r>
              <a:rPr lang="en" sz="2800" dirty="0" smtClean="0"/>
              <a:t>  </a:t>
            </a:r>
            <a:endParaRPr sz="2800" dirty="0"/>
          </a:p>
        </p:txBody>
      </p:sp>
      <p:grpSp>
        <p:nvGrpSpPr>
          <p:cNvPr id="38" name="Group 79"/>
          <p:cNvGrpSpPr>
            <a:grpSpLocks/>
          </p:cNvGrpSpPr>
          <p:nvPr/>
        </p:nvGrpSpPr>
        <p:grpSpPr bwMode="auto">
          <a:xfrm>
            <a:off x="1648142" y="1721803"/>
            <a:ext cx="5395914" cy="2455863"/>
            <a:chOff x="-133" y="1699"/>
            <a:chExt cx="3399" cy="1547"/>
          </a:xfrm>
        </p:grpSpPr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-133" y="1699"/>
              <a:ext cx="1899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80000"/>
                </a:lnSpc>
                <a:spcBef>
                  <a:spcPct val="50000"/>
                </a:spcBef>
              </a:pPr>
              <a:r>
                <a:rPr lang="en-US" altLang="en-US" sz="2400" b="1" i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              Tóm tắt</a:t>
              </a:r>
            </a:p>
            <a:p>
              <a:pPr eaLnBrk="1" hangingPunct="1">
                <a:lnSpc>
                  <a:spcPct val="180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Anh có: </a:t>
              </a:r>
            </a:p>
            <a:p>
              <a:pPr eaLnBrk="1" hangingPunct="1">
                <a:lnSpc>
                  <a:spcPct val="180000"/>
                </a:lnSpc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Em có: </a:t>
              </a:r>
            </a:p>
          </p:txBody>
        </p: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672" y="3024"/>
              <a:ext cx="995" cy="96"/>
              <a:chOff x="1152" y="2352"/>
              <a:chExt cx="1056" cy="96"/>
            </a:xfrm>
          </p:grpSpPr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1152" y="240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6" name="Line 8"/>
              <p:cNvSpPr>
                <a:spLocks noChangeShapeType="1"/>
              </p:cNvSpPr>
              <p:nvPr/>
            </p:nvSpPr>
            <p:spPr bwMode="auto">
              <a:xfrm>
                <a:off x="1152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7" name="Line 9"/>
              <p:cNvSpPr>
                <a:spLocks noChangeShapeType="1"/>
              </p:cNvSpPr>
              <p:nvPr/>
            </p:nvSpPr>
            <p:spPr bwMode="auto">
              <a:xfrm>
                <a:off x="2208" y="23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672" y="2496"/>
              <a:ext cx="1447" cy="96"/>
              <a:chOff x="1152" y="2640"/>
              <a:chExt cx="1536" cy="96"/>
            </a:xfrm>
          </p:grpSpPr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1152" y="264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678" y="254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1673" y="25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4" name="AutoShape 32"/>
            <p:cNvSpPr>
              <a:spLocks/>
            </p:cNvSpPr>
            <p:nvPr/>
          </p:nvSpPr>
          <p:spPr bwMode="auto">
            <a:xfrm rot="-5400000">
              <a:off x="1848" y="2376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B0F0"/>
                </a:solidFill>
              </a:endParaRP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1649" y="2595"/>
              <a:ext cx="5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7 bưu       ảnh</a:t>
              </a:r>
            </a:p>
          </p:txBody>
        </p:sp>
        <p:sp>
          <p:nvSpPr>
            <p:cNvPr id="46" name="AutoShape 35"/>
            <p:cNvSpPr>
              <a:spLocks/>
            </p:cNvSpPr>
            <p:nvPr/>
          </p:nvSpPr>
          <p:spPr bwMode="auto">
            <a:xfrm rot="5400000">
              <a:off x="1300" y="1724"/>
              <a:ext cx="192" cy="1447"/>
            </a:xfrm>
            <a:prstGeom prst="leftBrace">
              <a:avLst>
                <a:gd name="adj1" fmla="val 6280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B0F0"/>
                </a:solidFill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960" y="2112"/>
              <a:ext cx="1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15 bưu ảnh</a:t>
              </a:r>
            </a:p>
          </p:txBody>
        </p:sp>
        <p:sp>
          <p:nvSpPr>
            <p:cNvPr id="48" name="AutoShape 37"/>
            <p:cNvSpPr>
              <a:spLocks/>
            </p:cNvSpPr>
            <p:nvPr/>
          </p:nvSpPr>
          <p:spPr bwMode="auto">
            <a:xfrm>
              <a:off x="2261" y="2448"/>
              <a:ext cx="45" cy="672"/>
            </a:xfrm>
            <a:prstGeom prst="rightBrace">
              <a:avLst>
                <a:gd name="adj1" fmla="val 12444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B0F0"/>
                </a:solidFill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2313" y="2565"/>
              <a:ext cx="9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? bưu ảnh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3" name="Google Shape;3653;p45"/>
          <p:cNvGrpSpPr/>
          <p:nvPr/>
        </p:nvGrpSpPr>
        <p:grpSpPr>
          <a:xfrm>
            <a:off x="245327" y="126380"/>
            <a:ext cx="8690517" cy="5017120"/>
            <a:chOff x="1094129" y="2075450"/>
            <a:chExt cx="7722070" cy="2891611"/>
          </a:xfrm>
        </p:grpSpPr>
        <p:sp>
          <p:nvSpPr>
            <p:cNvPr id="3654" name="Google Shape;3654;p45"/>
            <p:cNvSpPr/>
            <p:nvPr/>
          </p:nvSpPr>
          <p:spPr>
            <a:xfrm rot="13545">
              <a:off x="5872821" y="2482714"/>
              <a:ext cx="85166" cy="34168"/>
            </a:xfrm>
            <a:custGeom>
              <a:avLst/>
              <a:gdLst/>
              <a:ahLst/>
              <a:cxnLst/>
              <a:rect l="l" t="t" r="r" b="b"/>
              <a:pathLst>
                <a:path w="5369" h="2154" extrusionOk="0">
                  <a:moveTo>
                    <a:pt x="5240" y="0"/>
                  </a:moveTo>
                  <a:cubicBezTo>
                    <a:pt x="4822" y="0"/>
                    <a:pt x="4436" y="0"/>
                    <a:pt x="4179" y="129"/>
                  </a:cubicBezTo>
                  <a:cubicBezTo>
                    <a:pt x="3504" y="418"/>
                    <a:pt x="2829" y="547"/>
                    <a:pt x="2154" y="804"/>
                  </a:cubicBezTo>
                  <a:lnTo>
                    <a:pt x="964" y="1222"/>
                  </a:lnTo>
                  <a:lnTo>
                    <a:pt x="675" y="1222"/>
                  </a:lnTo>
                  <a:cubicBezTo>
                    <a:pt x="547" y="1222"/>
                    <a:pt x="418" y="1222"/>
                    <a:pt x="418" y="1350"/>
                  </a:cubicBezTo>
                  <a:cubicBezTo>
                    <a:pt x="161" y="1479"/>
                    <a:pt x="0" y="1607"/>
                    <a:pt x="0" y="1736"/>
                  </a:cubicBezTo>
                  <a:cubicBezTo>
                    <a:pt x="0" y="1865"/>
                    <a:pt x="161" y="2025"/>
                    <a:pt x="289" y="2025"/>
                  </a:cubicBezTo>
                  <a:cubicBezTo>
                    <a:pt x="547" y="2154"/>
                    <a:pt x="675" y="2154"/>
                    <a:pt x="964" y="2154"/>
                  </a:cubicBezTo>
                  <a:lnTo>
                    <a:pt x="1350" y="2154"/>
                  </a:lnTo>
                  <a:cubicBezTo>
                    <a:pt x="2700" y="2154"/>
                    <a:pt x="3632" y="1865"/>
                    <a:pt x="4307" y="1350"/>
                  </a:cubicBezTo>
                  <a:cubicBezTo>
                    <a:pt x="4693" y="932"/>
                    <a:pt x="5111" y="547"/>
                    <a:pt x="5368" y="129"/>
                  </a:cubicBezTo>
                  <a:lnTo>
                    <a:pt x="53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5"/>
            <p:cNvSpPr/>
            <p:nvPr/>
          </p:nvSpPr>
          <p:spPr>
            <a:xfrm rot="13545">
              <a:off x="5702900" y="2522334"/>
              <a:ext cx="91274" cy="17354"/>
            </a:xfrm>
            <a:custGeom>
              <a:avLst/>
              <a:gdLst/>
              <a:ahLst/>
              <a:cxnLst/>
              <a:rect l="l" t="t" r="r" b="b"/>
              <a:pathLst>
                <a:path w="5754" h="1094" extrusionOk="0">
                  <a:moveTo>
                    <a:pt x="2539" y="1"/>
                  </a:moveTo>
                  <a:cubicBezTo>
                    <a:pt x="1864" y="1"/>
                    <a:pt x="1222" y="129"/>
                    <a:pt x="546" y="129"/>
                  </a:cubicBezTo>
                  <a:cubicBezTo>
                    <a:pt x="0" y="129"/>
                    <a:pt x="0" y="418"/>
                    <a:pt x="0" y="547"/>
                  </a:cubicBezTo>
                  <a:cubicBezTo>
                    <a:pt x="0" y="676"/>
                    <a:pt x="0" y="804"/>
                    <a:pt x="546" y="933"/>
                  </a:cubicBezTo>
                  <a:lnTo>
                    <a:pt x="1222" y="933"/>
                  </a:lnTo>
                  <a:cubicBezTo>
                    <a:pt x="1607" y="1093"/>
                    <a:pt x="2154" y="1093"/>
                    <a:pt x="2539" y="1093"/>
                  </a:cubicBezTo>
                  <a:lnTo>
                    <a:pt x="2668" y="1093"/>
                  </a:lnTo>
                  <a:cubicBezTo>
                    <a:pt x="3761" y="1093"/>
                    <a:pt x="4565" y="1093"/>
                    <a:pt x="5368" y="933"/>
                  </a:cubicBezTo>
                  <a:cubicBezTo>
                    <a:pt x="5497" y="933"/>
                    <a:pt x="5625" y="804"/>
                    <a:pt x="5625" y="676"/>
                  </a:cubicBezTo>
                  <a:lnTo>
                    <a:pt x="5754" y="547"/>
                  </a:lnTo>
                  <a:cubicBezTo>
                    <a:pt x="5497" y="290"/>
                    <a:pt x="5368" y="129"/>
                    <a:pt x="5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6" name="Google Shape;3656;p45"/>
            <p:cNvGrpSpPr/>
            <p:nvPr/>
          </p:nvGrpSpPr>
          <p:grpSpPr>
            <a:xfrm>
              <a:off x="1094129" y="2075450"/>
              <a:ext cx="7722070" cy="2891611"/>
              <a:chOff x="1094129" y="2075450"/>
              <a:chExt cx="7722070" cy="2891611"/>
            </a:xfrm>
          </p:grpSpPr>
          <p:sp>
            <p:nvSpPr>
              <p:cNvPr id="3657" name="Google Shape;3657;p45"/>
              <p:cNvSpPr/>
              <p:nvPr/>
            </p:nvSpPr>
            <p:spPr>
              <a:xfrm rot="-10786615">
                <a:off x="1577153" y="233145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5"/>
              <p:cNvSpPr/>
              <p:nvPr/>
            </p:nvSpPr>
            <p:spPr>
              <a:xfrm rot="13385" flipH="1">
                <a:off x="6154097" y="232687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5"/>
              <p:cNvSpPr/>
              <p:nvPr/>
            </p:nvSpPr>
            <p:spPr>
              <a:xfrm rot="13385" flipH="1">
                <a:off x="6921280" y="2336120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5"/>
              <p:cNvSpPr/>
              <p:nvPr/>
            </p:nvSpPr>
            <p:spPr>
              <a:xfrm rot="1453787" flipH="1">
                <a:off x="7117126" y="2243540"/>
                <a:ext cx="74832" cy="62456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891" extrusionOk="0">
                    <a:moveTo>
                      <a:pt x="258" y="1"/>
                    </a:moveTo>
                    <a:cubicBezTo>
                      <a:pt x="129" y="1"/>
                      <a:pt x="0" y="290"/>
                      <a:pt x="0" y="547"/>
                    </a:cubicBezTo>
                    <a:cubicBezTo>
                      <a:pt x="0" y="933"/>
                      <a:pt x="258" y="1351"/>
                      <a:pt x="804" y="1736"/>
                    </a:cubicBezTo>
                    <a:lnTo>
                      <a:pt x="1190" y="2026"/>
                    </a:lnTo>
                    <a:cubicBezTo>
                      <a:pt x="2122" y="2540"/>
                      <a:pt x="2926" y="3087"/>
                      <a:pt x="3858" y="3633"/>
                    </a:cubicBezTo>
                    <a:cubicBezTo>
                      <a:pt x="4147" y="3762"/>
                      <a:pt x="4404" y="3890"/>
                      <a:pt x="4661" y="3890"/>
                    </a:cubicBezTo>
                    <a:cubicBezTo>
                      <a:pt x="4661" y="3633"/>
                      <a:pt x="4661" y="3344"/>
                      <a:pt x="4533" y="3087"/>
                    </a:cubicBezTo>
                    <a:cubicBezTo>
                      <a:pt x="3858" y="1608"/>
                      <a:pt x="2540" y="1094"/>
                      <a:pt x="1190" y="419"/>
                    </a:cubicBezTo>
                    <a:cubicBezTo>
                      <a:pt x="933" y="419"/>
                      <a:pt x="643" y="290"/>
                      <a:pt x="386" y="129"/>
                    </a:cubicBezTo>
                    <a:cubicBezTo>
                      <a:pt x="386" y="1"/>
                      <a:pt x="258" y="1"/>
                      <a:pt x="2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5"/>
              <p:cNvSpPr/>
              <p:nvPr/>
            </p:nvSpPr>
            <p:spPr>
              <a:xfrm rot="1453787" flipH="1">
                <a:off x="7285912" y="2228961"/>
                <a:ext cx="83612" cy="44896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2797" extrusionOk="0">
                    <a:moveTo>
                      <a:pt x="515" y="0"/>
                    </a:moveTo>
                    <a:cubicBezTo>
                      <a:pt x="129" y="129"/>
                      <a:pt x="129" y="257"/>
                      <a:pt x="129" y="257"/>
                    </a:cubicBezTo>
                    <a:cubicBezTo>
                      <a:pt x="1" y="386"/>
                      <a:pt x="129" y="515"/>
                      <a:pt x="129" y="804"/>
                    </a:cubicBezTo>
                    <a:cubicBezTo>
                      <a:pt x="258" y="932"/>
                      <a:pt x="515" y="1061"/>
                      <a:pt x="804" y="1190"/>
                    </a:cubicBezTo>
                    <a:cubicBezTo>
                      <a:pt x="1061" y="1318"/>
                      <a:pt x="1479" y="1607"/>
                      <a:pt x="1865" y="1865"/>
                    </a:cubicBezTo>
                    <a:cubicBezTo>
                      <a:pt x="2283" y="1993"/>
                      <a:pt x="2669" y="2283"/>
                      <a:pt x="3087" y="2411"/>
                    </a:cubicBezTo>
                    <a:cubicBezTo>
                      <a:pt x="3601" y="2668"/>
                      <a:pt x="4019" y="2797"/>
                      <a:pt x="4276" y="2797"/>
                    </a:cubicBezTo>
                    <a:cubicBezTo>
                      <a:pt x="4694" y="2797"/>
                      <a:pt x="4951" y="2797"/>
                      <a:pt x="5208" y="2540"/>
                    </a:cubicBezTo>
                    <a:lnTo>
                      <a:pt x="5080" y="2411"/>
                    </a:lnTo>
                    <a:cubicBezTo>
                      <a:pt x="4822" y="2122"/>
                      <a:pt x="4533" y="1865"/>
                      <a:pt x="4276" y="1607"/>
                    </a:cubicBezTo>
                    <a:cubicBezTo>
                      <a:pt x="3472" y="1190"/>
                      <a:pt x="2540" y="804"/>
                      <a:pt x="1736" y="386"/>
                    </a:cubicBezTo>
                    <a:lnTo>
                      <a:pt x="933" y="129"/>
                    </a:lnTo>
                    <a:cubicBezTo>
                      <a:pt x="933" y="0"/>
                      <a:pt x="804" y="0"/>
                      <a:pt x="6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5"/>
              <p:cNvSpPr/>
              <p:nvPr/>
            </p:nvSpPr>
            <p:spPr>
              <a:xfrm rot="1453787" flipH="1">
                <a:off x="7466469" y="2256931"/>
                <a:ext cx="92360" cy="25811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3" name="Google Shape;3663;p45"/>
              <p:cNvGrpSpPr/>
              <p:nvPr/>
            </p:nvGrpSpPr>
            <p:grpSpPr>
              <a:xfrm>
                <a:off x="3946901" y="4239949"/>
                <a:ext cx="1164192" cy="727111"/>
                <a:chOff x="4185301" y="4239949"/>
                <a:chExt cx="1164192" cy="727111"/>
              </a:xfrm>
            </p:grpSpPr>
            <p:sp>
              <p:nvSpPr>
                <p:cNvPr id="3664" name="Google Shape;3664;p45"/>
                <p:cNvSpPr/>
                <p:nvPr/>
              </p:nvSpPr>
              <p:spPr>
                <a:xfrm rot="557089">
                  <a:off x="5008787" y="4435847"/>
                  <a:ext cx="290010" cy="177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66" h="11071" extrusionOk="0">
                      <a:moveTo>
                        <a:pt x="585" y="1"/>
                      </a:moveTo>
                      <a:cubicBezTo>
                        <a:pt x="431" y="1"/>
                        <a:pt x="282" y="30"/>
                        <a:pt x="129" y="77"/>
                      </a:cubicBezTo>
                      <a:lnTo>
                        <a:pt x="1" y="77"/>
                      </a:lnTo>
                      <a:lnTo>
                        <a:pt x="258" y="495"/>
                      </a:lnTo>
                      <a:cubicBezTo>
                        <a:pt x="386" y="752"/>
                        <a:pt x="676" y="881"/>
                        <a:pt x="933" y="1138"/>
                      </a:cubicBezTo>
                      <a:cubicBezTo>
                        <a:pt x="1479" y="1685"/>
                        <a:pt x="1994" y="2103"/>
                        <a:pt x="2540" y="2488"/>
                      </a:cubicBezTo>
                      <a:cubicBezTo>
                        <a:pt x="6430" y="4899"/>
                        <a:pt x="10576" y="7310"/>
                        <a:pt x="15269" y="10139"/>
                      </a:cubicBezTo>
                      <a:cubicBezTo>
                        <a:pt x="15816" y="10524"/>
                        <a:pt x="16459" y="10653"/>
                        <a:pt x="17134" y="10942"/>
                      </a:cubicBezTo>
                      <a:cubicBezTo>
                        <a:pt x="17262" y="10942"/>
                        <a:pt x="17423" y="11071"/>
                        <a:pt x="17552" y="11071"/>
                      </a:cubicBezTo>
                      <a:lnTo>
                        <a:pt x="18066" y="11071"/>
                      </a:lnTo>
                      <a:lnTo>
                        <a:pt x="17937" y="10942"/>
                      </a:lnTo>
                      <a:cubicBezTo>
                        <a:pt x="17809" y="10782"/>
                        <a:pt x="17680" y="10653"/>
                        <a:pt x="17423" y="10524"/>
                      </a:cubicBezTo>
                      <a:cubicBezTo>
                        <a:pt x="17005" y="10139"/>
                        <a:pt x="16459" y="9592"/>
                        <a:pt x="15944" y="9335"/>
                      </a:cubicBezTo>
                      <a:cubicBezTo>
                        <a:pt x="13534" y="7856"/>
                        <a:pt x="11123" y="6378"/>
                        <a:pt x="8712" y="5028"/>
                      </a:cubicBezTo>
                      <a:cubicBezTo>
                        <a:pt x="6976" y="3967"/>
                        <a:pt x="5208" y="2906"/>
                        <a:pt x="3344" y="1813"/>
                      </a:cubicBezTo>
                      <a:cubicBezTo>
                        <a:pt x="2797" y="1428"/>
                        <a:pt x="2154" y="881"/>
                        <a:pt x="1479" y="335"/>
                      </a:cubicBezTo>
                      <a:cubicBezTo>
                        <a:pt x="1133" y="90"/>
                        <a:pt x="851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45"/>
                <p:cNvSpPr/>
                <p:nvPr/>
              </p:nvSpPr>
              <p:spPr>
                <a:xfrm rot="557089">
                  <a:off x="4223254" y="4324082"/>
                  <a:ext cx="1088285" cy="55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94" h="34813" extrusionOk="0">
                      <a:moveTo>
                        <a:pt x="44874" y="22244"/>
                      </a:moveTo>
                      <a:lnTo>
                        <a:pt x="45549" y="23980"/>
                      </a:lnTo>
                      <a:lnTo>
                        <a:pt x="45164" y="24108"/>
                      </a:lnTo>
                      <a:cubicBezTo>
                        <a:pt x="41531" y="24366"/>
                        <a:pt x="38060" y="25169"/>
                        <a:pt x="34717" y="26133"/>
                      </a:cubicBezTo>
                      <a:cubicBezTo>
                        <a:pt x="32306" y="26776"/>
                        <a:pt x="29734" y="27451"/>
                        <a:pt x="27324" y="27869"/>
                      </a:cubicBezTo>
                      <a:lnTo>
                        <a:pt x="27195" y="27323"/>
                      </a:lnTo>
                      <a:lnTo>
                        <a:pt x="30538" y="26391"/>
                      </a:lnTo>
                      <a:cubicBezTo>
                        <a:pt x="35231" y="25041"/>
                        <a:pt x="39924" y="23723"/>
                        <a:pt x="44617" y="22373"/>
                      </a:cubicBezTo>
                      <a:lnTo>
                        <a:pt x="44874" y="22244"/>
                      </a:lnTo>
                      <a:close/>
                      <a:moveTo>
                        <a:pt x="31084" y="0"/>
                      </a:moveTo>
                      <a:cubicBezTo>
                        <a:pt x="30699" y="129"/>
                        <a:pt x="30281" y="129"/>
                        <a:pt x="29895" y="257"/>
                      </a:cubicBezTo>
                      <a:cubicBezTo>
                        <a:pt x="28545" y="546"/>
                        <a:pt x="27066" y="804"/>
                        <a:pt x="25716" y="1221"/>
                      </a:cubicBezTo>
                      <a:lnTo>
                        <a:pt x="23466" y="1736"/>
                      </a:lnTo>
                      <a:lnTo>
                        <a:pt x="23466" y="1350"/>
                      </a:lnTo>
                      <a:lnTo>
                        <a:pt x="23466" y="1061"/>
                      </a:lnTo>
                      <a:cubicBezTo>
                        <a:pt x="23305" y="1221"/>
                        <a:pt x="23305" y="1221"/>
                        <a:pt x="23177" y="1221"/>
                      </a:cubicBezTo>
                      <a:cubicBezTo>
                        <a:pt x="22791" y="1607"/>
                        <a:pt x="22502" y="1864"/>
                        <a:pt x="22245" y="2154"/>
                      </a:cubicBezTo>
                      <a:lnTo>
                        <a:pt x="21570" y="2957"/>
                      </a:lnTo>
                      <a:cubicBezTo>
                        <a:pt x="18645" y="6975"/>
                        <a:pt x="15430" y="11251"/>
                        <a:pt x="12473" y="15397"/>
                      </a:cubicBezTo>
                      <a:cubicBezTo>
                        <a:pt x="8198" y="21312"/>
                        <a:pt x="4694" y="26391"/>
                        <a:pt x="1479" y="31759"/>
                      </a:cubicBezTo>
                      <a:lnTo>
                        <a:pt x="1094" y="32562"/>
                      </a:lnTo>
                      <a:lnTo>
                        <a:pt x="290" y="33752"/>
                      </a:lnTo>
                      <a:cubicBezTo>
                        <a:pt x="161" y="34170"/>
                        <a:pt x="1" y="34298"/>
                        <a:pt x="161" y="34427"/>
                      </a:cubicBezTo>
                      <a:lnTo>
                        <a:pt x="804" y="34427"/>
                      </a:lnTo>
                      <a:cubicBezTo>
                        <a:pt x="804" y="34427"/>
                        <a:pt x="965" y="34427"/>
                        <a:pt x="965" y="34555"/>
                      </a:cubicBezTo>
                      <a:cubicBezTo>
                        <a:pt x="1222" y="34684"/>
                        <a:pt x="1479" y="34812"/>
                        <a:pt x="1897" y="34812"/>
                      </a:cubicBezTo>
                      <a:cubicBezTo>
                        <a:pt x="2412" y="34812"/>
                        <a:pt x="2829" y="34555"/>
                        <a:pt x="3376" y="34427"/>
                      </a:cubicBezTo>
                      <a:cubicBezTo>
                        <a:pt x="3633" y="34298"/>
                        <a:pt x="3890" y="34170"/>
                        <a:pt x="4180" y="34170"/>
                      </a:cubicBezTo>
                      <a:cubicBezTo>
                        <a:pt x="4822" y="34009"/>
                        <a:pt x="5369" y="33752"/>
                        <a:pt x="6044" y="33623"/>
                      </a:cubicBezTo>
                      <a:cubicBezTo>
                        <a:pt x="8455" y="32820"/>
                        <a:pt x="10866" y="32145"/>
                        <a:pt x="13534" y="31759"/>
                      </a:cubicBezTo>
                      <a:cubicBezTo>
                        <a:pt x="15430" y="31598"/>
                        <a:pt x="17423" y="31084"/>
                        <a:pt x="19448" y="30537"/>
                      </a:cubicBezTo>
                      <a:cubicBezTo>
                        <a:pt x="20252" y="30409"/>
                        <a:pt x="21055" y="30152"/>
                        <a:pt x="21859" y="29991"/>
                      </a:cubicBezTo>
                      <a:lnTo>
                        <a:pt x="23048" y="29734"/>
                      </a:lnTo>
                      <a:cubicBezTo>
                        <a:pt x="26520" y="28930"/>
                        <a:pt x="29895" y="28126"/>
                        <a:pt x="33367" y="27451"/>
                      </a:cubicBezTo>
                      <a:cubicBezTo>
                        <a:pt x="35231" y="26937"/>
                        <a:pt x="37128" y="26519"/>
                        <a:pt x="39121" y="26133"/>
                      </a:cubicBezTo>
                      <a:cubicBezTo>
                        <a:pt x="40599" y="25716"/>
                        <a:pt x="41949" y="25330"/>
                        <a:pt x="43396" y="25041"/>
                      </a:cubicBezTo>
                      <a:cubicBezTo>
                        <a:pt x="43685" y="24912"/>
                        <a:pt x="43942" y="24912"/>
                        <a:pt x="44360" y="24912"/>
                      </a:cubicBezTo>
                      <a:cubicBezTo>
                        <a:pt x="44746" y="24783"/>
                        <a:pt x="45164" y="24655"/>
                        <a:pt x="45549" y="24655"/>
                      </a:cubicBezTo>
                      <a:cubicBezTo>
                        <a:pt x="45678" y="24526"/>
                        <a:pt x="45807" y="24366"/>
                        <a:pt x="45807" y="24237"/>
                      </a:cubicBezTo>
                      <a:cubicBezTo>
                        <a:pt x="45807" y="23851"/>
                        <a:pt x="45807" y="23433"/>
                        <a:pt x="45678" y="22919"/>
                      </a:cubicBezTo>
                      <a:lnTo>
                        <a:pt x="45678" y="22244"/>
                      </a:lnTo>
                      <a:lnTo>
                        <a:pt x="45678" y="22115"/>
                      </a:lnTo>
                      <a:lnTo>
                        <a:pt x="45807" y="21955"/>
                      </a:lnTo>
                      <a:cubicBezTo>
                        <a:pt x="45967" y="21955"/>
                        <a:pt x="45967" y="21826"/>
                        <a:pt x="46096" y="21826"/>
                      </a:cubicBezTo>
                      <a:cubicBezTo>
                        <a:pt x="46900" y="21569"/>
                        <a:pt x="47575" y="21440"/>
                        <a:pt x="48378" y="21151"/>
                      </a:cubicBezTo>
                      <a:cubicBezTo>
                        <a:pt x="50114" y="20637"/>
                        <a:pt x="51721" y="20090"/>
                        <a:pt x="53457" y="19544"/>
                      </a:cubicBezTo>
                      <a:cubicBezTo>
                        <a:pt x="54936" y="19158"/>
                        <a:pt x="56414" y="18740"/>
                        <a:pt x="58022" y="18226"/>
                      </a:cubicBezTo>
                      <a:cubicBezTo>
                        <a:pt x="60272" y="17679"/>
                        <a:pt x="62554" y="16876"/>
                        <a:pt x="64836" y="16201"/>
                      </a:cubicBezTo>
                      <a:cubicBezTo>
                        <a:pt x="65640" y="15944"/>
                        <a:pt x="66315" y="15687"/>
                        <a:pt x="66990" y="15269"/>
                      </a:cubicBezTo>
                      <a:cubicBezTo>
                        <a:pt x="67247" y="15140"/>
                        <a:pt x="67504" y="15011"/>
                        <a:pt x="67793" y="14883"/>
                      </a:cubicBezTo>
                      <a:lnTo>
                        <a:pt x="67793" y="14722"/>
                      </a:lnTo>
                      <a:lnTo>
                        <a:pt x="66186" y="14722"/>
                      </a:lnTo>
                      <a:lnTo>
                        <a:pt x="65768" y="14883"/>
                      </a:lnTo>
                      <a:cubicBezTo>
                        <a:pt x="59629" y="16747"/>
                        <a:pt x="53457" y="18483"/>
                        <a:pt x="47285" y="20219"/>
                      </a:cubicBezTo>
                      <a:cubicBezTo>
                        <a:pt x="32820" y="24526"/>
                        <a:pt x="17680" y="28930"/>
                        <a:pt x="2829" y="33495"/>
                      </a:cubicBezTo>
                      <a:lnTo>
                        <a:pt x="1897" y="33752"/>
                      </a:lnTo>
                      <a:lnTo>
                        <a:pt x="2572" y="33077"/>
                      </a:lnTo>
                      <a:lnTo>
                        <a:pt x="2829" y="32820"/>
                      </a:lnTo>
                      <a:cubicBezTo>
                        <a:pt x="2958" y="32691"/>
                        <a:pt x="3087" y="32402"/>
                        <a:pt x="3215" y="32273"/>
                      </a:cubicBezTo>
                      <a:lnTo>
                        <a:pt x="5626" y="30666"/>
                      </a:lnTo>
                      <a:cubicBezTo>
                        <a:pt x="8198" y="28930"/>
                        <a:pt x="10737" y="27066"/>
                        <a:pt x="13276" y="25458"/>
                      </a:cubicBezTo>
                      <a:lnTo>
                        <a:pt x="13951" y="24912"/>
                      </a:lnTo>
                      <a:cubicBezTo>
                        <a:pt x="20509" y="20637"/>
                        <a:pt x="27195" y="16072"/>
                        <a:pt x="34170" y="11926"/>
                      </a:cubicBezTo>
                      <a:cubicBezTo>
                        <a:pt x="35906" y="10993"/>
                        <a:pt x="37642" y="9772"/>
                        <a:pt x="39378" y="8711"/>
                      </a:cubicBezTo>
                      <a:cubicBezTo>
                        <a:pt x="40342" y="8165"/>
                        <a:pt x="41274" y="7490"/>
                        <a:pt x="42206" y="6975"/>
                      </a:cubicBezTo>
                      <a:cubicBezTo>
                        <a:pt x="43557" y="6172"/>
                        <a:pt x="44746" y="5368"/>
                        <a:pt x="46096" y="4565"/>
                      </a:cubicBezTo>
                      <a:lnTo>
                        <a:pt x="47414" y="3761"/>
                      </a:lnTo>
                      <a:lnTo>
                        <a:pt x="47414" y="3472"/>
                      </a:lnTo>
                      <a:lnTo>
                        <a:pt x="47157" y="3472"/>
                      </a:lnTo>
                      <a:cubicBezTo>
                        <a:pt x="46482" y="3761"/>
                        <a:pt x="45678" y="4018"/>
                        <a:pt x="45003" y="4436"/>
                      </a:cubicBezTo>
                      <a:cubicBezTo>
                        <a:pt x="42881" y="5625"/>
                        <a:pt x="40728" y="6975"/>
                        <a:pt x="38574" y="8165"/>
                      </a:cubicBezTo>
                      <a:lnTo>
                        <a:pt x="38317" y="8454"/>
                      </a:lnTo>
                      <a:cubicBezTo>
                        <a:pt x="37385" y="8968"/>
                        <a:pt x="36581" y="9515"/>
                        <a:pt x="35778" y="10061"/>
                      </a:cubicBezTo>
                      <a:cubicBezTo>
                        <a:pt x="35360" y="10190"/>
                        <a:pt x="34974" y="10447"/>
                        <a:pt x="34556" y="10704"/>
                      </a:cubicBezTo>
                      <a:lnTo>
                        <a:pt x="34299" y="10993"/>
                      </a:lnTo>
                      <a:lnTo>
                        <a:pt x="34170" y="10576"/>
                      </a:lnTo>
                      <a:lnTo>
                        <a:pt x="34170" y="10447"/>
                      </a:lnTo>
                      <a:lnTo>
                        <a:pt x="34170" y="10190"/>
                      </a:lnTo>
                      <a:cubicBezTo>
                        <a:pt x="34170" y="9643"/>
                        <a:pt x="34299" y="9097"/>
                        <a:pt x="34427" y="8583"/>
                      </a:cubicBezTo>
                      <a:cubicBezTo>
                        <a:pt x="34556" y="7361"/>
                        <a:pt x="34717" y="6043"/>
                        <a:pt x="34845" y="4822"/>
                      </a:cubicBezTo>
                      <a:cubicBezTo>
                        <a:pt x="34974" y="4147"/>
                        <a:pt x="34974" y="3472"/>
                        <a:pt x="34845" y="2539"/>
                      </a:cubicBezTo>
                      <a:lnTo>
                        <a:pt x="34556" y="2282"/>
                      </a:lnTo>
                      <a:cubicBezTo>
                        <a:pt x="34556" y="2411"/>
                        <a:pt x="34427" y="2539"/>
                        <a:pt x="34299" y="2668"/>
                      </a:cubicBezTo>
                      <a:lnTo>
                        <a:pt x="34299" y="2957"/>
                      </a:lnTo>
                      <a:cubicBezTo>
                        <a:pt x="34042" y="4436"/>
                        <a:pt x="33752" y="6043"/>
                        <a:pt x="33495" y="7490"/>
                      </a:cubicBezTo>
                      <a:lnTo>
                        <a:pt x="32949" y="11508"/>
                      </a:lnTo>
                      <a:lnTo>
                        <a:pt x="32820" y="11668"/>
                      </a:lnTo>
                      <a:cubicBezTo>
                        <a:pt x="24527" y="17004"/>
                        <a:pt x="16234" y="22373"/>
                        <a:pt x="8037" y="27741"/>
                      </a:cubicBezTo>
                      <a:lnTo>
                        <a:pt x="6044" y="29059"/>
                      </a:lnTo>
                      <a:lnTo>
                        <a:pt x="7908" y="27194"/>
                      </a:lnTo>
                      <a:cubicBezTo>
                        <a:pt x="8037" y="26937"/>
                        <a:pt x="8198" y="26776"/>
                        <a:pt x="8455" y="26648"/>
                      </a:cubicBezTo>
                      <a:lnTo>
                        <a:pt x="14755" y="20347"/>
                      </a:lnTo>
                      <a:cubicBezTo>
                        <a:pt x="19577" y="15526"/>
                        <a:pt x="24527" y="10865"/>
                        <a:pt x="29349" y="6043"/>
                      </a:cubicBezTo>
                      <a:cubicBezTo>
                        <a:pt x="30699" y="4693"/>
                        <a:pt x="32017" y="3343"/>
                        <a:pt x="33238" y="1864"/>
                      </a:cubicBezTo>
                      <a:lnTo>
                        <a:pt x="33367" y="1736"/>
                      </a:lnTo>
                      <a:cubicBezTo>
                        <a:pt x="33495" y="1607"/>
                        <a:pt x="33624" y="1350"/>
                        <a:pt x="33752" y="1061"/>
                      </a:cubicBezTo>
                      <a:cubicBezTo>
                        <a:pt x="33752" y="932"/>
                        <a:pt x="33913" y="932"/>
                        <a:pt x="33913" y="932"/>
                      </a:cubicBezTo>
                      <a:cubicBezTo>
                        <a:pt x="33752" y="932"/>
                        <a:pt x="33624" y="932"/>
                        <a:pt x="33624" y="1061"/>
                      </a:cubicBezTo>
                      <a:cubicBezTo>
                        <a:pt x="33367" y="1221"/>
                        <a:pt x="33238" y="1350"/>
                        <a:pt x="32949" y="1479"/>
                      </a:cubicBezTo>
                      <a:cubicBezTo>
                        <a:pt x="32692" y="1607"/>
                        <a:pt x="32563" y="1864"/>
                        <a:pt x="32306" y="2025"/>
                      </a:cubicBezTo>
                      <a:cubicBezTo>
                        <a:pt x="31759" y="2411"/>
                        <a:pt x="31502" y="2668"/>
                        <a:pt x="31084" y="2957"/>
                      </a:cubicBezTo>
                      <a:cubicBezTo>
                        <a:pt x="24527" y="9515"/>
                        <a:pt x="17552" y="16201"/>
                        <a:pt x="9933" y="23562"/>
                      </a:cubicBezTo>
                      <a:cubicBezTo>
                        <a:pt x="9001" y="24655"/>
                        <a:pt x="8037" y="25587"/>
                        <a:pt x="7105" y="26519"/>
                      </a:cubicBezTo>
                      <a:cubicBezTo>
                        <a:pt x="6590" y="27066"/>
                        <a:pt x="6172" y="27451"/>
                        <a:pt x="5787" y="27998"/>
                      </a:cubicBezTo>
                      <a:lnTo>
                        <a:pt x="5497" y="28126"/>
                      </a:lnTo>
                      <a:lnTo>
                        <a:pt x="5369" y="27998"/>
                      </a:lnTo>
                      <a:lnTo>
                        <a:pt x="5240" y="27869"/>
                      </a:lnTo>
                      <a:lnTo>
                        <a:pt x="5240" y="27580"/>
                      </a:lnTo>
                      <a:cubicBezTo>
                        <a:pt x="5240" y="27451"/>
                        <a:pt x="5369" y="27451"/>
                        <a:pt x="5369" y="27323"/>
                      </a:cubicBezTo>
                      <a:cubicBezTo>
                        <a:pt x="6172" y="26133"/>
                        <a:pt x="7105" y="24912"/>
                        <a:pt x="7908" y="23562"/>
                      </a:cubicBezTo>
                      <a:cubicBezTo>
                        <a:pt x="9805" y="20765"/>
                        <a:pt x="11926" y="17808"/>
                        <a:pt x="13951" y="15011"/>
                      </a:cubicBezTo>
                      <a:cubicBezTo>
                        <a:pt x="16073" y="11926"/>
                        <a:pt x="18227" y="8840"/>
                        <a:pt x="20380" y="5882"/>
                      </a:cubicBezTo>
                      <a:cubicBezTo>
                        <a:pt x="21184" y="4950"/>
                        <a:pt x="21859" y="3889"/>
                        <a:pt x="22663" y="2957"/>
                      </a:cubicBezTo>
                      <a:cubicBezTo>
                        <a:pt x="22791" y="2668"/>
                        <a:pt x="23048" y="2539"/>
                        <a:pt x="23177" y="2539"/>
                      </a:cubicBezTo>
                      <a:cubicBezTo>
                        <a:pt x="23852" y="2282"/>
                        <a:pt x="24527" y="2154"/>
                        <a:pt x="25073" y="2154"/>
                      </a:cubicBezTo>
                      <a:cubicBezTo>
                        <a:pt x="26006" y="1864"/>
                        <a:pt x="26809" y="1736"/>
                        <a:pt x="27613" y="1607"/>
                      </a:cubicBezTo>
                      <a:cubicBezTo>
                        <a:pt x="28931" y="1350"/>
                        <a:pt x="30152" y="1061"/>
                        <a:pt x="31342" y="804"/>
                      </a:cubicBezTo>
                      <a:cubicBezTo>
                        <a:pt x="32017" y="675"/>
                        <a:pt x="32145" y="546"/>
                        <a:pt x="32017" y="257"/>
                      </a:cubicBezTo>
                      <a:cubicBezTo>
                        <a:pt x="32017" y="129"/>
                        <a:pt x="31888" y="0"/>
                        <a:pt x="316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66" name="Google Shape;3666;p45"/>
              <p:cNvSpPr/>
              <p:nvPr/>
            </p:nvSpPr>
            <p:spPr>
              <a:xfrm rot="-10786615">
                <a:off x="6358192" y="232536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45"/>
              <p:cNvSpPr/>
              <p:nvPr/>
            </p:nvSpPr>
            <p:spPr>
              <a:xfrm rot="-10786615">
                <a:off x="6540702" y="236474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45"/>
              <p:cNvSpPr/>
              <p:nvPr/>
            </p:nvSpPr>
            <p:spPr>
              <a:xfrm rot="-10786615">
                <a:off x="6721264" y="236753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45"/>
              <p:cNvSpPr/>
              <p:nvPr/>
            </p:nvSpPr>
            <p:spPr>
              <a:xfrm rot="13545">
                <a:off x="6017984" y="238125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5"/>
              <p:cNvSpPr/>
              <p:nvPr/>
            </p:nvSpPr>
            <p:spPr>
              <a:xfrm rot="13545">
                <a:off x="5537327" y="247275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5"/>
              <p:cNvSpPr/>
              <p:nvPr/>
            </p:nvSpPr>
            <p:spPr>
              <a:xfrm rot="13545">
                <a:off x="5346438" y="237459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5"/>
              <p:cNvSpPr/>
              <p:nvPr/>
            </p:nvSpPr>
            <p:spPr>
              <a:xfrm rot="13545">
                <a:off x="5172471" y="227603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5"/>
              <p:cNvSpPr/>
              <p:nvPr/>
            </p:nvSpPr>
            <p:spPr>
              <a:xfrm rot="13385" flipH="1">
                <a:off x="4833541" y="236661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5"/>
              <p:cNvSpPr/>
              <p:nvPr/>
            </p:nvSpPr>
            <p:spPr>
              <a:xfrm rot="-10786615">
                <a:off x="4270454" y="235586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5"/>
              <p:cNvSpPr/>
              <p:nvPr/>
            </p:nvSpPr>
            <p:spPr>
              <a:xfrm rot="-10786615">
                <a:off x="4452964" y="239524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5"/>
              <p:cNvSpPr/>
              <p:nvPr/>
            </p:nvSpPr>
            <p:spPr>
              <a:xfrm rot="-10786615">
                <a:off x="4633525" y="239803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5"/>
              <p:cNvSpPr/>
              <p:nvPr/>
            </p:nvSpPr>
            <p:spPr>
              <a:xfrm rot="-3453141">
                <a:off x="5001600" y="227905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45"/>
              <p:cNvSpPr/>
              <p:nvPr/>
            </p:nvSpPr>
            <p:spPr>
              <a:xfrm rot="13385" flipH="1">
                <a:off x="3742858" y="2294367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45"/>
              <p:cNvSpPr/>
              <p:nvPr/>
            </p:nvSpPr>
            <p:spPr>
              <a:xfrm rot="-10786615">
                <a:off x="3946952" y="2292859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45"/>
              <p:cNvSpPr/>
              <p:nvPr/>
            </p:nvSpPr>
            <p:spPr>
              <a:xfrm rot="-10786615">
                <a:off x="4129463" y="2332240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45"/>
              <p:cNvSpPr/>
              <p:nvPr/>
            </p:nvSpPr>
            <p:spPr>
              <a:xfrm rot="13545">
                <a:off x="3606745" y="2348742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45"/>
              <p:cNvSpPr/>
              <p:nvPr/>
            </p:nvSpPr>
            <p:spPr>
              <a:xfrm rot="13545">
                <a:off x="3461582" y="2450205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45"/>
              <p:cNvSpPr/>
              <p:nvPr/>
            </p:nvSpPr>
            <p:spPr>
              <a:xfrm rot="13545">
                <a:off x="3126088" y="2440247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45"/>
              <p:cNvSpPr/>
              <p:nvPr/>
            </p:nvSpPr>
            <p:spPr>
              <a:xfrm rot="13545">
                <a:off x="2935198" y="2342086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45"/>
              <p:cNvSpPr/>
              <p:nvPr/>
            </p:nvSpPr>
            <p:spPr>
              <a:xfrm rot="13545">
                <a:off x="2761231" y="2243526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45"/>
              <p:cNvSpPr/>
              <p:nvPr/>
            </p:nvSpPr>
            <p:spPr>
              <a:xfrm rot="13385" flipH="1">
                <a:off x="2422302" y="2334109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45"/>
              <p:cNvSpPr/>
              <p:nvPr/>
            </p:nvSpPr>
            <p:spPr>
              <a:xfrm rot="-10786615">
                <a:off x="1859214" y="2323356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5"/>
              <p:cNvSpPr/>
              <p:nvPr/>
            </p:nvSpPr>
            <p:spPr>
              <a:xfrm rot="-10786615">
                <a:off x="2041725" y="2362738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5"/>
              <p:cNvSpPr/>
              <p:nvPr/>
            </p:nvSpPr>
            <p:spPr>
              <a:xfrm rot="-10786615">
                <a:off x="2222286" y="2365527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5"/>
              <p:cNvSpPr/>
              <p:nvPr/>
            </p:nvSpPr>
            <p:spPr>
              <a:xfrm rot="-3453141">
                <a:off x="2590360" y="2246544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5"/>
              <p:cNvSpPr/>
              <p:nvPr/>
            </p:nvSpPr>
            <p:spPr>
              <a:xfrm rot="-10786615">
                <a:off x="1697856" y="232476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5"/>
              <p:cNvSpPr/>
              <p:nvPr/>
            </p:nvSpPr>
            <p:spPr>
              <a:xfrm rot="9631252">
                <a:off x="1247220" y="2363787"/>
                <a:ext cx="92359" cy="25810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5"/>
              <p:cNvSpPr/>
              <p:nvPr/>
            </p:nvSpPr>
            <p:spPr>
              <a:xfrm rot="9631252">
                <a:off x="1431833" y="2342713"/>
                <a:ext cx="73274" cy="1961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5"/>
              <p:cNvSpPr/>
              <p:nvPr/>
            </p:nvSpPr>
            <p:spPr>
              <a:xfrm rot="9631252">
                <a:off x="1095623" y="2420632"/>
                <a:ext cx="86179" cy="23756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5"/>
              <p:cNvSpPr/>
              <p:nvPr/>
            </p:nvSpPr>
            <p:spPr>
              <a:xfrm rot="-13385">
                <a:off x="5495894" y="4320526"/>
                <a:ext cx="90328" cy="29954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866" extrusionOk="0">
                    <a:moveTo>
                      <a:pt x="419" y="1"/>
                    </a:moveTo>
                    <a:cubicBezTo>
                      <a:pt x="290" y="1"/>
                      <a:pt x="162" y="129"/>
                      <a:pt x="1" y="258"/>
                    </a:cubicBezTo>
                    <a:cubicBezTo>
                      <a:pt x="1" y="387"/>
                      <a:pt x="162" y="644"/>
                      <a:pt x="162" y="644"/>
                    </a:cubicBezTo>
                    <a:cubicBezTo>
                      <a:pt x="676" y="933"/>
                      <a:pt x="1222" y="1190"/>
                      <a:pt x="1769" y="1319"/>
                    </a:cubicBezTo>
                    <a:cubicBezTo>
                      <a:pt x="2412" y="1608"/>
                      <a:pt x="3087" y="1608"/>
                      <a:pt x="3890" y="1737"/>
                    </a:cubicBezTo>
                    <a:cubicBezTo>
                      <a:pt x="4180" y="1737"/>
                      <a:pt x="4308" y="1865"/>
                      <a:pt x="4565" y="1865"/>
                    </a:cubicBezTo>
                    <a:lnTo>
                      <a:pt x="5369" y="1865"/>
                    </a:lnTo>
                    <a:cubicBezTo>
                      <a:pt x="5498" y="1737"/>
                      <a:pt x="5626" y="1737"/>
                      <a:pt x="5626" y="1737"/>
                    </a:cubicBezTo>
                    <a:cubicBezTo>
                      <a:pt x="5626" y="1608"/>
                      <a:pt x="5626" y="1447"/>
                      <a:pt x="5498" y="1447"/>
                    </a:cubicBezTo>
                    <a:lnTo>
                      <a:pt x="5498" y="1319"/>
                    </a:lnTo>
                    <a:lnTo>
                      <a:pt x="5369" y="1319"/>
                    </a:lnTo>
                    <a:lnTo>
                      <a:pt x="5241" y="1190"/>
                    </a:lnTo>
                    <a:cubicBezTo>
                      <a:pt x="3890" y="387"/>
                      <a:pt x="2412" y="258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5"/>
              <p:cNvSpPr/>
              <p:nvPr/>
            </p:nvSpPr>
            <p:spPr>
              <a:xfrm rot="10786615" flipH="1">
                <a:off x="5289761" y="4319018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5"/>
              <p:cNvSpPr/>
              <p:nvPr/>
            </p:nvSpPr>
            <p:spPr>
              <a:xfrm rot="10786615" flipH="1">
                <a:off x="5126336" y="4358399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5"/>
              <p:cNvSpPr/>
              <p:nvPr/>
            </p:nvSpPr>
            <p:spPr>
              <a:xfrm rot="10786615" flipH="1">
                <a:off x="4932869" y="4361188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5"/>
              <p:cNvSpPr/>
              <p:nvPr/>
            </p:nvSpPr>
            <p:spPr>
              <a:xfrm rot="-13545" flipH="1">
                <a:off x="5663183" y="4374901"/>
                <a:ext cx="59152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762" extrusionOk="0">
                    <a:moveTo>
                      <a:pt x="3729" y="0"/>
                    </a:moveTo>
                    <a:cubicBezTo>
                      <a:pt x="3472" y="129"/>
                      <a:pt x="3215" y="129"/>
                      <a:pt x="3086" y="257"/>
                    </a:cubicBezTo>
                    <a:cubicBezTo>
                      <a:pt x="2122" y="932"/>
                      <a:pt x="1318" y="1865"/>
                      <a:pt x="129" y="2958"/>
                    </a:cubicBezTo>
                    <a:cubicBezTo>
                      <a:pt x="129" y="3086"/>
                      <a:pt x="0" y="3343"/>
                      <a:pt x="129" y="3472"/>
                    </a:cubicBezTo>
                    <a:lnTo>
                      <a:pt x="386" y="3761"/>
                    </a:lnTo>
                    <a:lnTo>
                      <a:pt x="514" y="3761"/>
                    </a:lnTo>
                    <a:cubicBezTo>
                      <a:pt x="675" y="3761"/>
                      <a:pt x="675" y="3761"/>
                      <a:pt x="804" y="3633"/>
                    </a:cubicBezTo>
                    <a:cubicBezTo>
                      <a:pt x="1061" y="3633"/>
                      <a:pt x="1190" y="3472"/>
                      <a:pt x="1318" y="3343"/>
                    </a:cubicBezTo>
                    <a:cubicBezTo>
                      <a:pt x="1993" y="2668"/>
                      <a:pt x="2797" y="1736"/>
                      <a:pt x="3600" y="675"/>
                    </a:cubicBezTo>
                    <a:cubicBezTo>
                      <a:pt x="3729" y="547"/>
                      <a:pt x="3729" y="257"/>
                      <a:pt x="3729" y="129"/>
                    </a:cubicBezTo>
                    <a:lnTo>
                      <a:pt x="3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5"/>
              <p:cNvSpPr/>
              <p:nvPr/>
            </p:nvSpPr>
            <p:spPr>
              <a:xfrm rot="-13545" flipH="1">
                <a:off x="5782331" y="4476364"/>
                <a:ext cx="85166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5"/>
              <p:cNvSpPr/>
              <p:nvPr/>
            </p:nvSpPr>
            <p:spPr>
              <a:xfrm rot="-13545" flipH="1">
                <a:off x="5946145" y="4515984"/>
                <a:ext cx="91274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5"/>
              <p:cNvSpPr/>
              <p:nvPr/>
            </p:nvSpPr>
            <p:spPr>
              <a:xfrm rot="-13545" flipH="1">
                <a:off x="6098965" y="4466406"/>
                <a:ext cx="104027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5"/>
              <p:cNvSpPr/>
              <p:nvPr/>
            </p:nvSpPr>
            <p:spPr>
              <a:xfrm rot="-13545" flipH="1">
                <a:off x="6304622" y="4368244"/>
                <a:ext cx="89259" cy="6375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5"/>
              <p:cNvSpPr/>
              <p:nvPr/>
            </p:nvSpPr>
            <p:spPr>
              <a:xfrm rot="-13545" flipH="1">
                <a:off x="6463298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5"/>
              <p:cNvSpPr/>
              <p:nvPr/>
            </p:nvSpPr>
            <p:spPr>
              <a:xfrm rot="-13385">
                <a:off x="6799434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5"/>
              <p:cNvSpPr/>
              <p:nvPr/>
            </p:nvSpPr>
            <p:spPr>
              <a:xfrm rot="10786615" flipH="1">
                <a:off x="7377499" y="4349515"/>
                <a:ext cx="92367" cy="25813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608" extrusionOk="0">
                    <a:moveTo>
                      <a:pt x="514" y="0"/>
                    </a:moveTo>
                    <a:cubicBezTo>
                      <a:pt x="129" y="0"/>
                      <a:pt x="0" y="129"/>
                      <a:pt x="0" y="386"/>
                    </a:cubicBezTo>
                    <a:cubicBezTo>
                      <a:pt x="0" y="547"/>
                      <a:pt x="129" y="804"/>
                      <a:pt x="514" y="933"/>
                    </a:cubicBezTo>
                    <a:lnTo>
                      <a:pt x="932" y="933"/>
                    </a:lnTo>
                    <a:lnTo>
                      <a:pt x="1864" y="1190"/>
                    </a:lnTo>
                    <a:cubicBezTo>
                      <a:pt x="2797" y="1350"/>
                      <a:pt x="3729" y="1479"/>
                      <a:pt x="4693" y="1608"/>
                    </a:cubicBezTo>
                    <a:lnTo>
                      <a:pt x="5497" y="1608"/>
                    </a:lnTo>
                    <a:cubicBezTo>
                      <a:pt x="5625" y="1479"/>
                      <a:pt x="5754" y="1479"/>
                      <a:pt x="5754" y="1350"/>
                    </a:cubicBezTo>
                    <a:cubicBezTo>
                      <a:pt x="5754" y="1350"/>
                      <a:pt x="5754" y="1190"/>
                      <a:pt x="5625" y="1190"/>
                    </a:cubicBezTo>
                    <a:cubicBezTo>
                      <a:pt x="5208" y="804"/>
                      <a:pt x="4822" y="675"/>
                      <a:pt x="4404" y="547"/>
                    </a:cubicBezTo>
                    <a:lnTo>
                      <a:pt x="1993" y="129"/>
                    </a:lnTo>
                    <a:cubicBezTo>
                      <a:pt x="1736" y="0"/>
                      <a:pt x="1479" y="0"/>
                      <a:pt x="1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5"/>
              <p:cNvSpPr/>
              <p:nvPr/>
            </p:nvSpPr>
            <p:spPr>
              <a:xfrm rot="10786615" flipH="1">
                <a:off x="7214075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5"/>
              <p:cNvSpPr/>
              <p:nvPr/>
            </p:nvSpPr>
            <p:spPr>
              <a:xfrm rot="10786615" flipH="1">
                <a:off x="7020607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5"/>
              <p:cNvSpPr/>
              <p:nvPr/>
            </p:nvSpPr>
            <p:spPr>
              <a:xfrm rot="3453141" flipH="1">
                <a:off x="6634178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5"/>
              <p:cNvSpPr/>
              <p:nvPr/>
            </p:nvSpPr>
            <p:spPr>
              <a:xfrm rot="-3102411" flipH="1">
                <a:off x="8399831" y="4330039"/>
                <a:ext cx="85168" cy="34169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2154" extrusionOk="0">
                    <a:moveTo>
                      <a:pt x="5240" y="0"/>
                    </a:moveTo>
                    <a:cubicBezTo>
                      <a:pt x="4822" y="0"/>
                      <a:pt x="4436" y="0"/>
                      <a:pt x="4179" y="129"/>
                    </a:cubicBezTo>
                    <a:cubicBezTo>
                      <a:pt x="3504" y="418"/>
                      <a:pt x="2829" y="547"/>
                      <a:pt x="2154" y="804"/>
                    </a:cubicBezTo>
                    <a:lnTo>
                      <a:pt x="964" y="1222"/>
                    </a:lnTo>
                    <a:lnTo>
                      <a:pt x="675" y="1222"/>
                    </a:lnTo>
                    <a:cubicBezTo>
                      <a:pt x="547" y="1222"/>
                      <a:pt x="418" y="1222"/>
                      <a:pt x="418" y="1350"/>
                    </a:cubicBezTo>
                    <a:cubicBezTo>
                      <a:pt x="161" y="1479"/>
                      <a:pt x="0" y="1607"/>
                      <a:pt x="0" y="1736"/>
                    </a:cubicBezTo>
                    <a:cubicBezTo>
                      <a:pt x="0" y="1865"/>
                      <a:pt x="161" y="2025"/>
                      <a:pt x="289" y="2025"/>
                    </a:cubicBezTo>
                    <a:cubicBezTo>
                      <a:pt x="547" y="2154"/>
                      <a:pt x="675" y="2154"/>
                      <a:pt x="964" y="2154"/>
                    </a:cubicBezTo>
                    <a:lnTo>
                      <a:pt x="1350" y="2154"/>
                    </a:lnTo>
                    <a:cubicBezTo>
                      <a:pt x="2700" y="2154"/>
                      <a:pt x="3632" y="1865"/>
                      <a:pt x="4307" y="1350"/>
                    </a:cubicBezTo>
                    <a:cubicBezTo>
                      <a:pt x="4693" y="932"/>
                      <a:pt x="5111" y="547"/>
                      <a:pt x="5368" y="129"/>
                    </a:cubicBezTo>
                    <a:lnTo>
                      <a:pt x="5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5"/>
              <p:cNvSpPr/>
              <p:nvPr/>
            </p:nvSpPr>
            <p:spPr>
              <a:xfrm rot="-3102411" flipH="1">
                <a:off x="8525105" y="4227320"/>
                <a:ext cx="91275" cy="17354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1094" extrusionOk="0">
                    <a:moveTo>
                      <a:pt x="2539" y="1"/>
                    </a:moveTo>
                    <a:cubicBezTo>
                      <a:pt x="1864" y="1"/>
                      <a:pt x="1222" y="129"/>
                      <a:pt x="546" y="129"/>
                    </a:cubicBezTo>
                    <a:cubicBezTo>
                      <a:pt x="0" y="129"/>
                      <a:pt x="0" y="418"/>
                      <a:pt x="0" y="547"/>
                    </a:cubicBezTo>
                    <a:cubicBezTo>
                      <a:pt x="0" y="676"/>
                      <a:pt x="0" y="804"/>
                      <a:pt x="546" y="933"/>
                    </a:cubicBezTo>
                    <a:lnTo>
                      <a:pt x="1222" y="933"/>
                    </a:lnTo>
                    <a:cubicBezTo>
                      <a:pt x="1607" y="1093"/>
                      <a:pt x="2154" y="1093"/>
                      <a:pt x="2539" y="1093"/>
                    </a:cubicBezTo>
                    <a:lnTo>
                      <a:pt x="2668" y="1093"/>
                    </a:lnTo>
                    <a:cubicBezTo>
                      <a:pt x="3761" y="1093"/>
                      <a:pt x="4565" y="1093"/>
                      <a:pt x="5368" y="933"/>
                    </a:cubicBezTo>
                    <a:cubicBezTo>
                      <a:pt x="5497" y="933"/>
                      <a:pt x="5625" y="804"/>
                      <a:pt x="5625" y="676"/>
                    </a:cubicBezTo>
                    <a:lnTo>
                      <a:pt x="5754" y="547"/>
                    </a:lnTo>
                    <a:cubicBezTo>
                      <a:pt x="5497" y="290"/>
                      <a:pt x="5368" y="129"/>
                      <a:pt x="5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5"/>
              <p:cNvSpPr/>
              <p:nvPr/>
            </p:nvSpPr>
            <p:spPr>
              <a:xfrm rot="-1795378">
                <a:off x="7848590" y="2273538"/>
                <a:ext cx="104023" cy="40813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2573" extrusionOk="0">
                    <a:moveTo>
                      <a:pt x="547" y="1"/>
                    </a:moveTo>
                    <a:cubicBezTo>
                      <a:pt x="418" y="1"/>
                      <a:pt x="129" y="161"/>
                      <a:pt x="129" y="290"/>
                    </a:cubicBezTo>
                    <a:cubicBezTo>
                      <a:pt x="0" y="290"/>
                      <a:pt x="129" y="547"/>
                      <a:pt x="129" y="676"/>
                    </a:cubicBezTo>
                    <a:lnTo>
                      <a:pt x="547" y="1094"/>
                    </a:lnTo>
                    <a:lnTo>
                      <a:pt x="675" y="1222"/>
                    </a:lnTo>
                    <a:cubicBezTo>
                      <a:pt x="1864" y="2026"/>
                      <a:pt x="3215" y="2572"/>
                      <a:pt x="4693" y="2572"/>
                    </a:cubicBezTo>
                    <a:cubicBezTo>
                      <a:pt x="5368" y="2572"/>
                      <a:pt x="5882" y="2412"/>
                      <a:pt x="6558" y="2283"/>
                    </a:cubicBezTo>
                    <a:cubicBezTo>
                      <a:pt x="6172" y="2154"/>
                      <a:pt x="5754" y="2026"/>
                      <a:pt x="5368" y="1769"/>
                    </a:cubicBezTo>
                    <a:cubicBezTo>
                      <a:pt x="4147" y="1351"/>
                      <a:pt x="2829" y="804"/>
                      <a:pt x="1479" y="290"/>
                    </a:cubicBezTo>
                    <a:lnTo>
                      <a:pt x="1350" y="290"/>
                    </a:lnTo>
                    <a:cubicBezTo>
                      <a:pt x="1061" y="161"/>
                      <a:pt x="804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5"/>
              <p:cNvSpPr/>
              <p:nvPr/>
            </p:nvSpPr>
            <p:spPr>
              <a:xfrm rot="-1795378">
                <a:off x="7640986" y="2286638"/>
                <a:ext cx="89255" cy="63749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4019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19" y="1061"/>
                    </a:lnTo>
                    <a:lnTo>
                      <a:pt x="547" y="1061"/>
                    </a:lnTo>
                    <a:cubicBezTo>
                      <a:pt x="804" y="1479"/>
                      <a:pt x="1222" y="1736"/>
                      <a:pt x="1608" y="1993"/>
                    </a:cubicBezTo>
                    <a:cubicBezTo>
                      <a:pt x="2026" y="2282"/>
                      <a:pt x="2412" y="2668"/>
                      <a:pt x="2669" y="2925"/>
                    </a:cubicBezTo>
                    <a:cubicBezTo>
                      <a:pt x="3472" y="3600"/>
                      <a:pt x="4437" y="3890"/>
                      <a:pt x="5626" y="4018"/>
                    </a:cubicBezTo>
                    <a:cubicBezTo>
                      <a:pt x="4276" y="2411"/>
                      <a:pt x="2540" y="1318"/>
                      <a:pt x="933" y="257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4" name="Google Shape;3714;p45"/>
              <p:cNvGrpSpPr/>
              <p:nvPr/>
            </p:nvGrpSpPr>
            <p:grpSpPr>
              <a:xfrm>
                <a:off x="8061000" y="2181884"/>
                <a:ext cx="755199" cy="1977146"/>
                <a:chOff x="8061000" y="2181884"/>
                <a:chExt cx="755199" cy="1977146"/>
              </a:xfrm>
            </p:grpSpPr>
            <p:grpSp>
              <p:nvGrpSpPr>
                <p:cNvPr id="3715" name="Google Shape;3715;p45"/>
                <p:cNvGrpSpPr/>
                <p:nvPr/>
              </p:nvGrpSpPr>
              <p:grpSpPr>
                <a:xfrm rot="-216038">
                  <a:off x="8422345" y="2192829"/>
                  <a:ext cx="371389" cy="727083"/>
                  <a:chOff x="8915667" y="2383456"/>
                  <a:chExt cx="371399" cy="727102"/>
                </a:xfrm>
              </p:grpSpPr>
              <p:sp>
                <p:nvSpPr>
                  <p:cNvPr id="3716" name="Google Shape;3716;p45"/>
                  <p:cNvSpPr/>
                  <p:nvPr/>
                </p:nvSpPr>
                <p:spPr>
                  <a:xfrm rot="-5400000" flipH="1">
                    <a:off x="9009248" y="3062409"/>
                    <a:ext cx="50164" cy="46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7" h="2839" extrusionOk="0">
                        <a:moveTo>
                          <a:pt x="2926" y="0"/>
                        </a:moveTo>
                        <a:cubicBezTo>
                          <a:pt x="1608" y="0"/>
                          <a:pt x="804" y="932"/>
                          <a:pt x="258" y="1897"/>
                        </a:cubicBezTo>
                        <a:cubicBezTo>
                          <a:pt x="129" y="2154"/>
                          <a:pt x="0" y="2411"/>
                          <a:pt x="386" y="2700"/>
                        </a:cubicBezTo>
                        <a:cubicBezTo>
                          <a:pt x="494" y="2797"/>
                          <a:pt x="598" y="2839"/>
                          <a:pt x="699" y="2839"/>
                        </a:cubicBezTo>
                        <a:cubicBezTo>
                          <a:pt x="868" y="2839"/>
                          <a:pt x="1029" y="2721"/>
                          <a:pt x="1190" y="2540"/>
                        </a:cubicBezTo>
                        <a:cubicBezTo>
                          <a:pt x="1736" y="2025"/>
                          <a:pt x="2283" y="1350"/>
                          <a:pt x="2926" y="547"/>
                        </a:cubicBezTo>
                        <a:cubicBezTo>
                          <a:pt x="3086" y="418"/>
                          <a:pt x="3086" y="290"/>
                          <a:pt x="30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7" name="Google Shape;3717;p45"/>
                  <p:cNvSpPr/>
                  <p:nvPr/>
                </p:nvSpPr>
                <p:spPr>
                  <a:xfrm rot="-5400000" flipH="1">
                    <a:off x="9119119" y="2915457"/>
                    <a:ext cx="97695" cy="7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2" h="4565" extrusionOk="0">
                        <a:moveTo>
                          <a:pt x="6011" y="0"/>
                        </a:moveTo>
                        <a:lnTo>
                          <a:pt x="6011" y="0"/>
                        </a:lnTo>
                        <a:cubicBezTo>
                          <a:pt x="5625" y="161"/>
                          <a:pt x="5336" y="290"/>
                          <a:pt x="5079" y="547"/>
                        </a:cubicBezTo>
                        <a:cubicBezTo>
                          <a:pt x="4532" y="804"/>
                          <a:pt x="4147" y="1222"/>
                          <a:pt x="3729" y="1608"/>
                        </a:cubicBezTo>
                        <a:cubicBezTo>
                          <a:pt x="2668" y="2411"/>
                          <a:pt x="1607" y="3376"/>
                          <a:pt x="257" y="3761"/>
                        </a:cubicBezTo>
                        <a:cubicBezTo>
                          <a:pt x="257" y="3890"/>
                          <a:pt x="257" y="3890"/>
                          <a:pt x="129" y="3890"/>
                        </a:cubicBezTo>
                        <a:cubicBezTo>
                          <a:pt x="129" y="4018"/>
                          <a:pt x="0" y="4308"/>
                          <a:pt x="129" y="4308"/>
                        </a:cubicBezTo>
                        <a:cubicBezTo>
                          <a:pt x="129" y="4436"/>
                          <a:pt x="257" y="4565"/>
                          <a:pt x="386" y="4565"/>
                        </a:cubicBezTo>
                        <a:lnTo>
                          <a:pt x="514" y="4565"/>
                        </a:lnTo>
                        <a:cubicBezTo>
                          <a:pt x="804" y="4565"/>
                          <a:pt x="1189" y="4565"/>
                          <a:pt x="1479" y="4436"/>
                        </a:cubicBezTo>
                        <a:cubicBezTo>
                          <a:pt x="2797" y="3890"/>
                          <a:pt x="4018" y="2958"/>
                          <a:pt x="5079" y="1608"/>
                        </a:cubicBezTo>
                        <a:cubicBezTo>
                          <a:pt x="5336" y="1222"/>
                          <a:pt x="5625" y="675"/>
                          <a:pt x="5882" y="290"/>
                        </a:cubicBezTo>
                        <a:cubicBezTo>
                          <a:pt x="6011" y="161"/>
                          <a:pt x="6011" y="161"/>
                          <a:pt x="601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8" name="Google Shape;3718;p45"/>
                  <p:cNvSpPr/>
                  <p:nvPr/>
                </p:nvSpPr>
                <p:spPr>
                  <a:xfrm rot="-5400000" flipH="1">
                    <a:off x="9226454" y="2740718"/>
                    <a:ext cx="100311" cy="20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3" h="1287" extrusionOk="0">
                        <a:moveTo>
                          <a:pt x="4694" y="1"/>
                        </a:moveTo>
                        <a:cubicBezTo>
                          <a:pt x="3890" y="1"/>
                          <a:pt x="3215" y="129"/>
                          <a:pt x="2412" y="129"/>
                        </a:cubicBezTo>
                        <a:lnTo>
                          <a:pt x="547" y="129"/>
                        </a:lnTo>
                        <a:cubicBezTo>
                          <a:pt x="290" y="129"/>
                          <a:pt x="130" y="258"/>
                          <a:pt x="1" y="258"/>
                        </a:cubicBezTo>
                        <a:cubicBezTo>
                          <a:pt x="1" y="387"/>
                          <a:pt x="1" y="676"/>
                          <a:pt x="130" y="676"/>
                        </a:cubicBezTo>
                        <a:cubicBezTo>
                          <a:pt x="419" y="1062"/>
                          <a:pt x="805" y="1190"/>
                          <a:pt x="1094" y="1190"/>
                        </a:cubicBezTo>
                        <a:cubicBezTo>
                          <a:pt x="1689" y="1254"/>
                          <a:pt x="2219" y="1287"/>
                          <a:pt x="2701" y="1287"/>
                        </a:cubicBezTo>
                        <a:cubicBezTo>
                          <a:pt x="3183" y="1287"/>
                          <a:pt x="3617" y="1254"/>
                          <a:pt x="4019" y="1190"/>
                        </a:cubicBezTo>
                        <a:cubicBezTo>
                          <a:pt x="4694" y="1062"/>
                          <a:pt x="5241" y="933"/>
                          <a:pt x="6044" y="387"/>
                        </a:cubicBezTo>
                        <a:cubicBezTo>
                          <a:pt x="6173" y="387"/>
                          <a:pt x="6173" y="258"/>
                          <a:pt x="6173" y="258"/>
                        </a:cubicBezTo>
                        <a:lnTo>
                          <a:pt x="6044" y="258"/>
                        </a:lnTo>
                        <a:cubicBezTo>
                          <a:pt x="5626" y="129"/>
                          <a:pt x="5112" y="1"/>
                          <a:pt x="469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9" name="Google Shape;3719;p45"/>
                  <p:cNvSpPr/>
                  <p:nvPr/>
                </p:nvSpPr>
                <p:spPr>
                  <a:xfrm rot="-5400000" flipH="1">
                    <a:off x="9192250" y="2505425"/>
                    <a:ext cx="84630" cy="7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8" h="4404" extrusionOk="0">
                        <a:moveTo>
                          <a:pt x="129" y="0"/>
                        </a:moveTo>
                        <a:cubicBezTo>
                          <a:pt x="0" y="129"/>
                          <a:pt x="0" y="514"/>
                          <a:pt x="129" y="643"/>
                        </a:cubicBezTo>
                        <a:cubicBezTo>
                          <a:pt x="932" y="1607"/>
                          <a:pt x="1864" y="2668"/>
                          <a:pt x="2925" y="3600"/>
                        </a:cubicBezTo>
                        <a:cubicBezTo>
                          <a:pt x="3215" y="3858"/>
                          <a:pt x="3600" y="4018"/>
                          <a:pt x="4018" y="4147"/>
                        </a:cubicBezTo>
                        <a:cubicBezTo>
                          <a:pt x="4147" y="4275"/>
                          <a:pt x="4404" y="4275"/>
                          <a:pt x="4532" y="4404"/>
                        </a:cubicBezTo>
                        <a:cubicBezTo>
                          <a:pt x="4822" y="4275"/>
                          <a:pt x="5079" y="4147"/>
                          <a:pt x="5207" y="4018"/>
                        </a:cubicBezTo>
                        <a:cubicBezTo>
                          <a:pt x="5207" y="3858"/>
                          <a:pt x="5079" y="3600"/>
                          <a:pt x="4950" y="3600"/>
                        </a:cubicBezTo>
                        <a:cubicBezTo>
                          <a:pt x="3890" y="2540"/>
                          <a:pt x="2668" y="1607"/>
                          <a:pt x="1607" y="643"/>
                        </a:cubicBezTo>
                        <a:lnTo>
                          <a:pt x="1479" y="643"/>
                        </a:lnTo>
                        <a:cubicBezTo>
                          <a:pt x="1189" y="386"/>
                          <a:pt x="932" y="129"/>
                          <a:pt x="67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0" name="Google Shape;3720;p45"/>
                  <p:cNvSpPr/>
                  <p:nvPr/>
                </p:nvSpPr>
                <p:spPr>
                  <a:xfrm rot="-5400000" flipH="1">
                    <a:off x="9074466" y="2364126"/>
                    <a:ext cx="52244" cy="11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5" h="6944" extrusionOk="0">
                        <a:moveTo>
                          <a:pt x="386" y="0"/>
                        </a:moveTo>
                        <a:cubicBezTo>
                          <a:pt x="386" y="0"/>
                          <a:pt x="257" y="129"/>
                          <a:pt x="129" y="386"/>
                        </a:cubicBezTo>
                        <a:cubicBezTo>
                          <a:pt x="0" y="386"/>
                          <a:pt x="0" y="515"/>
                          <a:pt x="0" y="675"/>
                        </a:cubicBezTo>
                        <a:lnTo>
                          <a:pt x="0" y="933"/>
                        </a:lnTo>
                        <a:cubicBezTo>
                          <a:pt x="129" y="2926"/>
                          <a:pt x="804" y="4822"/>
                          <a:pt x="1865" y="6140"/>
                        </a:cubicBezTo>
                        <a:cubicBezTo>
                          <a:pt x="2122" y="6429"/>
                          <a:pt x="2411" y="6686"/>
                          <a:pt x="2925" y="6944"/>
                        </a:cubicBezTo>
                        <a:lnTo>
                          <a:pt x="3215" y="6944"/>
                        </a:lnTo>
                        <a:lnTo>
                          <a:pt x="3215" y="6686"/>
                        </a:lnTo>
                        <a:cubicBezTo>
                          <a:pt x="3086" y="6301"/>
                          <a:pt x="3086" y="5883"/>
                          <a:pt x="2925" y="5626"/>
                        </a:cubicBezTo>
                        <a:cubicBezTo>
                          <a:pt x="2411" y="4276"/>
                          <a:pt x="1865" y="2926"/>
                          <a:pt x="1318" y="1608"/>
                        </a:cubicBezTo>
                        <a:lnTo>
                          <a:pt x="932" y="515"/>
                        </a:lnTo>
                        <a:lnTo>
                          <a:pt x="804" y="386"/>
                        </a:lnTo>
                        <a:lnTo>
                          <a:pt x="804" y="258"/>
                        </a:lnTo>
                        <a:cubicBezTo>
                          <a:pt x="675" y="129"/>
                          <a:pt x="514" y="0"/>
                          <a:pt x="3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1" name="Google Shape;3721;p45"/>
                  <p:cNvSpPr/>
                  <p:nvPr/>
                </p:nvSpPr>
                <p:spPr>
                  <a:xfrm rot="-5400000" flipH="1">
                    <a:off x="8938856" y="2360267"/>
                    <a:ext cx="32403" cy="78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4" h="4848" extrusionOk="0">
                        <a:moveTo>
                          <a:pt x="1865" y="1"/>
                        </a:moveTo>
                        <a:cubicBezTo>
                          <a:pt x="1736" y="1"/>
                          <a:pt x="1479" y="129"/>
                          <a:pt x="1350" y="129"/>
                        </a:cubicBezTo>
                        <a:cubicBezTo>
                          <a:pt x="1189" y="258"/>
                          <a:pt x="1189" y="258"/>
                          <a:pt x="1061" y="258"/>
                        </a:cubicBezTo>
                        <a:lnTo>
                          <a:pt x="1061" y="387"/>
                        </a:lnTo>
                        <a:lnTo>
                          <a:pt x="257" y="2797"/>
                        </a:lnTo>
                        <a:lnTo>
                          <a:pt x="0" y="3762"/>
                        </a:lnTo>
                        <a:cubicBezTo>
                          <a:pt x="0" y="3890"/>
                          <a:pt x="129" y="4019"/>
                          <a:pt x="129" y="4147"/>
                        </a:cubicBezTo>
                        <a:cubicBezTo>
                          <a:pt x="129" y="4694"/>
                          <a:pt x="257" y="4823"/>
                          <a:pt x="547" y="4823"/>
                        </a:cubicBezTo>
                        <a:cubicBezTo>
                          <a:pt x="580" y="4839"/>
                          <a:pt x="612" y="4847"/>
                          <a:pt x="642" y="4847"/>
                        </a:cubicBezTo>
                        <a:cubicBezTo>
                          <a:pt x="840" y="4847"/>
                          <a:pt x="966" y="4494"/>
                          <a:pt x="1189" y="4019"/>
                        </a:cubicBezTo>
                        <a:cubicBezTo>
                          <a:pt x="1479" y="2797"/>
                          <a:pt x="1736" y="1737"/>
                          <a:pt x="1993" y="547"/>
                        </a:cubicBezTo>
                        <a:cubicBezTo>
                          <a:pt x="1993" y="387"/>
                          <a:pt x="1865" y="1"/>
                          <a:pt x="186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22" name="Google Shape;3722;p45"/>
                <p:cNvSpPr/>
                <p:nvPr/>
              </p:nvSpPr>
              <p:spPr>
                <a:xfrm rot="-5934294">
                  <a:off x="8376494" y="3165671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45"/>
                <p:cNvSpPr/>
                <p:nvPr/>
              </p:nvSpPr>
              <p:spPr>
                <a:xfrm rot="4865706" flipH="1">
                  <a:off x="8402926" y="3371030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45"/>
                <p:cNvSpPr/>
                <p:nvPr/>
              </p:nvSpPr>
              <p:spPr>
                <a:xfrm rot="2793892" flipH="1">
                  <a:off x="8466443" y="3495825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45"/>
                <p:cNvSpPr/>
                <p:nvPr/>
              </p:nvSpPr>
              <p:spPr>
                <a:xfrm rot="-5935315" flipH="1">
                  <a:off x="8437596" y="2990398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45"/>
                <p:cNvSpPr/>
                <p:nvPr/>
              </p:nvSpPr>
              <p:spPr>
                <a:xfrm rot="438387">
                  <a:off x="8234223" y="2273014"/>
                  <a:ext cx="85173" cy="34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9" h="2154" extrusionOk="0">
                      <a:moveTo>
                        <a:pt x="5240" y="0"/>
                      </a:moveTo>
                      <a:cubicBezTo>
                        <a:pt x="4822" y="0"/>
                        <a:pt x="4436" y="0"/>
                        <a:pt x="4179" y="129"/>
                      </a:cubicBezTo>
                      <a:cubicBezTo>
                        <a:pt x="3504" y="418"/>
                        <a:pt x="2829" y="547"/>
                        <a:pt x="2154" y="804"/>
                      </a:cubicBezTo>
                      <a:lnTo>
                        <a:pt x="964" y="1222"/>
                      </a:lnTo>
                      <a:lnTo>
                        <a:pt x="675" y="1222"/>
                      </a:lnTo>
                      <a:cubicBezTo>
                        <a:pt x="547" y="1222"/>
                        <a:pt x="418" y="1222"/>
                        <a:pt x="418" y="1350"/>
                      </a:cubicBezTo>
                      <a:cubicBezTo>
                        <a:pt x="161" y="1479"/>
                        <a:pt x="0" y="1607"/>
                        <a:pt x="0" y="1736"/>
                      </a:cubicBezTo>
                      <a:cubicBezTo>
                        <a:pt x="0" y="1865"/>
                        <a:pt x="161" y="2025"/>
                        <a:pt x="289" y="2025"/>
                      </a:cubicBezTo>
                      <a:cubicBezTo>
                        <a:pt x="547" y="2154"/>
                        <a:pt x="675" y="2154"/>
                        <a:pt x="964" y="2154"/>
                      </a:cubicBezTo>
                      <a:lnTo>
                        <a:pt x="1350" y="2154"/>
                      </a:lnTo>
                      <a:cubicBezTo>
                        <a:pt x="2700" y="2154"/>
                        <a:pt x="3632" y="1865"/>
                        <a:pt x="4307" y="1350"/>
                      </a:cubicBezTo>
                      <a:cubicBezTo>
                        <a:pt x="4693" y="932"/>
                        <a:pt x="5111" y="547"/>
                        <a:pt x="5368" y="129"/>
                      </a:cubicBezTo>
                      <a:lnTo>
                        <a:pt x="536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45"/>
                <p:cNvSpPr/>
                <p:nvPr/>
              </p:nvSpPr>
              <p:spPr>
                <a:xfrm rot="438387">
                  <a:off x="8061733" y="2291817"/>
                  <a:ext cx="91280" cy="1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094" extrusionOk="0">
                      <a:moveTo>
                        <a:pt x="2539" y="1"/>
                      </a:moveTo>
                      <a:cubicBezTo>
                        <a:pt x="1864" y="1"/>
                        <a:pt x="1222" y="129"/>
                        <a:pt x="546" y="129"/>
                      </a:cubicBezTo>
                      <a:cubicBezTo>
                        <a:pt x="0" y="129"/>
                        <a:pt x="0" y="418"/>
                        <a:pt x="0" y="547"/>
                      </a:cubicBezTo>
                      <a:cubicBezTo>
                        <a:pt x="0" y="676"/>
                        <a:pt x="0" y="804"/>
                        <a:pt x="546" y="933"/>
                      </a:cubicBezTo>
                      <a:lnTo>
                        <a:pt x="1222" y="933"/>
                      </a:lnTo>
                      <a:cubicBezTo>
                        <a:pt x="1607" y="1093"/>
                        <a:pt x="2154" y="1093"/>
                        <a:pt x="2539" y="1093"/>
                      </a:cubicBezTo>
                      <a:lnTo>
                        <a:pt x="2668" y="1093"/>
                      </a:lnTo>
                      <a:cubicBezTo>
                        <a:pt x="3761" y="1093"/>
                        <a:pt x="4565" y="1093"/>
                        <a:pt x="5368" y="933"/>
                      </a:cubicBezTo>
                      <a:cubicBezTo>
                        <a:pt x="5497" y="933"/>
                        <a:pt x="5625" y="804"/>
                        <a:pt x="5625" y="676"/>
                      </a:cubicBezTo>
                      <a:lnTo>
                        <a:pt x="5754" y="547"/>
                      </a:lnTo>
                      <a:cubicBezTo>
                        <a:pt x="5497" y="290"/>
                        <a:pt x="5368" y="129"/>
                        <a:pt x="5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45"/>
                <p:cNvSpPr/>
                <p:nvPr/>
              </p:nvSpPr>
              <p:spPr>
                <a:xfrm rot="4865706">
                  <a:off x="8665505" y="3949793"/>
                  <a:ext cx="90333" cy="29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1866" extrusionOk="0">
                      <a:moveTo>
                        <a:pt x="419" y="1"/>
                      </a:moveTo>
                      <a:cubicBezTo>
                        <a:pt x="290" y="1"/>
                        <a:pt x="162" y="129"/>
                        <a:pt x="1" y="258"/>
                      </a:cubicBezTo>
                      <a:cubicBezTo>
                        <a:pt x="1" y="387"/>
                        <a:pt x="162" y="644"/>
                        <a:pt x="162" y="644"/>
                      </a:cubicBezTo>
                      <a:cubicBezTo>
                        <a:pt x="676" y="933"/>
                        <a:pt x="1222" y="1190"/>
                        <a:pt x="1769" y="1319"/>
                      </a:cubicBezTo>
                      <a:cubicBezTo>
                        <a:pt x="2412" y="1608"/>
                        <a:pt x="3087" y="1608"/>
                        <a:pt x="3890" y="1737"/>
                      </a:cubicBezTo>
                      <a:cubicBezTo>
                        <a:pt x="4180" y="1737"/>
                        <a:pt x="4308" y="1865"/>
                        <a:pt x="4565" y="1865"/>
                      </a:cubicBezTo>
                      <a:lnTo>
                        <a:pt x="5369" y="1865"/>
                      </a:lnTo>
                      <a:cubicBezTo>
                        <a:pt x="5498" y="1737"/>
                        <a:pt x="5626" y="1737"/>
                        <a:pt x="5626" y="1737"/>
                      </a:cubicBezTo>
                      <a:cubicBezTo>
                        <a:pt x="5626" y="1608"/>
                        <a:pt x="5626" y="1447"/>
                        <a:pt x="5498" y="1447"/>
                      </a:cubicBezTo>
                      <a:lnTo>
                        <a:pt x="5498" y="1319"/>
                      </a:lnTo>
                      <a:lnTo>
                        <a:pt x="5369" y="1319"/>
                      </a:lnTo>
                      <a:lnTo>
                        <a:pt x="5241" y="1190"/>
                      </a:lnTo>
                      <a:cubicBezTo>
                        <a:pt x="3890" y="387"/>
                        <a:pt x="2412" y="258"/>
                        <a:pt x="9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45"/>
                <p:cNvSpPr/>
                <p:nvPr/>
              </p:nvSpPr>
              <p:spPr>
                <a:xfrm rot="-5934294" flipH="1">
                  <a:off x="8637034" y="3748576"/>
                  <a:ext cx="92372" cy="25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4" h="1608" extrusionOk="0">
                      <a:moveTo>
                        <a:pt x="514" y="0"/>
                      </a:moveTo>
                      <a:cubicBezTo>
                        <a:pt x="129" y="0"/>
                        <a:pt x="0" y="129"/>
                        <a:pt x="0" y="386"/>
                      </a:cubicBezTo>
                      <a:cubicBezTo>
                        <a:pt x="0" y="547"/>
                        <a:pt x="129" y="804"/>
                        <a:pt x="514" y="933"/>
                      </a:cubicBezTo>
                      <a:lnTo>
                        <a:pt x="932" y="933"/>
                      </a:lnTo>
                      <a:lnTo>
                        <a:pt x="1864" y="1190"/>
                      </a:lnTo>
                      <a:cubicBezTo>
                        <a:pt x="2797" y="1350"/>
                        <a:pt x="3729" y="1479"/>
                        <a:pt x="4693" y="1608"/>
                      </a:cubicBezTo>
                      <a:lnTo>
                        <a:pt x="5497" y="1608"/>
                      </a:lnTo>
                      <a:cubicBezTo>
                        <a:pt x="5625" y="1479"/>
                        <a:pt x="5754" y="1479"/>
                        <a:pt x="5754" y="1350"/>
                      </a:cubicBezTo>
                      <a:cubicBezTo>
                        <a:pt x="5754" y="1350"/>
                        <a:pt x="5754" y="1190"/>
                        <a:pt x="5625" y="1190"/>
                      </a:cubicBezTo>
                      <a:cubicBezTo>
                        <a:pt x="5208" y="804"/>
                        <a:pt x="4822" y="675"/>
                        <a:pt x="4404" y="547"/>
                      </a:cubicBezTo>
                      <a:lnTo>
                        <a:pt x="1993" y="129"/>
                      </a:lnTo>
                      <a:cubicBezTo>
                        <a:pt x="1736" y="0"/>
                        <a:pt x="1479" y="0"/>
                        <a:pt x="11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45"/>
                <p:cNvSpPr/>
                <p:nvPr/>
              </p:nvSpPr>
              <p:spPr>
                <a:xfrm rot="-8006108" flipH="1">
                  <a:off x="8592604" y="3629977"/>
                  <a:ext cx="73285" cy="19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5" h="1222" extrusionOk="0">
                      <a:moveTo>
                        <a:pt x="675" y="0"/>
                      </a:moveTo>
                      <a:cubicBezTo>
                        <a:pt x="129" y="0"/>
                        <a:pt x="0" y="418"/>
                        <a:pt x="0" y="418"/>
                      </a:cubicBezTo>
                      <a:cubicBezTo>
                        <a:pt x="0" y="675"/>
                        <a:pt x="0" y="804"/>
                        <a:pt x="129" y="965"/>
                      </a:cubicBezTo>
                      <a:cubicBezTo>
                        <a:pt x="257" y="1093"/>
                        <a:pt x="418" y="1093"/>
                        <a:pt x="547" y="1093"/>
                      </a:cubicBezTo>
                      <a:cubicBezTo>
                        <a:pt x="1222" y="1222"/>
                        <a:pt x="1736" y="1222"/>
                        <a:pt x="2283" y="1222"/>
                      </a:cubicBezTo>
                      <a:lnTo>
                        <a:pt x="3472" y="1222"/>
                      </a:lnTo>
                      <a:cubicBezTo>
                        <a:pt x="3761" y="1222"/>
                        <a:pt x="4018" y="965"/>
                        <a:pt x="4276" y="804"/>
                      </a:cubicBezTo>
                      <a:cubicBezTo>
                        <a:pt x="4436" y="804"/>
                        <a:pt x="4436" y="804"/>
                        <a:pt x="4565" y="675"/>
                      </a:cubicBezTo>
                      <a:lnTo>
                        <a:pt x="4276" y="675"/>
                      </a:lnTo>
                      <a:cubicBezTo>
                        <a:pt x="4018" y="418"/>
                        <a:pt x="3761" y="290"/>
                        <a:pt x="3472" y="290"/>
                      </a:cubicBezTo>
                      <a:cubicBezTo>
                        <a:pt x="2668" y="161"/>
                        <a:pt x="1736" y="0"/>
                        <a:pt x="80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45"/>
                <p:cNvSpPr/>
                <p:nvPr/>
              </p:nvSpPr>
              <p:spPr>
                <a:xfrm rot="4864685" flipH="1">
                  <a:off x="8635587" y="4095350"/>
                  <a:ext cx="59149" cy="5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" h="3762" extrusionOk="0">
                      <a:moveTo>
                        <a:pt x="3729" y="0"/>
                      </a:moveTo>
                      <a:cubicBezTo>
                        <a:pt x="3472" y="129"/>
                        <a:pt x="3215" y="129"/>
                        <a:pt x="3086" y="257"/>
                      </a:cubicBezTo>
                      <a:cubicBezTo>
                        <a:pt x="2122" y="932"/>
                        <a:pt x="1318" y="1865"/>
                        <a:pt x="129" y="2958"/>
                      </a:cubicBezTo>
                      <a:cubicBezTo>
                        <a:pt x="129" y="3086"/>
                        <a:pt x="0" y="3343"/>
                        <a:pt x="129" y="3472"/>
                      </a:cubicBezTo>
                      <a:lnTo>
                        <a:pt x="386" y="3761"/>
                      </a:lnTo>
                      <a:lnTo>
                        <a:pt x="514" y="3761"/>
                      </a:lnTo>
                      <a:cubicBezTo>
                        <a:pt x="675" y="3761"/>
                        <a:pt x="675" y="3761"/>
                        <a:pt x="804" y="3633"/>
                      </a:cubicBezTo>
                      <a:cubicBezTo>
                        <a:pt x="1061" y="3633"/>
                        <a:pt x="1190" y="3472"/>
                        <a:pt x="1318" y="3343"/>
                      </a:cubicBezTo>
                      <a:cubicBezTo>
                        <a:pt x="1993" y="2668"/>
                        <a:pt x="2797" y="1736"/>
                        <a:pt x="3600" y="675"/>
                      </a:cubicBezTo>
                      <a:cubicBezTo>
                        <a:pt x="3729" y="547"/>
                        <a:pt x="3729" y="257"/>
                        <a:pt x="3729" y="129"/>
                      </a:cubicBezTo>
                      <a:lnTo>
                        <a:pt x="37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32" name="Google Shape;3732;p45"/>
              <p:cNvSpPr/>
              <p:nvPr/>
            </p:nvSpPr>
            <p:spPr>
              <a:xfrm rot="-13545" flipH="1">
                <a:off x="7539223" y="4269685"/>
                <a:ext cx="104551" cy="48968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5"/>
              <p:cNvSpPr/>
              <p:nvPr/>
            </p:nvSpPr>
            <p:spPr>
              <a:xfrm rot="-13385">
                <a:off x="7875359" y="4360268"/>
                <a:ext cx="107344" cy="47484"/>
              </a:xfrm>
              <a:custGeom>
                <a:avLst/>
                <a:gdLst/>
                <a:ahLst/>
                <a:cxnLst/>
                <a:rect l="l" t="t" r="r" b="b"/>
                <a:pathLst>
                  <a:path w="6687" h="2958" extrusionOk="0">
                    <a:moveTo>
                      <a:pt x="643" y="1"/>
                    </a:moveTo>
                    <a:cubicBezTo>
                      <a:pt x="515" y="1"/>
                      <a:pt x="258" y="129"/>
                      <a:pt x="258" y="258"/>
                    </a:cubicBezTo>
                    <a:cubicBezTo>
                      <a:pt x="129" y="418"/>
                      <a:pt x="0" y="804"/>
                      <a:pt x="643" y="1061"/>
                    </a:cubicBezTo>
                    <a:cubicBezTo>
                      <a:pt x="1608" y="1608"/>
                      <a:pt x="2668" y="2154"/>
                      <a:pt x="4018" y="2669"/>
                    </a:cubicBezTo>
                    <a:cubicBezTo>
                      <a:pt x="4276" y="2829"/>
                      <a:pt x="4533" y="2958"/>
                      <a:pt x="4951" y="2958"/>
                    </a:cubicBezTo>
                    <a:lnTo>
                      <a:pt x="5626" y="2958"/>
                    </a:lnTo>
                    <a:cubicBezTo>
                      <a:pt x="6011" y="2958"/>
                      <a:pt x="6269" y="2958"/>
                      <a:pt x="6429" y="2829"/>
                    </a:cubicBezTo>
                    <a:lnTo>
                      <a:pt x="6686" y="2829"/>
                    </a:lnTo>
                    <a:cubicBezTo>
                      <a:pt x="6686" y="2669"/>
                      <a:pt x="6558" y="2669"/>
                      <a:pt x="6558" y="2540"/>
                    </a:cubicBezTo>
                    <a:lnTo>
                      <a:pt x="6429" y="2540"/>
                    </a:lnTo>
                    <a:lnTo>
                      <a:pt x="5208" y="1736"/>
                    </a:lnTo>
                    <a:cubicBezTo>
                      <a:pt x="3858" y="1222"/>
                      <a:pt x="2411" y="676"/>
                      <a:pt x="1061" y="129"/>
                    </a:cubicBezTo>
                    <a:cubicBezTo>
                      <a:pt x="933" y="1"/>
                      <a:pt x="804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5"/>
              <p:cNvSpPr/>
              <p:nvPr/>
            </p:nvSpPr>
            <p:spPr>
              <a:xfrm rot="10786615" flipH="1">
                <a:off x="8290000" y="4388896"/>
                <a:ext cx="73280" cy="19616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1222" extrusionOk="0">
                    <a:moveTo>
                      <a:pt x="675" y="0"/>
                    </a:moveTo>
                    <a:cubicBezTo>
                      <a:pt x="129" y="0"/>
                      <a:pt x="0" y="418"/>
                      <a:pt x="0" y="418"/>
                    </a:cubicBezTo>
                    <a:cubicBezTo>
                      <a:pt x="0" y="675"/>
                      <a:pt x="0" y="804"/>
                      <a:pt x="129" y="965"/>
                    </a:cubicBezTo>
                    <a:cubicBezTo>
                      <a:pt x="257" y="1093"/>
                      <a:pt x="418" y="1093"/>
                      <a:pt x="547" y="1093"/>
                    </a:cubicBezTo>
                    <a:cubicBezTo>
                      <a:pt x="1222" y="1222"/>
                      <a:pt x="1736" y="1222"/>
                      <a:pt x="2283" y="1222"/>
                    </a:cubicBezTo>
                    <a:lnTo>
                      <a:pt x="3472" y="1222"/>
                    </a:lnTo>
                    <a:cubicBezTo>
                      <a:pt x="3761" y="1222"/>
                      <a:pt x="4018" y="965"/>
                      <a:pt x="4276" y="804"/>
                    </a:cubicBezTo>
                    <a:cubicBezTo>
                      <a:pt x="4436" y="804"/>
                      <a:pt x="4436" y="804"/>
                      <a:pt x="4565" y="675"/>
                    </a:cubicBezTo>
                    <a:lnTo>
                      <a:pt x="4276" y="675"/>
                    </a:lnTo>
                    <a:cubicBezTo>
                      <a:pt x="4018" y="418"/>
                      <a:pt x="3761" y="290"/>
                      <a:pt x="3472" y="290"/>
                    </a:cubicBezTo>
                    <a:cubicBezTo>
                      <a:pt x="2668" y="161"/>
                      <a:pt x="1736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5"/>
              <p:cNvSpPr/>
              <p:nvPr/>
            </p:nvSpPr>
            <p:spPr>
              <a:xfrm rot="10786615" flipH="1">
                <a:off x="8096532" y="4391686"/>
                <a:ext cx="86187" cy="23758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1480" extrusionOk="0">
                    <a:moveTo>
                      <a:pt x="3215" y="1"/>
                    </a:moveTo>
                    <a:cubicBezTo>
                      <a:pt x="2411" y="1"/>
                      <a:pt x="1607" y="129"/>
                      <a:pt x="547" y="258"/>
                    </a:cubicBezTo>
                    <a:cubicBezTo>
                      <a:pt x="418" y="258"/>
                      <a:pt x="0" y="676"/>
                      <a:pt x="0" y="804"/>
                    </a:cubicBezTo>
                    <a:cubicBezTo>
                      <a:pt x="0" y="933"/>
                      <a:pt x="129" y="1190"/>
                      <a:pt x="418" y="1351"/>
                    </a:cubicBezTo>
                    <a:cubicBezTo>
                      <a:pt x="547" y="1479"/>
                      <a:pt x="804" y="1479"/>
                      <a:pt x="932" y="1479"/>
                    </a:cubicBezTo>
                    <a:lnTo>
                      <a:pt x="1350" y="1479"/>
                    </a:lnTo>
                    <a:cubicBezTo>
                      <a:pt x="2668" y="1479"/>
                      <a:pt x="3890" y="1061"/>
                      <a:pt x="5368" y="258"/>
                    </a:cubicBezTo>
                    <a:cubicBezTo>
                      <a:pt x="4693" y="129"/>
                      <a:pt x="4018" y="1"/>
                      <a:pt x="3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5"/>
              <p:cNvSpPr/>
              <p:nvPr/>
            </p:nvSpPr>
            <p:spPr>
              <a:xfrm rot="3453141" flipH="1">
                <a:off x="7710103" y="4272703"/>
                <a:ext cx="104541" cy="48964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087" extrusionOk="0">
                    <a:moveTo>
                      <a:pt x="804" y="0"/>
                    </a:moveTo>
                    <a:cubicBezTo>
                      <a:pt x="161" y="0"/>
                      <a:pt x="161" y="129"/>
                      <a:pt x="0" y="418"/>
                    </a:cubicBezTo>
                    <a:cubicBezTo>
                      <a:pt x="0" y="675"/>
                      <a:pt x="161" y="804"/>
                      <a:pt x="547" y="804"/>
                    </a:cubicBezTo>
                    <a:cubicBezTo>
                      <a:pt x="675" y="933"/>
                      <a:pt x="675" y="933"/>
                      <a:pt x="804" y="933"/>
                    </a:cubicBezTo>
                    <a:cubicBezTo>
                      <a:pt x="1608" y="1222"/>
                      <a:pt x="2701" y="1479"/>
                      <a:pt x="3633" y="1865"/>
                    </a:cubicBezTo>
                    <a:cubicBezTo>
                      <a:pt x="3890" y="2025"/>
                      <a:pt x="4179" y="2154"/>
                      <a:pt x="4436" y="2411"/>
                    </a:cubicBezTo>
                    <a:cubicBezTo>
                      <a:pt x="4694" y="2540"/>
                      <a:pt x="4983" y="2668"/>
                      <a:pt x="5240" y="2829"/>
                    </a:cubicBezTo>
                    <a:cubicBezTo>
                      <a:pt x="5497" y="2958"/>
                      <a:pt x="5915" y="2958"/>
                      <a:pt x="6301" y="3086"/>
                    </a:cubicBezTo>
                    <a:lnTo>
                      <a:pt x="6590" y="3086"/>
                    </a:lnTo>
                    <a:cubicBezTo>
                      <a:pt x="6429" y="2958"/>
                      <a:pt x="6429" y="2829"/>
                      <a:pt x="6301" y="2829"/>
                    </a:cubicBezTo>
                    <a:cubicBezTo>
                      <a:pt x="6044" y="2411"/>
                      <a:pt x="5915" y="2154"/>
                      <a:pt x="5626" y="1865"/>
                    </a:cubicBezTo>
                    <a:cubicBezTo>
                      <a:pt x="4308" y="675"/>
                      <a:pt x="2829" y="0"/>
                      <a:pt x="10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37" name="Google Shape;3737;p45"/>
              <p:cNvGrpSpPr/>
              <p:nvPr/>
            </p:nvGrpSpPr>
            <p:grpSpPr>
              <a:xfrm>
                <a:off x="1214325" y="2075450"/>
                <a:ext cx="572400" cy="572400"/>
                <a:chOff x="583750" y="2075450"/>
                <a:chExt cx="572400" cy="572400"/>
              </a:xfrm>
            </p:grpSpPr>
            <p:sp>
              <p:nvSpPr>
                <p:cNvPr id="3738" name="Google Shape;3738;p45"/>
                <p:cNvSpPr/>
                <p:nvPr/>
              </p:nvSpPr>
              <p:spPr>
                <a:xfrm rot="10800000" flipH="1">
                  <a:off x="583750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39" name="Google Shape;3739;p45"/>
                <p:cNvGrpSpPr/>
                <p:nvPr/>
              </p:nvGrpSpPr>
              <p:grpSpPr>
                <a:xfrm rot="10800000" flipH="1">
                  <a:off x="717635" y="2196676"/>
                  <a:ext cx="304630" cy="333532"/>
                  <a:chOff x="-39625900" y="3238300"/>
                  <a:chExt cx="290650" cy="318225"/>
                </a:xfrm>
              </p:grpSpPr>
              <p:sp>
                <p:nvSpPr>
                  <p:cNvPr id="3740" name="Google Shape;3740;p45"/>
                  <p:cNvSpPr/>
                  <p:nvPr/>
                </p:nvSpPr>
                <p:spPr>
                  <a:xfrm>
                    <a:off x="-39625900" y="3238300"/>
                    <a:ext cx="290650" cy="31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6" h="12729" extrusionOk="0">
                        <a:moveTo>
                          <a:pt x="442" y="1"/>
                        </a:moveTo>
                        <a:cubicBezTo>
                          <a:pt x="221" y="1"/>
                          <a:pt x="32" y="190"/>
                          <a:pt x="32" y="442"/>
                        </a:cubicBezTo>
                        <a:lnTo>
                          <a:pt x="32" y="4159"/>
                        </a:lnTo>
                        <a:cubicBezTo>
                          <a:pt x="32" y="4317"/>
                          <a:pt x="126" y="4474"/>
                          <a:pt x="284" y="4569"/>
                        </a:cubicBezTo>
                        <a:cubicBezTo>
                          <a:pt x="1072" y="4821"/>
                          <a:pt x="1670" y="5640"/>
                          <a:pt x="1670" y="6491"/>
                        </a:cubicBezTo>
                        <a:cubicBezTo>
                          <a:pt x="1670" y="7404"/>
                          <a:pt x="1103" y="8129"/>
                          <a:pt x="284" y="8475"/>
                        </a:cubicBezTo>
                        <a:cubicBezTo>
                          <a:pt x="126" y="8507"/>
                          <a:pt x="0" y="8664"/>
                          <a:pt x="0" y="8853"/>
                        </a:cubicBezTo>
                        <a:lnTo>
                          <a:pt x="0" y="12319"/>
                        </a:lnTo>
                        <a:cubicBezTo>
                          <a:pt x="0" y="12571"/>
                          <a:pt x="221" y="12729"/>
                          <a:pt x="442" y="12729"/>
                        </a:cubicBezTo>
                        <a:lnTo>
                          <a:pt x="3308" y="12729"/>
                        </a:lnTo>
                        <a:lnTo>
                          <a:pt x="3308" y="4852"/>
                        </a:lnTo>
                        <a:cubicBezTo>
                          <a:pt x="3308" y="3687"/>
                          <a:pt x="4254" y="2805"/>
                          <a:pt x="5419" y="2741"/>
                        </a:cubicBezTo>
                        <a:lnTo>
                          <a:pt x="6238" y="2741"/>
                        </a:lnTo>
                        <a:cubicBezTo>
                          <a:pt x="7373" y="2741"/>
                          <a:pt x="8286" y="3687"/>
                          <a:pt x="8318" y="4852"/>
                        </a:cubicBezTo>
                        <a:lnTo>
                          <a:pt x="8318" y="12729"/>
                        </a:lnTo>
                        <a:lnTo>
                          <a:pt x="11216" y="12729"/>
                        </a:lnTo>
                        <a:cubicBezTo>
                          <a:pt x="11437" y="12729"/>
                          <a:pt x="11594" y="12508"/>
                          <a:pt x="11626" y="12319"/>
                        </a:cubicBezTo>
                        <a:lnTo>
                          <a:pt x="11626" y="8853"/>
                        </a:lnTo>
                        <a:cubicBezTo>
                          <a:pt x="11626" y="8696"/>
                          <a:pt x="11500" y="8538"/>
                          <a:pt x="11374" y="8475"/>
                        </a:cubicBezTo>
                        <a:cubicBezTo>
                          <a:pt x="10586" y="8192"/>
                          <a:pt x="9988" y="7404"/>
                          <a:pt x="9988" y="6491"/>
                        </a:cubicBezTo>
                        <a:cubicBezTo>
                          <a:pt x="9988" y="5577"/>
                          <a:pt x="10586" y="4852"/>
                          <a:pt x="11374" y="4569"/>
                        </a:cubicBezTo>
                        <a:cubicBezTo>
                          <a:pt x="11531" y="4537"/>
                          <a:pt x="11626" y="4380"/>
                          <a:pt x="11626" y="4159"/>
                        </a:cubicBezTo>
                        <a:lnTo>
                          <a:pt x="11626" y="442"/>
                        </a:lnTo>
                        <a:cubicBezTo>
                          <a:pt x="11626" y="190"/>
                          <a:pt x="11437" y="1"/>
                          <a:pt x="11216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1" name="Google Shape;3741;p45"/>
                  <p:cNvSpPr/>
                  <p:nvPr/>
                </p:nvSpPr>
                <p:spPr>
                  <a:xfrm>
                    <a:off x="-39521150" y="3328875"/>
                    <a:ext cx="82725" cy="2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9" h="9106" extrusionOk="0">
                        <a:moveTo>
                          <a:pt x="1607" y="3309"/>
                        </a:moveTo>
                        <a:cubicBezTo>
                          <a:pt x="2080" y="3309"/>
                          <a:pt x="2426" y="3655"/>
                          <a:pt x="2426" y="4128"/>
                        </a:cubicBezTo>
                        <a:cubicBezTo>
                          <a:pt x="2426" y="4600"/>
                          <a:pt x="2080" y="4947"/>
                          <a:pt x="1607" y="4947"/>
                        </a:cubicBezTo>
                        <a:cubicBezTo>
                          <a:pt x="1135" y="4947"/>
                          <a:pt x="788" y="4600"/>
                          <a:pt x="788" y="4128"/>
                        </a:cubicBezTo>
                        <a:cubicBezTo>
                          <a:pt x="788" y="3655"/>
                          <a:pt x="1135" y="3309"/>
                          <a:pt x="1607" y="3309"/>
                        </a:cubicBezTo>
                        <a:close/>
                        <a:moveTo>
                          <a:pt x="1229" y="1"/>
                        </a:moveTo>
                        <a:cubicBezTo>
                          <a:pt x="536" y="1"/>
                          <a:pt x="1" y="536"/>
                          <a:pt x="1" y="1261"/>
                        </a:cubicBezTo>
                        <a:lnTo>
                          <a:pt x="1" y="9106"/>
                        </a:lnTo>
                        <a:lnTo>
                          <a:pt x="3309" y="9106"/>
                        </a:lnTo>
                        <a:lnTo>
                          <a:pt x="3309" y="1229"/>
                        </a:lnTo>
                        <a:cubicBezTo>
                          <a:pt x="3309" y="536"/>
                          <a:pt x="2742" y="1"/>
                          <a:pt x="20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42" name="Google Shape;3742;p45"/>
              <p:cNvGrpSpPr/>
              <p:nvPr/>
            </p:nvGrpSpPr>
            <p:grpSpPr>
              <a:xfrm>
                <a:off x="3120191" y="2075450"/>
                <a:ext cx="572400" cy="572400"/>
                <a:chOff x="2774141" y="2075450"/>
                <a:chExt cx="572400" cy="572400"/>
              </a:xfrm>
            </p:grpSpPr>
            <p:sp>
              <p:nvSpPr>
                <p:cNvPr id="3743" name="Google Shape;3743;p45"/>
                <p:cNvSpPr/>
                <p:nvPr/>
              </p:nvSpPr>
              <p:spPr>
                <a:xfrm>
                  <a:off x="2774141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45"/>
                <p:cNvSpPr/>
                <p:nvPr/>
              </p:nvSpPr>
              <p:spPr>
                <a:xfrm>
                  <a:off x="2919162" y="2194884"/>
                  <a:ext cx="282358" cy="333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6" h="12729" extrusionOk="0">
                      <a:moveTo>
                        <a:pt x="1670" y="851"/>
                      </a:moveTo>
                      <a:lnTo>
                        <a:pt x="1670" y="9326"/>
                      </a:lnTo>
                      <a:cubicBezTo>
                        <a:pt x="1355" y="9326"/>
                        <a:pt x="1072" y="9421"/>
                        <a:pt x="851" y="9578"/>
                      </a:cubicBezTo>
                      <a:lnTo>
                        <a:pt x="851" y="2049"/>
                      </a:lnTo>
                      <a:cubicBezTo>
                        <a:pt x="851" y="1481"/>
                        <a:pt x="1198" y="1072"/>
                        <a:pt x="1670" y="851"/>
                      </a:cubicBezTo>
                      <a:close/>
                      <a:moveTo>
                        <a:pt x="9925" y="10177"/>
                      </a:moveTo>
                      <a:lnTo>
                        <a:pt x="9925" y="10208"/>
                      </a:lnTo>
                      <a:lnTo>
                        <a:pt x="9925" y="11846"/>
                      </a:lnTo>
                      <a:lnTo>
                        <a:pt x="1670" y="11846"/>
                      </a:lnTo>
                      <a:cubicBezTo>
                        <a:pt x="1229" y="11846"/>
                        <a:pt x="851" y="11468"/>
                        <a:pt x="851" y="11027"/>
                      </a:cubicBezTo>
                      <a:cubicBezTo>
                        <a:pt x="851" y="10586"/>
                        <a:pt x="1229" y="10177"/>
                        <a:pt x="1670" y="10177"/>
                      </a:cubicBezTo>
                      <a:close/>
                      <a:moveTo>
                        <a:pt x="2111" y="1"/>
                      </a:moveTo>
                      <a:cubicBezTo>
                        <a:pt x="914" y="1"/>
                        <a:pt x="1" y="946"/>
                        <a:pt x="1" y="2080"/>
                      </a:cubicBezTo>
                      <a:lnTo>
                        <a:pt x="1" y="11059"/>
                      </a:lnTo>
                      <a:cubicBezTo>
                        <a:pt x="1" y="11973"/>
                        <a:pt x="757" y="12729"/>
                        <a:pt x="1670" y="12729"/>
                      </a:cubicBezTo>
                      <a:lnTo>
                        <a:pt x="10334" y="12729"/>
                      </a:lnTo>
                      <a:cubicBezTo>
                        <a:pt x="10586" y="12729"/>
                        <a:pt x="10775" y="12508"/>
                        <a:pt x="10775" y="12319"/>
                      </a:cubicBezTo>
                      <a:lnTo>
                        <a:pt x="10775" y="473"/>
                      </a:lnTo>
                      <a:cubicBezTo>
                        <a:pt x="10775" y="221"/>
                        <a:pt x="10586" y="64"/>
                        <a:pt x="10334" y="64"/>
                      </a:cubicBezTo>
                      <a:lnTo>
                        <a:pt x="9105" y="64"/>
                      </a:lnTo>
                      <a:lnTo>
                        <a:pt x="9105" y="3781"/>
                      </a:lnTo>
                      <a:cubicBezTo>
                        <a:pt x="9105" y="4011"/>
                        <a:pt x="8912" y="4171"/>
                        <a:pt x="8708" y="4171"/>
                      </a:cubicBezTo>
                      <a:cubicBezTo>
                        <a:pt x="8604" y="4171"/>
                        <a:pt x="8498" y="4129"/>
                        <a:pt x="8412" y="4033"/>
                      </a:cubicBezTo>
                      <a:lnTo>
                        <a:pt x="7845" y="3498"/>
                      </a:lnTo>
                      <a:lnTo>
                        <a:pt x="7310" y="4033"/>
                      </a:lnTo>
                      <a:cubicBezTo>
                        <a:pt x="7214" y="4129"/>
                        <a:pt x="7100" y="4171"/>
                        <a:pt x="6991" y="4171"/>
                      </a:cubicBezTo>
                      <a:cubicBezTo>
                        <a:pt x="6778" y="4171"/>
                        <a:pt x="6585" y="4011"/>
                        <a:pt x="6585" y="3781"/>
                      </a:cubicBezTo>
                      <a:lnTo>
                        <a:pt x="6585" y="64"/>
                      </a:lnTo>
                      <a:lnTo>
                        <a:pt x="2111" y="64"/>
                      </a:lnTo>
                      <a:lnTo>
                        <a:pt x="211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5" name="Google Shape;3745;p45"/>
              <p:cNvGrpSpPr/>
              <p:nvPr/>
            </p:nvGrpSpPr>
            <p:grpSpPr>
              <a:xfrm>
                <a:off x="5035732" y="2075450"/>
                <a:ext cx="572400" cy="572400"/>
                <a:chOff x="5406432" y="2075450"/>
                <a:chExt cx="572400" cy="572400"/>
              </a:xfrm>
            </p:grpSpPr>
            <p:sp>
              <p:nvSpPr>
                <p:cNvPr id="3746" name="Google Shape;3746;p45"/>
                <p:cNvSpPr/>
                <p:nvPr/>
              </p:nvSpPr>
              <p:spPr>
                <a:xfrm>
                  <a:off x="5406432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47" name="Google Shape;3747;p45"/>
                <p:cNvGrpSpPr/>
                <p:nvPr/>
              </p:nvGrpSpPr>
              <p:grpSpPr>
                <a:xfrm>
                  <a:off x="5526692" y="2196116"/>
                  <a:ext cx="331881" cy="331069"/>
                  <a:chOff x="-38537400" y="3588000"/>
                  <a:chExt cx="316650" cy="315875"/>
                </a:xfrm>
              </p:grpSpPr>
              <p:sp>
                <p:nvSpPr>
                  <p:cNvPr id="3748" name="Google Shape;3748;p45"/>
                  <p:cNvSpPr/>
                  <p:nvPr/>
                </p:nvSpPr>
                <p:spPr>
                  <a:xfrm>
                    <a:off x="-38327900" y="3719550"/>
                    <a:ext cx="205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0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190" y="1607"/>
                          <a:pt x="442" y="1670"/>
                        </a:cubicBezTo>
                        <a:cubicBezTo>
                          <a:pt x="631" y="1607"/>
                          <a:pt x="820" y="1449"/>
                          <a:pt x="820" y="1229"/>
                        </a:cubicBezTo>
                        <a:lnTo>
                          <a:pt x="82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49" name="Google Shape;3749;p45"/>
                  <p:cNvSpPr/>
                  <p:nvPr/>
                </p:nvSpPr>
                <p:spPr>
                  <a:xfrm>
                    <a:off x="-38452350" y="3719550"/>
                    <a:ext cx="21300" cy="4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" h="1670" extrusionOk="0">
                        <a:moveTo>
                          <a:pt x="1" y="0"/>
                        </a:moveTo>
                        <a:lnTo>
                          <a:pt x="1" y="1229"/>
                        </a:lnTo>
                        <a:cubicBezTo>
                          <a:pt x="1" y="1449"/>
                          <a:pt x="221" y="1607"/>
                          <a:pt x="410" y="1670"/>
                        </a:cubicBezTo>
                        <a:cubicBezTo>
                          <a:pt x="631" y="1607"/>
                          <a:pt x="851" y="1449"/>
                          <a:pt x="851" y="1229"/>
                        </a:cubicBezTo>
                        <a:lnTo>
                          <a:pt x="85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0" name="Google Shape;3750;p45"/>
                  <p:cNvSpPr/>
                  <p:nvPr/>
                </p:nvSpPr>
                <p:spPr>
                  <a:xfrm>
                    <a:off x="-38516925" y="3759700"/>
                    <a:ext cx="275700" cy="14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8" h="5767" extrusionOk="0">
                        <a:moveTo>
                          <a:pt x="7152" y="1671"/>
                        </a:moveTo>
                        <a:cubicBezTo>
                          <a:pt x="7404" y="1671"/>
                          <a:pt x="7593" y="1860"/>
                          <a:pt x="7593" y="2112"/>
                        </a:cubicBezTo>
                        <a:lnTo>
                          <a:pt x="7593" y="3750"/>
                        </a:lnTo>
                        <a:cubicBezTo>
                          <a:pt x="7593" y="4002"/>
                          <a:pt x="7404" y="4159"/>
                          <a:pt x="7152" y="4159"/>
                        </a:cubicBezTo>
                        <a:lnTo>
                          <a:pt x="3844" y="4159"/>
                        </a:lnTo>
                        <a:cubicBezTo>
                          <a:pt x="3624" y="4159"/>
                          <a:pt x="3434" y="3939"/>
                          <a:pt x="3434" y="3750"/>
                        </a:cubicBezTo>
                        <a:lnTo>
                          <a:pt x="3434" y="2112"/>
                        </a:lnTo>
                        <a:cubicBezTo>
                          <a:pt x="3434" y="1860"/>
                          <a:pt x="3624" y="1671"/>
                          <a:pt x="3844" y="1671"/>
                        </a:cubicBezTo>
                        <a:close/>
                        <a:moveTo>
                          <a:pt x="0" y="1"/>
                        </a:moveTo>
                        <a:lnTo>
                          <a:pt x="0" y="4537"/>
                        </a:lnTo>
                        <a:cubicBezTo>
                          <a:pt x="0" y="5199"/>
                          <a:pt x="568" y="5766"/>
                          <a:pt x="1261" y="5766"/>
                        </a:cubicBezTo>
                        <a:lnTo>
                          <a:pt x="9798" y="5766"/>
                        </a:lnTo>
                        <a:cubicBezTo>
                          <a:pt x="10460" y="5766"/>
                          <a:pt x="11027" y="5199"/>
                          <a:pt x="11027" y="4537"/>
                        </a:cubicBezTo>
                        <a:lnTo>
                          <a:pt x="11027" y="1"/>
                        </a:lnTo>
                        <a:lnTo>
                          <a:pt x="9168" y="1"/>
                        </a:lnTo>
                        <a:cubicBezTo>
                          <a:pt x="9011" y="473"/>
                          <a:pt x="8538" y="851"/>
                          <a:pt x="8003" y="851"/>
                        </a:cubicBezTo>
                        <a:cubicBezTo>
                          <a:pt x="7436" y="851"/>
                          <a:pt x="6995" y="473"/>
                          <a:pt x="6806" y="1"/>
                        </a:cubicBezTo>
                        <a:lnTo>
                          <a:pt x="4159" y="1"/>
                        </a:lnTo>
                        <a:cubicBezTo>
                          <a:pt x="4002" y="473"/>
                          <a:pt x="3560" y="851"/>
                          <a:pt x="2993" y="851"/>
                        </a:cubicBezTo>
                        <a:cubicBezTo>
                          <a:pt x="2489" y="851"/>
                          <a:pt x="2017" y="536"/>
                          <a:pt x="18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1" name="Google Shape;3751;p45"/>
                  <p:cNvSpPr/>
                  <p:nvPr/>
                </p:nvSpPr>
                <p:spPr>
                  <a:xfrm>
                    <a:off x="-38537400" y="3588000"/>
                    <a:ext cx="316650" cy="15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66" h="6050" extrusionOk="0">
                        <a:moveTo>
                          <a:pt x="7971" y="820"/>
                        </a:moveTo>
                        <a:cubicBezTo>
                          <a:pt x="8223" y="820"/>
                          <a:pt x="8381" y="1009"/>
                          <a:pt x="8412" y="1229"/>
                        </a:cubicBezTo>
                        <a:lnTo>
                          <a:pt x="8412" y="1639"/>
                        </a:lnTo>
                        <a:lnTo>
                          <a:pt x="4253" y="1639"/>
                        </a:lnTo>
                        <a:lnTo>
                          <a:pt x="4253" y="1229"/>
                        </a:lnTo>
                        <a:cubicBezTo>
                          <a:pt x="4253" y="1009"/>
                          <a:pt x="4443" y="851"/>
                          <a:pt x="4663" y="820"/>
                        </a:cubicBezTo>
                        <a:close/>
                        <a:moveTo>
                          <a:pt x="4632" y="1"/>
                        </a:moveTo>
                        <a:cubicBezTo>
                          <a:pt x="3970" y="1"/>
                          <a:pt x="3403" y="536"/>
                          <a:pt x="3403" y="1229"/>
                        </a:cubicBezTo>
                        <a:lnTo>
                          <a:pt x="3403" y="1639"/>
                        </a:lnTo>
                        <a:lnTo>
                          <a:pt x="1229" y="1639"/>
                        </a:lnTo>
                        <a:cubicBezTo>
                          <a:pt x="536" y="1639"/>
                          <a:pt x="0" y="2175"/>
                          <a:pt x="0" y="2868"/>
                        </a:cubicBezTo>
                        <a:lnTo>
                          <a:pt x="0" y="5609"/>
                        </a:lnTo>
                        <a:cubicBezTo>
                          <a:pt x="0" y="5861"/>
                          <a:pt x="189" y="6050"/>
                          <a:pt x="378" y="6050"/>
                        </a:cubicBezTo>
                        <a:lnTo>
                          <a:pt x="2584" y="6050"/>
                        </a:lnTo>
                        <a:lnTo>
                          <a:pt x="2584" y="4821"/>
                        </a:lnTo>
                        <a:cubicBezTo>
                          <a:pt x="2584" y="4600"/>
                          <a:pt x="2804" y="4380"/>
                          <a:pt x="3025" y="4380"/>
                        </a:cubicBezTo>
                        <a:lnTo>
                          <a:pt x="4663" y="4380"/>
                        </a:lnTo>
                        <a:cubicBezTo>
                          <a:pt x="4915" y="4380"/>
                          <a:pt x="5104" y="4600"/>
                          <a:pt x="5104" y="4821"/>
                        </a:cubicBezTo>
                        <a:lnTo>
                          <a:pt x="5104" y="6050"/>
                        </a:lnTo>
                        <a:lnTo>
                          <a:pt x="7593" y="6050"/>
                        </a:lnTo>
                        <a:lnTo>
                          <a:pt x="7593" y="4821"/>
                        </a:lnTo>
                        <a:cubicBezTo>
                          <a:pt x="7593" y="4600"/>
                          <a:pt x="7782" y="4380"/>
                          <a:pt x="7971" y="4380"/>
                        </a:cubicBezTo>
                        <a:lnTo>
                          <a:pt x="9641" y="4380"/>
                        </a:lnTo>
                        <a:cubicBezTo>
                          <a:pt x="9861" y="4380"/>
                          <a:pt x="10019" y="4600"/>
                          <a:pt x="10019" y="4821"/>
                        </a:cubicBezTo>
                        <a:lnTo>
                          <a:pt x="10019" y="6050"/>
                        </a:lnTo>
                        <a:lnTo>
                          <a:pt x="12224" y="6050"/>
                        </a:lnTo>
                        <a:cubicBezTo>
                          <a:pt x="12476" y="6050"/>
                          <a:pt x="12665" y="5861"/>
                          <a:pt x="12665" y="5609"/>
                        </a:cubicBezTo>
                        <a:lnTo>
                          <a:pt x="12665" y="2868"/>
                        </a:lnTo>
                        <a:cubicBezTo>
                          <a:pt x="12665" y="2238"/>
                          <a:pt x="12067" y="1639"/>
                          <a:pt x="11405" y="1639"/>
                        </a:cubicBezTo>
                        <a:lnTo>
                          <a:pt x="9200" y="1639"/>
                        </a:lnTo>
                        <a:lnTo>
                          <a:pt x="9200" y="1229"/>
                        </a:lnTo>
                        <a:cubicBezTo>
                          <a:pt x="9200" y="568"/>
                          <a:pt x="8664" y="32"/>
                          <a:pt x="794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52" name="Google Shape;3752;p45"/>
              <p:cNvGrpSpPr/>
              <p:nvPr/>
            </p:nvGrpSpPr>
            <p:grpSpPr>
              <a:xfrm>
                <a:off x="6969599" y="2075450"/>
                <a:ext cx="572400" cy="572400"/>
                <a:chOff x="8038724" y="2075450"/>
                <a:chExt cx="572400" cy="572400"/>
              </a:xfrm>
            </p:grpSpPr>
            <p:sp>
              <p:nvSpPr>
                <p:cNvPr id="3753" name="Google Shape;3753;p45"/>
                <p:cNvSpPr/>
                <p:nvPr/>
              </p:nvSpPr>
              <p:spPr>
                <a:xfrm>
                  <a:off x="8038724" y="2075450"/>
                  <a:ext cx="572400" cy="572400"/>
                </a:xfrm>
                <a:prstGeom prst="ellipse">
                  <a:avLst/>
                </a:prstGeom>
                <a:solidFill>
                  <a:schemeClr val="accent4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4" name="Google Shape;3754;p45"/>
                <p:cNvGrpSpPr/>
                <p:nvPr/>
              </p:nvGrpSpPr>
              <p:grpSpPr>
                <a:xfrm>
                  <a:off x="8155865" y="2195552"/>
                  <a:ext cx="338117" cy="332195"/>
                  <a:chOff x="-40748275" y="3238700"/>
                  <a:chExt cx="322600" cy="316950"/>
                </a:xfrm>
              </p:grpSpPr>
              <p:sp>
                <p:nvSpPr>
                  <p:cNvPr id="3755" name="Google Shape;3755;p45"/>
                  <p:cNvSpPr/>
                  <p:nvPr/>
                </p:nvSpPr>
                <p:spPr>
                  <a:xfrm>
                    <a:off x="-40709675" y="3273750"/>
                    <a:ext cx="84300" cy="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2" extrusionOk="0">
                        <a:moveTo>
                          <a:pt x="2710" y="0"/>
                        </a:moveTo>
                        <a:lnTo>
                          <a:pt x="1" y="2710"/>
                        </a:lnTo>
                        <a:lnTo>
                          <a:pt x="694" y="3371"/>
                        </a:lnTo>
                        <a:lnTo>
                          <a:pt x="3372" y="662"/>
                        </a:lnTo>
                        <a:lnTo>
                          <a:pt x="2710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6" name="Google Shape;3756;p45"/>
                  <p:cNvSpPr/>
                  <p:nvPr/>
                </p:nvSpPr>
                <p:spPr>
                  <a:xfrm>
                    <a:off x="-40578925" y="3247175"/>
                    <a:ext cx="1512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" h="5979" extrusionOk="0">
                        <a:moveTo>
                          <a:pt x="2663" y="0"/>
                        </a:moveTo>
                        <a:cubicBezTo>
                          <a:pt x="2552" y="0"/>
                          <a:pt x="2442" y="39"/>
                          <a:pt x="2363" y="118"/>
                        </a:cubicBezTo>
                        <a:lnTo>
                          <a:pt x="1261" y="1221"/>
                        </a:lnTo>
                        <a:lnTo>
                          <a:pt x="2678" y="2639"/>
                        </a:lnTo>
                        <a:cubicBezTo>
                          <a:pt x="2836" y="2796"/>
                          <a:pt x="2836" y="3080"/>
                          <a:pt x="2678" y="3237"/>
                        </a:cubicBezTo>
                        <a:cubicBezTo>
                          <a:pt x="2637" y="3278"/>
                          <a:pt x="2560" y="3302"/>
                          <a:pt x="2473" y="3302"/>
                        </a:cubicBezTo>
                        <a:cubicBezTo>
                          <a:pt x="2360" y="3302"/>
                          <a:pt x="2232" y="3263"/>
                          <a:pt x="2143" y="3174"/>
                        </a:cubicBezTo>
                        <a:lnTo>
                          <a:pt x="725" y="1756"/>
                        </a:lnTo>
                        <a:lnTo>
                          <a:pt x="0" y="2481"/>
                        </a:lnTo>
                        <a:lnTo>
                          <a:pt x="3529" y="5978"/>
                        </a:lnTo>
                        <a:lnTo>
                          <a:pt x="5892" y="3615"/>
                        </a:lnTo>
                        <a:cubicBezTo>
                          <a:pt x="6049" y="3458"/>
                          <a:pt x="6049" y="3174"/>
                          <a:pt x="5892" y="3017"/>
                        </a:cubicBezTo>
                        <a:lnTo>
                          <a:pt x="2962" y="118"/>
                        </a:lnTo>
                        <a:cubicBezTo>
                          <a:pt x="2883" y="39"/>
                          <a:pt x="2773" y="0"/>
                          <a:pt x="266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7" name="Google Shape;3757;p45"/>
                  <p:cNvSpPr/>
                  <p:nvPr/>
                </p:nvSpPr>
                <p:spPr>
                  <a:xfrm>
                    <a:off x="-40678175" y="3305250"/>
                    <a:ext cx="213475" cy="21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9" h="8539" extrusionOk="0">
                        <a:moveTo>
                          <a:pt x="2679" y="0"/>
                        </a:moveTo>
                        <a:lnTo>
                          <a:pt x="1" y="2678"/>
                        </a:lnTo>
                        <a:lnTo>
                          <a:pt x="5861" y="8538"/>
                        </a:lnTo>
                        <a:lnTo>
                          <a:pt x="8539" y="5860"/>
                        </a:lnTo>
                        <a:lnTo>
                          <a:pt x="267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8" name="Google Shape;3758;p45"/>
                  <p:cNvSpPr/>
                  <p:nvPr/>
                </p:nvSpPr>
                <p:spPr>
                  <a:xfrm>
                    <a:off x="-40513550" y="3469850"/>
                    <a:ext cx="87875" cy="85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5" h="3432" extrusionOk="0">
                        <a:moveTo>
                          <a:pt x="2426" y="1"/>
                        </a:moveTo>
                        <a:lnTo>
                          <a:pt x="0" y="2427"/>
                        </a:lnTo>
                        <a:lnTo>
                          <a:pt x="2899" y="3404"/>
                        </a:lnTo>
                        <a:cubicBezTo>
                          <a:pt x="2948" y="3423"/>
                          <a:pt x="2996" y="3432"/>
                          <a:pt x="3044" y="3432"/>
                        </a:cubicBezTo>
                        <a:cubicBezTo>
                          <a:pt x="3302" y="3432"/>
                          <a:pt x="3514" y="3166"/>
                          <a:pt x="3434" y="2899"/>
                        </a:cubicBezTo>
                        <a:lnTo>
                          <a:pt x="2426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9" name="Google Shape;3759;p45"/>
                  <p:cNvSpPr/>
                  <p:nvPr/>
                </p:nvSpPr>
                <p:spPr>
                  <a:xfrm>
                    <a:off x="-40738025" y="3404500"/>
                    <a:ext cx="150450" cy="14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8" h="5979" extrusionOk="0">
                        <a:moveTo>
                          <a:pt x="2521" y="0"/>
                        </a:moveTo>
                        <a:lnTo>
                          <a:pt x="1796" y="725"/>
                        </a:lnTo>
                        <a:lnTo>
                          <a:pt x="3308" y="2205"/>
                        </a:lnTo>
                        <a:cubicBezTo>
                          <a:pt x="3466" y="2363"/>
                          <a:pt x="3466" y="2646"/>
                          <a:pt x="3308" y="2804"/>
                        </a:cubicBezTo>
                        <a:cubicBezTo>
                          <a:pt x="3230" y="2883"/>
                          <a:pt x="3119" y="2922"/>
                          <a:pt x="3009" y="2922"/>
                        </a:cubicBezTo>
                        <a:cubicBezTo>
                          <a:pt x="2899" y="2922"/>
                          <a:pt x="2789" y="2883"/>
                          <a:pt x="2710" y="2804"/>
                        </a:cubicBezTo>
                        <a:lnTo>
                          <a:pt x="1229" y="1292"/>
                        </a:lnTo>
                        <a:lnTo>
                          <a:pt x="158" y="2363"/>
                        </a:lnTo>
                        <a:cubicBezTo>
                          <a:pt x="0" y="2520"/>
                          <a:pt x="0" y="2804"/>
                          <a:pt x="158" y="2962"/>
                        </a:cubicBezTo>
                        <a:lnTo>
                          <a:pt x="3056" y="5860"/>
                        </a:lnTo>
                        <a:cubicBezTo>
                          <a:pt x="3135" y="5939"/>
                          <a:pt x="3245" y="5978"/>
                          <a:pt x="3356" y="5978"/>
                        </a:cubicBezTo>
                        <a:cubicBezTo>
                          <a:pt x="3466" y="5978"/>
                          <a:pt x="3576" y="5939"/>
                          <a:pt x="3655" y="5860"/>
                        </a:cubicBezTo>
                        <a:lnTo>
                          <a:pt x="6018" y="3497"/>
                        </a:lnTo>
                        <a:lnTo>
                          <a:pt x="2521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60" name="Google Shape;3760;p45"/>
                  <p:cNvSpPr/>
                  <p:nvPr/>
                </p:nvSpPr>
                <p:spPr>
                  <a:xfrm>
                    <a:off x="-40748275" y="3238700"/>
                    <a:ext cx="92175" cy="87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7" h="3514" extrusionOk="0">
                        <a:moveTo>
                          <a:pt x="2281" y="0"/>
                        </a:moveTo>
                        <a:cubicBezTo>
                          <a:pt x="1915" y="0"/>
                          <a:pt x="1545" y="142"/>
                          <a:pt x="1261" y="426"/>
                        </a:cubicBezTo>
                        <a:lnTo>
                          <a:pt x="568" y="1119"/>
                        </a:lnTo>
                        <a:cubicBezTo>
                          <a:pt x="1" y="1686"/>
                          <a:pt x="1" y="2568"/>
                          <a:pt x="568" y="3135"/>
                        </a:cubicBezTo>
                        <a:lnTo>
                          <a:pt x="946" y="3513"/>
                        </a:lnTo>
                        <a:lnTo>
                          <a:pt x="3687" y="804"/>
                        </a:lnTo>
                        <a:lnTo>
                          <a:pt x="3277" y="426"/>
                        </a:lnTo>
                        <a:cubicBezTo>
                          <a:pt x="3010" y="142"/>
                          <a:pt x="2647" y="0"/>
                          <a:pt x="228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29" name="TextBox 128"/>
          <p:cNvSpPr txBox="1"/>
          <p:nvPr/>
        </p:nvSpPr>
        <p:spPr>
          <a:xfrm>
            <a:off x="618875" y="1021108"/>
            <a:ext cx="7286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Bài giải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Em có số tấm bưu ảnh là: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15 – 7 = 8 (tấm)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               Cả hai anh em có số tấm bưu ảnh là: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15 + 8 = 23 (tấm)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Patrick Hand" panose="00000500000000000000" pitchFamily="2" charset="0"/>
              </a:rPr>
              <a:t>                   Đáp số: 23 tấm bưu ảnh</a:t>
            </a:r>
          </a:p>
          <a:p>
            <a:pPr algn="ctr"/>
            <a:endParaRPr lang="en-US" sz="3200" dirty="0">
              <a:solidFill>
                <a:schemeClr val="tx1">
                  <a:lumMod val="75000"/>
                </a:schemeClr>
              </a:solidFill>
              <a:latin typeface="Patrick Hand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4F0B02-7C9A-4FD2-B6DF-7D21E0C96A67}"/>
</file>

<file path=customXml/itemProps2.xml><?xml version="1.0" encoding="utf-8"?>
<ds:datastoreItem xmlns:ds="http://schemas.openxmlformats.org/officeDocument/2006/customXml" ds:itemID="{77282778-E1F2-444D-B500-25AD4256B518}"/>
</file>

<file path=customXml/itemProps3.xml><?xml version="1.0" encoding="utf-8"?>
<ds:datastoreItem xmlns:ds="http://schemas.openxmlformats.org/officeDocument/2006/customXml" ds:itemID="{DBB17998-092B-4521-A4EF-F9F32C241E86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644</Words>
  <Application>Microsoft Office PowerPoint</Application>
  <PresentationFormat>On-screen Show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Open Sans</vt:lpstr>
      <vt:lpstr>Patrick Hand</vt:lpstr>
      <vt:lpstr>Lato</vt:lpstr>
      <vt:lpstr>Wingdings</vt:lpstr>
      <vt:lpstr>Roboto</vt:lpstr>
      <vt:lpstr>Cool Doody Thesis by Slidesgo</vt:lpstr>
      <vt:lpstr>Bài toán giải bằng hai phép tính</vt:lpstr>
      <vt:lpstr>Bài toán 1: Hàng trên có 3 cái kèn, hàng dưới có nhiều hơn hàng trên 2 cái kèn. Hỏi:  a. Hàng dưới có mấy cái kèn? b. Cả hai hàng có mấy cái kèn?    </vt:lpstr>
      <vt:lpstr>PowerPoint Presentation</vt:lpstr>
      <vt:lpstr>Bài toán 2: Bể thứ nhất có 4 con cá, bể thứ hai có nhiều hơn bể  thứ nhất 3 con cá. Hỏi cả hai bể có bao nhiêu con cá?    </vt:lpstr>
      <vt:lpstr>PowerPoint Presentation</vt:lpstr>
      <vt:lpstr>PowerPoint Presentation</vt:lpstr>
      <vt:lpstr>Luyện tập</vt:lpstr>
      <vt:lpstr>Bài 1: Anh có 15 tấm bưu ảnh, em có ít hơn anh 7 tấm bưu ảnh. Hỏi cả hai anh em có bao nhiêu tấm bưu ảnh?     </vt:lpstr>
      <vt:lpstr>PowerPoint Presentation</vt:lpstr>
      <vt:lpstr>Bài 2: Thùng thứ nhất đựng 18l dầu, thùng thứ hai đựng nhiều hơn thùng thứ nhất 6l dầu. Hỏi cả hai thùng đựng bao nhiêu lít dầu ?   </vt:lpstr>
      <vt:lpstr>PowerPoint Presentation</vt:lpstr>
      <vt:lpstr>Bài 3: Nêu bài toán theo tóm tắt sau rồi giải bài toán đó: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toán giải bằng hai phép tính</dc:title>
  <cp:lastModifiedBy>Phạm Thị Hạnh</cp:lastModifiedBy>
  <cp:revision>11</cp:revision>
  <dcterms:modified xsi:type="dcterms:W3CDTF">2021-10-20T14:47:37Z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