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4"/>
    <p:sldMasterId id="2147483702" r:id="rId5"/>
    <p:sldMasterId id="2147483704" r:id="rId6"/>
    <p:sldMasterId id="2147483737" r:id="rId7"/>
    <p:sldMasterId id="2147483740" r:id="rId8"/>
  </p:sldMasterIdLst>
  <p:notesMasterIdLst>
    <p:notesMasterId r:id="rId32"/>
  </p:notesMasterIdLst>
  <p:sldIdLst>
    <p:sldId id="301" r:id="rId9"/>
    <p:sldId id="321" r:id="rId10"/>
    <p:sldId id="314" r:id="rId11"/>
    <p:sldId id="315" r:id="rId12"/>
    <p:sldId id="304" r:id="rId13"/>
    <p:sldId id="305" r:id="rId14"/>
    <p:sldId id="306" r:id="rId15"/>
    <p:sldId id="317" r:id="rId16"/>
    <p:sldId id="316" r:id="rId17"/>
    <p:sldId id="307" r:id="rId18"/>
    <p:sldId id="261" r:id="rId19"/>
    <p:sldId id="323" r:id="rId20"/>
    <p:sldId id="324" r:id="rId21"/>
    <p:sldId id="325" r:id="rId22"/>
    <p:sldId id="266" r:id="rId23"/>
    <p:sldId id="294" r:id="rId24"/>
    <p:sldId id="295" r:id="rId25"/>
    <p:sldId id="268" r:id="rId26"/>
    <p:sldId id="328" r:id="rId27"/>
    <p:sldId id="329" r:id="rId28"/>
    <p:sldId id="267" r:id="rId29"/>
    <p:sldId id="300" r:id="rId30"/>
    <p:sldId id="263" r:id="rId31"/>
  </p:sldIdLst>
  <p:sldSz cx="12161838" cy="6858000"/>
  <p:notesSz cx="6858000" cy="9144000"/>
  <p:embeddedFontLst>
    <p:embeddedFont>
      <p:font typeface="微软雅黑" panose="020B0503020204020204" pitchFamily="34" charset="-122"/>
      <p:regular r:id="rId33"/>
      <p:bold r:id="rId34"/>
    </p:embeddedFont>
    <p:embeddedFont>
      <p:font typeface="Akronism" pitchFamily="2" charset="0"/>
      <p:regular r:id="rId35"/>
    </p:embeddedFont>
    <p:embeddedFont>
      <p:font typeface="Arial Black" panose="020B0A04020102020204" pitchFamily="34" charset="0"/>
      <p:bold r:id="rId36"/>
    </p:embeddedFont>
    <p:embeddedFont>
      <p:font typeface="Arial-Rounded" panose="020B050000000000000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Nunito" pitchFamily="2" charset="0"/>
      <p:regular r:id="rId42"/>
      <p:bold r:id="rId43"/>
      <p:italic r:id="rId44"/>
      <p:boldItalic r:id="rId45"/>
    </p:embeddedFont>
    <p:embeddedFont>
      <p:font typeface="Roboto Condensed" panose="02000000000000000000" pitchFamily="2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F6D7"/>
    <a:srgbClr val="FFFFFF"/>
    <a:srgbClr val="FF6600"/>
    <a:srgbClr val="CCD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805305-2796-436C-A853-8542AD62FBB9}">
  <a:tblStyle styleId="{8C805305-2796-436C-A853-8542AD62FB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0" autoAdjust="0"/>
    <p:restoredTop sz="88968" autoAdjust="0"/>
  </p:normalViewPr>
  <p:slideViewPr>
    <p:cSldViewPr>
      <p:cViewPr varScale="1">
        <p:scale>
          <a:sx n="59" d="100"/>
          <a:sy n="59" d="100"/>
        </p:scale>
        <p:origin x="988" y="60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7.fntdata"/><Relationship Id="rId21" Type="http://schemas.openxmlformats.org/officeDocument/2006/relationships/slide" Target="slides/slide13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3546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69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41cc00f87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41cc00f87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90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9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1100" dirty="0"/>
              <a:t>Click </a:t>
            </a:r>
            <a:r>
              <a:rPr lang="en-US" sz="1100" dirty="0" err="1"/>
              <a:t>vào</a:t>
            </a:r>
            <a:r>
              <a:rPr lang="en-US" sz="1100" dirty="0"/>
              <a:t> </a:t>
            </a:r>
            <a:r>
              <a:rPr lang="en-US" sz="1100" dirty="0" err="1"/>
              <a:t>từng</a:t>
            </a:r>
            <a:r>
              <a:rPr lang="en-US" sz="1100" dirty="0"/>
              <a:t> </a:t>
            </a:r>
            <a:r>
              <a:rPr lang="en-US" sz="1100" dirty="0" err="1"/>
              <a:t>bụi</a:t>
            </a:r>
            <a:r>
              <a:rPr lang="en-US" sz="1100" dirty="0"/>
              <a:t> </a:t>
            </a:r>
            <a:r>
              <a:rPr lang="en-US" sz="1100" dirty="0" err="1"/>
              <a:t>cỏ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đi</a:t>
            </a:r>
            <a:r>
              <a:rPr lang="en-US" sz="1100" dirty="0"/>
              <a:t> </a:t>
            </a:r>
            <a:r>
              <a:rPr lang="en-US" sz="1100" dirty="0" err="1"/>
              <a:t>đến</a:t>
            </a:r>
            <a:r>
              <a:rPr lang="en-US" sz="1100" dirty="0"/>
              <a:t> </a:t>
            </a:r>
            <a:r>
              <a:rPr lang="en-US" sz="1100" dirty="0" err="1"/>
              <a:t>câu</a:t>
            </a:r>
            <a:r>
              <a:rPr lang="en-US" sz="1100" dirty="0"/>
              <a:t> </a:t>
            </a:r>
            <a:r>
              <a:rPr lang="en-US" sz="1100" dirty="0" err="1"/>
              <a:t>hỏi</a:t>
            </a:r>
            <a:r>
              <a:rPr lang="en-US" sz="1100" dirty="0"/>
              <a:t> (</a:t>
            </a:r>
            <a:r>
              <a:rPr lang="en-US" sz="1100" dirty="0" err="1"/>
              <a:t>Giúp</a:t>
            </a:r>
            <a:r>
              <a:rPr lang="en-US" sz="1100" dirty="0"/>
              <a:t> HS </a:t>
            </a:r>
            <a:r>
              <a:rPr lang="en-US" sz="1100" dirty="0" err="1"/>
              <a:t>phần</a:t>
            </a:r>
            <a:r>
              <a:rPr lang="en-US" sz="1100" dirty="0"/>
              <a:t> </a:t>
            </a:r>
            <a:r>
              <a:rPr lang="en-US" sz="1100" dirty="0" err="1"/>
              <a:t>biệt</a:t>
            </a:r>
            <a:r>
              <a:rPr lang="en-US" sz="1100" dirty="0"/>
              <a:t> </a:t>
            </a:r>
            <a:r>
              <a:rPr lang="en-US" sz="1100" dirty="0" err="1"/>
              <a:t>bụi</a:t>
            </a:r>
            <a:r>
              <a:rPr lang="en-US" sz="1100" dirty="0"/>
              <a:t> </a:t>
            </a:r>
            <a:r>
              <a:rPr lang="en-US" sz="1100" dirty="0" err="1"/>
              <a:t>cỏ</a:t>
            </a:r>
            <a:r>
              <a:rPr lang="en-US" sz="1100" dirty="0"/>
              <a:t> 2 </a:t>
            </a:r>
            <a:r>
              <a:rPr lang="en-US" sz="1100" dirty="0" err="1"/>
              <a:t>lá</a:t>
            </a:r>
            <a:r>
              <a:rPr lang="en-US" sz="1100" dirty="0"/>
              <a:t>, 3 </a:t>
            </a:r>
            <a:r>
              <a:rPr lang="en-US" sz="1100" dirty="0" err="1"/>
              <a:t>lá</a:t>
            </a:r>
            <a:r>
              <a:rPr lang="en-US" sz="1100" dirty="0"/>
              <a:t>…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chọn</a:t>
            </a:r>
            <a:r>
              <a:rPr lang="en-US" sz="1100" dirty="0"/>
              <a:t>.</a:t>
            </a:r>
          </a:p>
          <a:p>
            <a:pPr marL="514350" indent="-514350">
              <a:buAutoNum type="arabicPeriod"/>
            </a:pPr>
            <a:r>
              <a:rPr lang="en-US" sz="1100" dirty="0" err="1"/>
              <a:t>Tại</a:t>
            </a:r>
            <a:r>
              <a:rPr lang="en-US" sz="1100" dirty="0"/>
              <a:t> slide </a:t>
            </a:r>
            <a:r>
              <a:rPr lang="en-US" sz="1100" dirty="0" err="1"/>
              <a:t>câu</a:t>
            </a:r>
            <a:r>
              <a:rPr lang="en-US" sz="1100" dirty="0"/>
              <a:t> </a:t>
            </a:r>
            <a:r>
              <a:rPr lang="en-US" sz="1100" dirty="0" err="1"/>
              <a:t>hỏi</a:t>
            </a:r>
            <a:r>
              <a:rPr lang="en-US" sz="1100" dirty="0"/>
              <a:t>, click </a:t>
            </a:r>
            <a:r>
              <a:rPr lang="en-US" sz="1100" dirty="0" err="1"/>
              <a:t>vào</a:t>
            </a:r>
            <a:r>
              <a:rPr lang="en-US" sz="1100" dirty="0"/>
              <a:t> </a:t>
            </a:r>
            <a:r>
              <a:rPr lang="en-US" sz="1100" dirty="0" err="1"/>
              <a:t>xu</a:t>
            </a:r>
            <a:r>
              <a:rPr lang="en-US" sz="1100" dirty="0"/>
              <a:t> </a:t>
            </a:r>
            <a:r>
              <a:rPr lang="en-US" sz="1100" dirty="0" err="1"/>
              <a:t>màu</a:t>
            </a:r>
            <a:r>
              <a:rPr lang="en-US" sz="1100" dirty="0"/>
              <a:t> </a:t>
            </a:r>
            <a:r>
              <a:rPr lang="en-US" sz="1100" dirty="0" err="1"/>
              <a:t>trắng</a:t>
            </a:r>
            <a:r>
              <a:rPr lang="en-US" sz="1100" dirty="0"/>
              <a:t> ở </a:t>
            </a:r>
            <a:r>
              <a:rPr lang="en-US" sz="1100" dirty="0" err="1"/>
              <a:t>góc</a:t>
            </a:r>
            <a:r>
              <a:rPr lang="en-US" sz="1100" dirty="0"/>
              <a:t> </a:t>
            </a:r>
            <a:r>
              <a:rPr lang="en-US" sz="1100" dirty="0" err="1"/>
              <a:t>phải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quay </a:t>
            </a:r>
            <a:r>
              <a:rPr lang="en-US" sz="1100" dirty="0" err="1"/>
              <a:t>về</a:t>
            </a:r>
            <a:r>
              <a:rPr lang="en-US" sz="1100" dirty="0"/>
              <a:t> </a:t>
            </a:r>
            <a:r>
              <a:rPr lang="en-US" sz="1100" dirty="0" err="1"/>
              <a:t>đây</a:t>
            </a:r>
            <a:r>
              <a:rPr lang="en-US" sz="1100" dirty="0"/>
              <a:t>.</a:t>
            </a:r>
          </a:p>
          <a:p>
            <a:pPr marL="514350" indent="-514350">
              <a:buAutoNum type="arabicPeriod"/>
            </a:pPr>
            <a:r>
              <a:rPr lang="en-US" sz="1100" dirty="0" err="1"/>
              <a:t>Nhổ</a:t>
            </a:r>
            <a:r>
              <a:rPr lang="en-US" sz="1100" dirty="0"/>
              <a:t> </a:t>
            </a:r>
            <a:r>
              <a:rPr lang="en-US" sz="1100" dirty="0" err="1"/>
              <a:t>hết</a:t>
            </a:r>
            <a:r>
              <a:rPr lang="en-US" sz="1100" dirty="0"/>
              <a:t> </a:t>
            </a:r>
            <a:r>
              <a:rPr lang="en-US" sz="1100" dirty="0" err="1"/>
              <a:t>cỏ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click </a:t>
            </a:r>
            <a:r>
              <a:rPr lang="en-US" sz="1100" dirty="0" err="1"/>
              <a:t>vào</a:t>
            </a:r>
            <a:r>
              <a:rPr lang="en-US" sz="1100" dirty="0"/>
              <a:t> </a:t>
            </a:r>
            <a:r>
              <a:rPr lang="en-US" sz="1100" dirty="0" err="1"/>
              <a:t>mũi</a:t>
            </a:r>
            <a:r>
              <a:rPr lang="en-US" sz="1100" dirty="0"/>
              <a:t> </a:t>
            </a:r>
            <a:r>
              <a:rPr lang="en-US" sz="1100" dirty="0" err="1"/>
              <a:t>tên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tới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học</a:t>
            </a:r>
            <a:r>
              <a:rPr lang="en-US" sz="1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60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41cc00f87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41cc00f87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41cc00f87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41cc00f87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83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4572" y="1930400"/>
            <a:ext cx="11332694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788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16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4572" y="3849867"/>
            <a:ext cx="1133269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688532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26750" y="934651"/>
            <a:ext cx="5508339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26750" y="2814251"/>
            <a:ext cx="5508339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26750" y="4693851"/>
            <a:ext cx="5508339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573554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05873" y="1603533"/>
            <a:ext cx="335009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05399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283191" y="2601400"/>
            <a:ext cx="2522544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283191" y="1946433"/>
            <a:ext cx="3954991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283191" y="3959267"/>
            <a:ext cx="2522544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283191" y="3304300"/>
            <a:ext cx="3954991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283191" y="5317133"/>
            <a:ext cx="2522544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283191" y="4662167"/>
            <a:ext cx="3954991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49601" y="689133"/>
            <a:ext cx="969635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75206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04201" y="3365233"/>
            <a:ext cx="225640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01199" y="3365233"/>
            <a:ext cx="225640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38851" y="23274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35849" y="23274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13200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1774" y="689133"/>
            <a:ext cx="681829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853451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69917" y="2844533"/>
            <a:ext cx="2246828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57493" y="2844533"/>
            <a:ext cx="2246828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45073" y="2844533"/>
            <a:ext cx="2246828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0354" y="1765733"/>
            <a:ext cx="242598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67947" y="1765733"/>
            <a:ext cx="242598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55515" y="1765733"/>
            <a:ext cx="242598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69917" y="4990833"/>
            <a:ext cx="2246828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57493" y="4990833"/>
            <a:ext cx="2246828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45056" y="4990833"/>
            <a:ext cx="2246828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0337" y="3912033"/>
            <a:ext cx="242598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67931" y="3912033"/>
            <a:ext cx="242598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55499" y="3912033"/>
            <a:ext cx="242598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1774" y="689133"/>
            <a:ext cx="681829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68977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49601" y="1197133"/>
            <a:ext cx="681829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788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49601" y="2739400"/>
            <a:ext cx="3878381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49601" y="4710800"/>
            <a:ext cx="4127763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064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64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1064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064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1064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1064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64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1064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064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endParaRPr sz="1064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58667290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1774" y="689133"/>
            <a:ext cx="681829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5891" y="2057400"/>
            <a:ext cx="4408666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3">
                <a:latin typeface="Comfortaa"/>
                <a:ea typeface="Comfortaa"/>
                <a:cs typeface="Comfortaa"/>
                <a:sym typeface="Comfortaa"/>
              </a:defRPr>
            </a:lvl1pPr>
            <a:lvl2pPr marL="1216152" lvl="1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○"/>
              <a:defRPr sz="1463">
                <a:latin typeface="Comfortaa"/>
                <a:ea typeface="Comfortaa"/>
                <a:cs typeface="Comfortaa"/>
                <a:sym typeface="Comfortaa"/>
              </a:defRPr>
            </a:lvl2pPr>
            <a:lvl3pPr marL="1824228" lvl="2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■"/>
              <a:defRPr sz="1463">
                <a:latin typeface="Comfortaa"/>
                <a:ea typeface="Comfortaa"/>
                <a:cs typeface="Comfortaa"/>
                <a:sym typeface="Comfortaa"/>
              </a:defRPr>
            </a:lvl3pPr>
            <a:lvl4pPr marL="2432304" lvl="3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●"/>
              <a:defRPr sz="1463">
                <a:latin typeface="Comfortaa"/>
                <a:ea typeface="Comfortaa"/>
                <a:cs typeface="Comfortaa"/>
                <a:sym typeface="Comfortaa"/>
              </a:defRPr>
            </a:lvl4pPr>
            <a:lvl5pPr marL="3040380" lvl="4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○"/>
              <a:defRPr sz="1463">
                <a:latin typeface="Comfortaa"/>
                <a:ea typeface="Comfortaa"/>
                <a:cs typeface="Comfortaa"/>
                <a:sym typeface="Comfortaa"/>
              </a:defRPr>
            </a:lvl5pPr>
            <a:lvl6pPr marL="3648456" lvl="5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■"/>
              <a:defRPr sz="1463">
                <a:latin typeface="Comfortaa"/>
                <a:ea typeface="Comfortaa"/>
                <a:cs typeface="Comfortaa"/>
                <a:sym typeface="Comfortaa"/>
              </a:defRPr>
            </a:lvl6pPr>
            <a:lvl7pPr marL="4256532" lvl="6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●"/>
              <a:defRPr sz="1463">
                <a:latin typeface="Comfortaa"/>
                <a:ea typeface="Comfortaa"/>
                <a:cs typeface="Comfortaa"/>
                <a:sym typeface="Comfortaa"/>
              </a:defRPr>
            </a:lvl7pPr>
            <a:lvl8pPr marL="4864608" lvl="7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○"/>
              <a:defRPr sz="1463">
                <a:latin typeface="Comfortaa"/>
                <a:ea typeface="Comfortaa"/>
                <a:cs typeface="Comfortaa"/>
                <a:sym typeface="Comfortaa"/>
              </a:defRPr>
            </a:lvl8pPr>
            <a:lvl9pPr marL="5472684" lvl="8" indent="-396939" rtl="0">
              <a:lnSpc>
                <a:spcPct val="115000"/>
              </a:lnSpc>
              <a:spcBef>
                <a:spcPts val="2128"/>
              </a:spcBef>
              <a:spcAft>
                <a:spcPts val="2128"/>
              </a:spcAft>
              <a:buSzPts val="1100"/>
              <a:buFont typeface="Comfortaa"/>
              <a:buChar char="■"/>
              <a:defRPr sz="146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77283" y="2057400"/>
            <a:ext cx="4408666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3">
                <a:latin typeface="Comfortaa"/>
                <a:ea typeface="Comfortaa"/>
                <a:cs typeface="Comfortaa"/>
                <a:sym typeface="Comfortaa"/>
              </a:defRPr>
            </a:lvl1pPr>
            <a:lvl2pPr marL="1216152" lvl="1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○"/>
              <a:defRPr sz="1463">
                <a:latin typeface="Comfortaa"/>
                <a:ea typeface="Comfortaa"/>
                <a:cs typeface="Comfortaa"/>
                <a:sym typeface="Comfortaa"/>
              </a:defRPr>
            </a:lvl2pPr>
            <a:lvl3pPr marL="1824228" lvl="2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■"/>
              <a:defRPr sz="1463">
                <a:latin typeface="Comfortaa"/>
                <a:ea typeface="Comfortaa"/>
                <a:cs typeface="Comfortaa"/>
                <a:sym typeface="Comfortaa"/>
              </a:defRPr>
            </a:lvl3pPr>
            <a:lvl4pPr marL="2432304" lvl="3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●"/>
              <a:defRPr sz="1463">
                <a:latin typeface="Comfortaa"/>
                <a:ea typeface="Comfortaa"/>
                <a:cs typeface="Comfortaa"/>
                <a:sym typeface="Comfortaa"/>
              </a:defRPr>
            </a:lvl4pPr>
            <a:lvl5pPr marL="3040380" lvl="4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○"/>
              <a:defRPr sz="1463">
                <a:latin typeface="Comfortaa"/>
                <a:ea typeface="Comfortaa"/>
                <a:cs typeface="Comfortaa"/>
                <a:sym typeface="Comfortaa"/>
              </a:defRPr>
            </a:lvl5pPr>
            <a:lvl6pPr marL="3648456" lvl="5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■"/>
              <a:defRPr sz="1463">
                <a:latin typeface="Comfortaa"/>
                <a:ea typeface="Comfortaa"/>
                <a:cs typeface="Comfortaa"/>
                <a:sym typeface="Comfortaa"/>
              </a:defRPr>
            </a:lvl6pPr>
            <a:lvl7pPr marL="4256532" lvl="6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●"/>
              <a:defRPr sz="1463">
                <a:latin typeface="Comfortaa"/>
                <a:ea typeface="Comfortaa"/>
                <a:cs typeface="Comfortaa"/>
                <a:sym typeface="Comfortaa"/>
              </a:defRPr>
            </a:lvl7pPr>
            <a:lvl8pPr marL="4864608" lvl="7" indent="-396939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100"/>
              <a:buFont typeface="Comfortaa"/>
              <a:buChar char="○"/>
              <a:defRPr sz="1463">
                <a:latin typeface="Comfortaa"/>
                <a:ea typeface="Comfortaa"/>
                <a:cs typeface="Comfortaa"/>
                <a:sym typeface="Comfortaa"/>
              </a:defRPr>
            </a:lvl8pPr>
            <a:lvl9pPr marL="5472684" lvl="8" indent="-396939" rtl="0">
              <a:lnSpc>
                <a:spcPct val="115000"/>
              </a:lnSpc>
              <a:spcBef>
                <a:spcPts val="2128"/>
              </a:spcBef>
              <a:spcAft>
                <a:spcPts val="2128"/>
              </a:spcAft>
              <a:buSzPts val="1100"/>
              <a:buFont typeface="Comfortaa"/>
              <a:buChar char="■"/>
              <a:defRPr sz="146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0012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8100366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9156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49601" y="689133"/>
            <a:ext cx="969635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49601" y="1968500"/>
            <a:ext cx="8065198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8849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0">
                <a:latin typeface="Comfortaa"/>
                <a:ea typeface="Comfortaa"/>
                <a:cs typeface="Comfortaa"/>
                <a:sym typeface="Comfortaa"/>
              </a:defRPr>
            </a:lvl1pPr>
            <a:lvl2pPr marL="1216152" lvl="1" indent="-388493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000"/>
              <a:buFont typeface="Comfortaa"/>
              <a:buChar char="○"/>
              <a:defRPr sz="1330">
                <a:latin typeface="Comfortaa"/>
                <a:ea typeface="Comfortaa"/>
                <a:cs typeface="Comfortaa"/>
                <a:sym typeface="Comfortaa"/>
              </a:defRPr>
            </a:lvl2pPr>
            <a:lvl3pPr marL="1824228" lvl="2" indent="-388493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000"/>
              <a:buFont typeface="Comfortaa"/>
              <a:buChar char="■"/>
              <a:defRPr sz="1330">
                <a:latin typeface="Comfortaa"/>
                <a:ea typeface="Comfortaa"/>
                <a:cs typeface="Comfortaa"/>
                <a:sym typeface="Comfortaa"/>
              </a:defRPr>
            </a:lvl3pPr>
            <a:lvl4pPr marL="2432304" lvl="3" indent="-388493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000"/>
              <a:buFont typeface="Comfortaa"/>
              <a:buChar char="●"/>
              <a:defRPr sz="1330">
                <a:latin typeface="Comfortaa"/>
                <a:ea typeface="Comfortaa"/>
                <a:cs typeface="Comfortaa"/>
                <a:sym typeface="Comfortaa"/>
              </a:defRPr>
            </a:lvl4pPr>
            <a:lvl5pPr marL="3040380" lvl="4" indent="-388493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000"/>
              <a:buFont typeface="Comfortaa"/>
              <a:buChar char="○"/>
              <a:defRPr sz="1330">
                <a:latin typeface="Comfortaa"/>
                <a:ea typeface="Comfortaa"/>
                <a:cs typeface="Comfortaa"/>
                <a:sym typeface="Comfortaa"/>
              </a:defRPr>
            </a:lvl5pPr>
            <a:lvl6pPr marL="3648456" lvl="5" indent="-388493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000"/>
              <a:buFont typeface="Comfortaa"/>
              <a:buChar char="■"/>
              <a:defRPr sz="1330">
                <a:latin typeface="Comfortaa"/>
                <a:ea typeface="Comfortaa"/>
                <a:cs typeface="Comfortaa"/>
                <a:sym typeface="Comfortaa"/>
              </a:defRPr>
            </a:lvl6pPr>
            <a:lvl7pPr marL="4256532" lvl="6" indent="-388493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000"/>
              <a:buFont typeface="Comfortaa"/>
              <a:buChar char="●"/>
              <a:defRPr sz="1330">
                <a:latin typeface="Comfortaa"/>
                <a:ea typeface="Comfortaa"/>
                <a:cs typeface="Comfortaa"/>
                <a:sym typeface="Comfortaa"/>
              </a:defRPr>
            </a:lvl7pPr>
            <a:lvl8pPr marL="4864608" lvl="7" indent="-388493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000"/>
              <a:buFont typeface="Comfortaa"/>
              <a:buChar char="○"/>
              <a:defRPr sz="1330">
                <a:latin typeface="Comfortaa"/>
                <a:ea typeface="Comfortaa"/>
                <a:cs typeface="Comfortaa"/>
                <a:sym typeface="Comfortaa"/>
              </a:defRPr>
            </a:lvl8pPr>
            <a:lvl9pPr marL="5472684" lvl="8" indent="-388493" rtl="0">
              <a:lnSpc>
                <a:spcPct val="115000"/>
              </a:lnSpc>
              <a:spcBef>
                <a:spcPts val="2128"/>
              </a:spcBef>
              <a:spcAft>
                <a:spcPts val="2128"/>
              </a:spcAft>
              <a:buSzPts val="1000"/>
              <a:buFont typeface="Comfortaa"/>
              <a:buChar char="■"/>
              <a:defRPr sz="133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1762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634248"/>
      </p:ext>
    </p:extLst>
  </p:cSld>
  <p:clrMapOvr>
    <a:masterClrMapping/>
  </p:clrMapOvr>
  <p:transition spd="med" advClick="0" advTm="5000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58567" y="3356933"/>
            <a:ext cx="584470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58567" y="1786867"/>
            <a:ext cx="5844705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58567" y="4544633"/>
            <a:ext cx="5844705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365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621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20892" y="1618700"/>
            <a:ext cx="7720054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4546" y="4928184"/>
            <a:ext cx="6472747" cy="6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0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4611" y="304467"/>
            <a:ext cx="11663292" cy="6262967"/>
            <a:chOff x="183913" y="228350"/>
            <a:chExt cx="8769163" cy="4697225"/>
          </a:xfrm>
        </p:grpSpPr>
        <p:sp>
          <p:nvSpPr>
            <p:cNvPr id="12" name="Google Shape;12;p2"/>
            <p:cNvSpPr/>
            <p:nvPr/>
          </p:nvSpPr>
          <p:spPr>
            <a:xfrm>
              <a:off x="6228838" y="4528738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24200" y="4430538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11300" y="481530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451950" y="440858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765125" y="225170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69400" y="46736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698450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64163" y="31896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18775" y="38812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30850" y="4826725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6429225" y="3982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3358163" y="473638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2746350" y="2283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" name="Google Shape;26;p2"/>
            <p:cNvSpPr/>
            <p:nvPr/>
          </p:nvSpPr>
          <p:spPr>
            <a:xfrm rot="10800000">
              <a:off x="7075063" y="21414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" name="Google Shape;27;p2"/>
            <p:cNvSpPr/>
            <p:nvPr/>
          </p:nvSpPr>
          <p:spPr>
            <a:xfrm rot="10800000">
              <a:off x="183913" y="27119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8" name="Google Shape;28;p2"/>
            <p:cNvSpPr/>
            <p:nvPr/>
          </p:nvSpPr>
          <p:spPr>
            <a:xfrm rot="10800000">
              <a:off x="1363138" y="283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247888" y="10545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0" name="Google Shape;30;p2"/>
            <p:cNvSpPr/>
            <p:nvPr/>
          </p:nvSpPr>
          <p:spPr>
            <a:xfrm rot="10800000">
              <a:off x="2086888" y="7701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418488" y="2879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1604438" y="256756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4526538" y="967038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734613" y="31792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33850" y="254417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4996863" y="2879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6466950" y="22517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70575" y="9832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578500" y="28764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460463" y="4528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1796375" y="31341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802463" y="32623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67525" y="4728775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20450" y="464132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32151811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45803" y="3261017"/>
            <a:ext cx="8670098" cy="18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title" idx="2" hasCustomPrompt="1"/>
          </p:nvPr>
        </p:nvSpPr>
        <p:spPr>
          <a:xfrm>
            <a:off x="5064573" y="1767451"/>
            <a:ext cx="146756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2593069" y="5065517"/>
            <a:ext cx="6975500" cy="600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0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155931" y="295667"/>
            <a:ext cx="11569990" cy="6286400"/>
            <a:chOff x="117238" y="221750"/>
            <a:chExt cx="8699013" cy="4714800"/>
          </a:xfrm>
        </p:grpSpPr>
        <p:sp>
          <p:nvSpPr>
            <p:cNvPr id="50" name="Google Shape;50;p3"/>
            <p:cNvSpPr/>
            <p:nvPr/>
          </p:nvSpPr>
          <p:spPr>
            <a:xfrm rot="10800000">
              <a:off x="719988" y="4826275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786813" y="3290225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3035513" y="44093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1696213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4" name="Google Shape;54;p3"/>
            <p:cNvSpPr/>
            <p:nvPr/>
          </p:nvSpPr>
          <p:spPr>
            <a:xfrm flipH="1">
              <a:off x="5376438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" name="Google Shape;55;p3"/>
            <p:cNvSpPr/>
            <p:nvPr/>
          </p:nvSpPr>
          <p:spPr>
            <a:xfrm flipH="1">
              <a:off x="2523788" y="4754263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4717063" y="485218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7" name="Google Shape;57;p3"/>
            <p:cNvSpPr/>
            <p:nvPr/>
          </p:nvSpPr>
          <p:spPr>
            <a:xfrm flipH="1">
              <a:off x="117238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" name="Google Shape;58;p3"/>
            <p:cNvSpPr/>
            <p:nvPr/>
          </p:nvSpPr>
          <p:spPr>
            <a:xfrm flipH="1">
              <a:off x="377275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" name="Google Shape;59;p3"/>
            <p:cNvSpPr/>
            <p:nvPr/>
          </p:nvSpPr>
          <p:spPr>
            <a:xfrm flipH="1">
              <a:off x="6176150" y="44599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0" name="Google Shape;60;p3"/>
            <p:cNvSpPr/>
            <p:nvPr/>
          </p:nvSpPr>
          <p:spPr>
            <a:xfrm flipH="1">
              <a:off x="1283613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2938925" y="401225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745100" y="51856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6979175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443600" y="1691350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7848425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8622125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8561625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8342225" y="18430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7760975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" name="Google Shape;70;p3"/>
            <p:cNvSpPr/>
            <p:nvPr/>
          </p:nvSpPr>
          <p:spPr>
            <a:xfrm rot="10800000" flipH="1">
              <a:off x="323413" y="9898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1" name="Google Shape;71;p3"/>
            <p:cNvSpPr/>
            <p:nvPr/>
          </p:nvSpPr>
          <p:spPr>
            <a:xfrm flipH="1">
              <a:off x="266125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" name="Google Shape;72;p3"/>
            <p:cNvSpPr/>
            <p:nvPr/>
          </p:nvSpPr>
          <p:spPr>
            <a:xfrm flipH="1">
              <a:off x="475938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" name="Google Shape;73;p3"/>
            <p:cNvSpPr/>
            <p:nvPr/>
          </p:nvSpPr>
          <p:spPr>
            <a:xfrm rot="10800000" flipH="1">
              <a:off x="1661725" y="2217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4" name="Google Shape;74;p3"/>
            <p:cNvSpPr/>
            <p:nvPr/>
          </p:nvSpPr>
          <p:spPr>
            <a:xfrm flipH="1">
              <a:off x="5818888" y="6634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" name="Google Shape;75;p3"/>
            <p:cNvSpPr/>
            <p:nvPr/>
          </p:nvSpPr>
          <p:spPr>
            <a:xfrm rot="10800000" flipH="1">
              <a:off x="6460200" y="66346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" name="Google Shape;76;p3"/>
            <p:cNvSpPr/>
            <p:nvPr/>
          </p:nvSpPr>
          <p:spPr>
            <a:xfrm rot="10800000" flipH="1">
              <a:off x="8012175" y="276710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2677289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57625" y="1548667"/>
            <a:ext cx="10246588" cy="459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AutoNum type="arabicPeriod"/>
              <a:defRPr sz="1596">
                <a:solidFill>
                  <a:srgbClr val="434343"/>
                </a:solidFill>
              </a:defRPr>
            </a:lvl1pPr>
            <a:lvl2pPr marL="1216152" lvl="1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824228" lvl="2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2432304" lvl="3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3040380" lvl="4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3648456" lvl="5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4256532" lvl="6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4864608" lvl="7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5472684" lvl="8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0" name="Google Shape;80;p4"/>
          <p:cNvGrpSpPr/>
          <p:nvPr/>
        </p:nvGrpSpPr>
        <p:grpSpPr>
          <a:xfrm>
            <a:off x="290365" y="362551"/>
            <a:ext cx="11467593" cy="6219517"/>
            <a:chOff x="218313" y="271913"/>
            <a:chExt cx="8622025" cy="4664638"/>
          </a:xfrm>
        </p:grpSpPr>
        <p:sp>
          <p:nvSpPr>
            <p:cNvPr id="81" name="Google Shape;81;p4"/>
            <p:cNvSpPr/>
            <p:nvPr/>
          </p:nvSpPr>
          <p:spPr>
            <a:xfrm rot="10800000">
              <a:off x="7210750" y="7794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2" name="Google Shape;82;p4"/>
            <p:cNvSpPr/>
            <p:nvPr/>
          </p:nvSpPr>
          <p:spPr>
            <a:xfrm rot="10800000">
              <a:off x="7857738" y="4053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3" name="Google Shape;83;p4"/>
            <p:cNvSpPr/>
            <p:nvPr/>
          </p:nvSpPr>
          <p:spPr>
            <a:xfrm rot="10800000">
              <a:off x="1363138" y="283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4" name="Google Shape;84;p4"/>
            <p:cNvSpPr/>
            <p:nvPr/>
          </p:nvSpPr>
          <p:spPr>
            <a:xfrm rot="10800000">
              <a:off x="429563" y="14098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5" name="Google Shape;85;p4"/>
            <p:cNvSpPr/>
            <p:nvPr/>
          </p:nvSpPr>
          <p:spPr>
            <a:xfrm rot="10800000">
              <a:off x="8585713" y="271913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6" name="Google Shape;86;p4"/>
            <p:cNvSpPr/>
            <p:nvPr/>
          </p:nvSpPr>
          <p:spPr>
            <a:xfrm rot="10800000">
              <a:off x="362488" y="2719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7" name="Google Shape;87;p4"/>
            <p:cNvSpPr/>
            <p:nvPr/>
          </p:nvSpPr>
          <p:spPr>
            <a:xfrm rot="10800000">
              <a:off x="232238" y="448666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8" name="Google Shape;88;p4"/>
            <p:cNvSpPr/>
            <p:nvPr/>
          </p:nvSpPr>
          <p:spPr>
            <a:xfrm rot="10800000">
              <a:off x="8585713" y="8880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9" name="Google Shape;89;p4"/>
            <p:cNvSpPr/>
            <p:nvPr/>
          </p:nvSpPr>
          <p:spPr>
            <a:xfrm rot="10800000">
              <a:off x="218313" y="896750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90" name="Google Shape;90;p4"/>
            <p:cNvSpPr/>
            <p:nvPr/>
          </p:nvSpPr>
          <p:spPr>
            <a:xfrm rot="10800000">
              <a:off x="1159638" y="470002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91" name="Google Shape;91;p4"/>
            <p:cNvSpPr/>
            <p:nvPr/>
          </p:nvSpPr>
          <p:spPr>
            <a:xfrm rot="10800000">
              <a:off x="719988" y="4826275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177299354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6455390" y="1426867"/>
            <a:ext cx="3725161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2"/>
          </p:nvPr>
        </p:nvSpPr>
        <p:spPr>
          <a:xfrm>
            <a:off x="6455392" y="3868433"/>
            <a:ext cx="3725161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3"/>
          </p:nvPr>
        </p:nvSpPr>
        <p:spPr>
          <a:xfrm>
            <a:off x="6455390" y="2466600"/>
            <a:ext cx="3725161" cy="10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4"/>
          </p:nvPr>
        </p:nvSpPr>
        <p:spPr>
          <a:xfrm>
            <a:off x="6455390" y="4908167"/>
            <a:ext cx="3725161" cy="10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98" name="Google Shape;98;p5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99" name="Google Shape;99;p5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6" name="Google Shape;106;p5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7" name="Google Shape;107;p5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8" name="Google Shape;108;p5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09" name="Google Shape;109;p5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0" name="Google Shape;110;p5"/>
            <p:cNvSpPr/>
            <p:nvPr/>
          </p:nvSpPr>
          <p:spPr>
            <a:xfrm rot="10800000">
              <a:off x="1172513" y="2217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1" name="Google Shape;111;p5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2" name="Google Shape;112;p5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3" name="Google Shape;113;p5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4" name="Google Shape;114;p5"/>
            <p:cNvSpPr/>
            <p:nvPr/>
          </p:nvSpPr>
          <p:spPr>
            <a:xfrm rot="10800000">
              <a:off x="1010863" y="112046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5" name="Google Shape;115;p5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18" name="Google Shape;118;p5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272632745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21" name="Google Shape;121;p6"/>
          <p:cNvGrpSpPr/>
          <p:nvPr/>
        </p:nvGrpSpPr>
        <p:grpSpPr>
          <a:xfrm>
            <a:off x="155931" y="295667"/>
            <a:ext cx="11569990" cy="6332751"/>
            <a:chOff x="117238" y="221750"/>
            <a:chExt cx="8699013" cy="4749563"/>
          </a:xfrm>
        </p:grpSpPr>
        <p:sp>
          <p:nvSpPr>
            <p:cNvPr id="122" name="Google Shape;122;p6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7116000" y="47693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532900" y="47943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5675000" y="47276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2223013" y="47276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29" name="Google Shape;129;p6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0" name="Google Shape;130;p6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1" name="Google Shape;131;p6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2" name="Google Shape;132;p6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3" name="Google Shape;133;p6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4" name="Google Shape;134;p6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5" name="Google Shape;135;p6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6" name="Google Shape;136;p6"/>
            <p:cNvSpPr/>
            <p:nvPr/>
          </p:nvSpPr>
          <p:spPr>
            <a:xfrm rot="10800000">
              <a:off x="891638" y="12536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7" name="Google Shape;137;p6"/>
            <p:cNvSpPr/>
            <p:nvPr/>
          </p:nvSpPr>
          <p:spPr>
            <a:xfrm rot="10800000">
              <a:off x="284413" y="212781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8" name="Google Shape;138;p6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8728900" y="25822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41" name="Google Shape;141;p6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35160011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951108" y="2312800"/>
            <a:ext cx="4674806" cy="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4" name="Google Shape;144;p7"/>
          <p:cNvSpPr txBox="1">
            <a:spLocks noGrp="1"/>
          </p:cNvSpPr>
          <p:nvPr>
            <p:ph type="body" idx="1"/>
          </p:nvPr>
        </p:nvSpPr>
        <p:spPr>
          <a:xfrm>
            <a:off x="951108" y="3209167"/>
            <a:ext cx="4674806" cy="12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>
                <a:solidFill>
                  <a:srgbClr val="43434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45" name="Google Shape;145;p7"/>
          <p:cNvGrpSpPr/>
          <p:nvPr/>
        </p:nvGrpSpPr>
        <p:grpSpPr>
          <a:xfrm>
            <a:off x="155931" y="295667"/>
            <a:ext cx="11530022" cy="6332751"/>
            <a:chOff x="117238" y="221750"/>
            <a:chExt cx="8668963" cy="4749563"/>
          </a:xfrm>
        </p:grpSpPr>
        <p:sp>
          <p:nvSpPr>
            <p:cNvPr id="146" name="Google Shape;146;p7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3532900" y="47943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675000" y="47276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2223013" y="47276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0" name="Google Shape;150;p7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1" name="Google Shape;151;p7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2" name="Google Shape;152;p7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3" name="Google Shape;153;p7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4" name="Google Shape;154;p7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5" name="Google Shape;155;p7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6" name="Google Shape;156;p7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7" name="Google Shape;157;p7"/>
            <p:cNvSpPr/>
            <p:nvPr/>
          </p:nvSpPr>
          <p:spPr>
            <a:xfrm rot="10800000">
              <a:off x="891638" y="12536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8" name="Google Shape;158;p7"/>
            <p:cNvSpPr/>
            <p:nvPr/>
          </p:nvSpPr>
          <p:spPr>
            <a:xfrm rot="10800000">
              <a:off x="284413" y="212781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59" name="Google Shape;159;p7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8728900" y="25822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62" name="Google Shape;162;p7"/>
            <p:cNvSpPr/>
            <p:nvPr/>
          </p:nvSpPr>
          <p:spPr>
            <a:xfrm rot="10800000">
              <a:off x="8321213" y="45942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285791265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>
            <a:spLocks noGrp="1"/>
          </p:cNvSpPr>
          <p:nvPr>
            <p:ph type="title"/>
          </p:nvPr>
        </p:nvSpPr>
        <p:spPr>
          <a:xfrm>
            <a:off x="3064605" y="1742805"/>
            <a:ext cx="6032639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5" name="Google Shape;165;p8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166" name="Google Shape;166;p8"/>
            <p:cNvSpPr/>
            <p:nvPr/>
          </p:nvSpPr>
          <p:spPr>
            <a:xfrm>
              <a:off x="7616675" y="3870938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3" name="Google Shape;173;p8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4" name="Google Shape;174;p8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5" name="Google Shape;175;p8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6" name="Google Shape;176;p8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7" name="Google Shape;177;p8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8" name="Google Shape;178;p8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79" name="Google Shape;179;p8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80" name="Google Shape;180;p8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81" name="Google Shape;181;p8"/>
            <p:cNvSpPr/>
            <p:nvPr/>
          </p:nvSpPr>
          <p:spPr>
            <a:xfrm rot="10800000">
              <a:off x="1085063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82" name="Google Shape;182;p8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85" name="Google Shape;185;p8"/>
            <p:cNvSpPr/>
            <p:nvPr/>
          </p:nvSpPr>
          <p:spPr>
            <a:xfrm rot="10800000">
              <a:off x="7439563" y="25234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1208485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0429" y="3121800"/>
            <a:ext cx="1242518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69916" y="3121800"/>
            <a:ext cx="1242518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49404" y="3121800"/>
            <a:ext cx="1242518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28892" y="3121800"/>
            <a:ext cx="1242518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4572" y="824767"/>
            <a:ext cx="11332694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394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18168" y="49527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897634" y="49527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77099" y="49527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56631" y="49101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77132" y="49527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253074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2107972" y="3063200"/>
            <a:ext cx="7945894" cy="18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60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title" idx="2" hasCustomPrompt="1"/>
          </p:nvPr>
        </p:nvSpPr>
        <p:spPr>
          <a:xfrm>
            <a:off x="2107972" y="1940800"/>
            <a:ext cx="7945894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grpSp>
        <p:nvGrpSpPr>
          <p:cNvPr id="189" name="Google Shape;189;p9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190" name="Google Shape;190;p9"/>
            <p:cNvSpPr/>
            <p:nvPr/>
          </p:nvSpPr>
          <p:spPr>
            <a:xfrm>
              <a:off x="7816625" y="3290225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5168225" y="4313088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4164000" y="3897363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2502713" y="44599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0" name="Google Shape;200;p9"/>
            <p:cNvSpPr/>
            <p:nvPr/>
          </p:nvSpPr>
          <p:spPr>
            <a:xfrm rot="10800000">
              <a:off x="5664513" y="401225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1" name="Google Shape;201;p9"/>
            <p:cNvSpPr/>
            <p:nvPr/>
          </p:nvSpPr>
          <p:spPr>
            <a:xfrm rot="10800000">
              <a:off x="1954313" y="11718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2" name="Google Shape;202;p9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3" name="Google Shape;203;p9"/>
            <p:cNvSpPr/>
            <p:nvPr/>
          </p:nvSpPr>
          <p:spPr>
            <a:xfrm rot="10800000">
              <a:off x="1551163" y="1859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4" name="Google Shape;204;p9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5" name="Google Shape;205;p9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6" name="Google Shape;206;p9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7" name="Google Shape;207;p9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8" name="Google Shape;208;p9"/>
            <p:cNvSpPr/>
            <p:nvPr/>
          </p:nvSpPr>
          <p:spPr>
            <a:xfrm rot="10800000">
              <a:off x="1085063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09" name="Google Shape;209;p9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12" name="Google Shape;212;p9"/>
            <p:cNvSpPr/>
            <p:nvPr/>
          </p:nvSpPr>
          <p:spPr>
            <a:xfrm rot="10800000">
              <a:off x="4506313" y="7461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057300" y="6634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09162674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BC6C2">
              <a:alpha val="1741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16" name="Google Shape;216;p10"/>
          <p:cNvSpPr txBox="1">
            <a:spLocks noGrp="1"/>
          </p:cNvSpPr>
          <p:nvPr>
            <p:ph type="title"/>
          </p:nvPr>
        </p:nvSpPr>
        <p:spPr>
          <a:xfrm>
            <a:off x="-498065" y="4653633"/>
            <a:ext cx="6667065" cy="1864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024201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>
            <a:spLocks noGrp="1"/>
          </p:cNvSpPr>
          <p:nvPr>
            <p:ph type="title" hasCustomPrompt="1"/>
          </p:nvPr>
        </p:nvSpPr>
        <p:spPr>
          <a:xfrm>
            <a:off x="2537474" y="1960833"/>
            <a:ext cx="7086824" cy="21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219" name="Google Shape;219;p11"/>
          <p:cNvSpPr txBox="1">
            <a:spLocks noGrp="1"/>
          </p:cNvSpPr>
          <p:nvPr>
            <p:ph type="subTitle" idx="1"/>
          </p:nvPr>
        </p:nvSpPr>
        <p:spPr>
          <a:xfrm>
            <a:off x="2537540" y="4156767"/>
            <a:ext cx="7086824" cy="74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0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20" name="Google Shape;220;p11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221" name="Google Shape;221;p11"/>
            <p:cNvSpPr/>
            <p:nvPr/>
          </p:nvSpPr>
          <p:spPr>
            <a:xfrm>
              <a:off x="7816625" y="3290225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5168225" y="4313088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4164000" y="3897363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502713" y="44599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1" name="Google Shape;231;p11"/>
            <p:cNvSpPr/>
            <p:nvPr/>
          </p:nvSpPr>
          <p:spPr>
            <a:xfrm rot="10800000">
              <a:off x="5664513" y="401225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2" name="Google Shape;232;p11"/>
            <p:cNvSpPr/>
            <p:nvPr/>
          </p:nvSpPr>
          <p:spPr>
            <a:xfrm rot="10800000">
              <a:off x="1954313" y="11718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3" name="Google Shape;233;p11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4" name="Google Shape;234;p11"/>
            <p:cNvSpPr/>
            <p:nvPr/>
          </p:nvSpPr>
          <p:spPr>
            <a:xfrm rot="10800000">
              <a:off x="1551163" y="1859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5" name="Google Shape;235;p11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6" name="Google Shape;236;p11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7" name="Google Shape;237;p11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8" name="Google Shape;238;p11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39" name="Google Shape;239;p11"/>
            <p:cNvSpPr/>
            <p:nvPr/>
          </p:nvSpPr>
          <p:spPr>
            <a:xfrm rot="10800000">
              <a:off x="1085063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40" name="Google Shape;240;p11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43" name="Google Shape;243;p11"/>
            <p:cNvSpPr/>
            <p:nvPr/>
          </p:nvSpPr>
          <p:spPr>
            <a:xfrm rot="10800000">
              <a:off x="4506313" y="7461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3057300" y="6634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79163949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0941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1521593" y="2825117"/>
            <a:ext cx="2824595" cy="5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2" hasCustomPrompt="1"/>
          </p:nvPr>
        </p:nvSpPr>
        <p:spPr>
          <a:xfrm>
            <a:off x="2482210" y="1885533"/>
            <a:ext cx="90336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"/>
          </p:nvPr>
        </p:nvSpPr>
        <p:spPr>
          <a:xfrm>
            <a:off x="1521593" y="3365517"/>
            <a:ext cx="2824595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3"/>
          </p:nvPr>
        </p:nvSpPr>
        <p:spPr>
          <a:xfrm>
            <a:off x="5866850" y="2825136"/>
            <a:ext cx="3107493" cy="5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4" hasCustomPrompt="1"/>
          </p:nvPr>
        </p:nvSpPr>
        <p:spPr>
          <a:xfrm>
            <a:off x="6968917" y="1813133"/>
            <a:ext cx="90336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5"/>
          </p:nvPr>
        </p:nvSpPr>
        <p:spPr>
          <a:xfrm>
            <a:off x="5866850" y="3366979"/>
            <a:ext cx="3107493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6"/>
          </p:nvPr>
        </p:nvSpPr>
        <p:spPr>
          <a:xfrm>
            <a:off x="8033576" y="4959751"/>
            <a:ext cx="3107493" cy="5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7" hasCustomPrompt="1"/>
          </p:nvPr>
        </p:nvSpPr>
        <p:spPr>
          <a:xfrm>
            <a:off x="9135643" y="3947767"/>
            <a:ext cx="90336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8"/>
          </p:nvPr>
        </p:nvSpPr>
        <p:spPr>
          <a:xfrm>
            <a:off x="8033576" y="5498251"/>
            <a:ext cx="3107493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9"/>
          </p:nvPr>
        </p:nvSpPr>
        <p:spPr>
          <a:xfrm>
            <a:off x="3630447" y="4959769"/>
            <a:ext cx="3107493" cy="5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13" hasCustomPrompt="1"/>
          </p:nvPr>
        </p:nvSpPr>
        <p:spPr>
          <a:xfrm>
            <a:off x="4732514" y="3947767"/>
            <a:ext cx="90336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4"/>
          </p:nvPr>
        </p:nvSpPr>
        <p:spPr>
          <a:xfrm>
            <a:off x="3630447" y="5500181"/>
            <a:ext cx="3107493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15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60" name="Google Shape;260;p13"/>
          <p:cNvGrpSpPr/>
          <p:nvPr/>
        </p:nvGrpSpPr>
        <p:grpSpPr>
          <a:xfrm>
            <a:off x="155931" y="274368"/>
            <a:ext cx="11569990" cy="6195233"/>
            <a:chOff x="117238" y="205775"/>
            <a:chExt cx="8699013" cy="4646425"/>
          </a:xfrm>
        </p:grpSpPr>
        <p:sp>
          <p:nvSpPr>
            <p:cNvPr id="261" name="Google Shape;261;p13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7" name="Google Shape;267;p13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8" name="Google Shape;268;p13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69" name="Google Shape;269;p13"/>
            <p:cNvSpPr/>
            <p:nvPr/>
          </p:nvSpPr>
          <p:spPr>
            <a:xfrm rot="10800000">
              <a:off x="1986088" y="2057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0" name="Google Shape;270;p13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1" name="Google Shape;271;p13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2" name="Google Shape;272;p13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3" name="Google Shape;273;p13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4" name="Google Shape;274;p13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5" name="Google Shape;275;p13"/>
            <p:cNvSpPr/>
            <p:nvPr/>
          </p:nvSpPr>
          <p:spPr>
            <a:xfrm rot="10800000">
              <a:off x="1085063" y="115678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6" name="Google Shape;276;p13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79" name="Google Shape;279;p13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143178465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"/>
          <p:cNvSpPr txBox="1">
            <a:spLocks noGrp="1"/>
          </p:cNvSpPr>
          <p:nvPr>
            <p:ph type="title"/>
          </p:nvPr>
        </p:nvSpPr>
        <p:spPr>
          <a:xfrm>
            <a:off x="951108" y="3356000"/>
            <a:ext cx="6755247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2" name="Google Shape;282;p14"/>
          <p:cNvSpPr txBox="1">
            <a:spLocks noGrp="1"/>
          </p:cNvSpPr>
          <p:nvPr>
            <p:ph type="title" idx="2" hasCustomPrompt="1"/>
          </p:nvPr>
        </p:nvSpPr>
        <p:spPr>
          <a:xfrm>
            <a:off x="1434610" y="1617484"/>
            <a:ext cx="1501875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83" name="Google Shape;283;p14"/>
          <p:cNvSpPr txBox="1">
            <a:spLocks noGrp="1"/>
          </p:cNvSpPr>
          <p:nvPr>
            <p:ph type="subTitle" idx="1"/>
          </p:nvPr>
        </p:nvSpPr>
        <p:spPr>
          <a:xfrm>
            <a:off x="951108" y="4865033"/>
            <a:ext cx="6761631" cy="656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0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84" name="Google Shape;284;p14"/>
          <p:cNvGrpSpPr/>
          <p:nvPr/>
        </p:nvGrpSpPr>
        <p:grpSpPr>
          <a:xfrm>
            <a:off x="155931" y="295667"/>
            <a:ext cx="11569990" cy="6311467"/>
            <a:chOff x="117238" y="221750"/>
            <a:chExt cx="8699013" cy="4733600"/>
          </a:xfrm>
        </p:grpSpPr>
        <p:sp>
          <p:nvSpPr>
            <p:cNvPr id="285" name="Google Shape;285;p14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3" name="Google Shape;293;p14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4" name="Google Shape;294;p14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5" name="Google Shape;295;p14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6" name="Google Shape;296;p14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7" name="Google Shape;297;p14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8" name="Google Shape;298;p14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299" name="Google Shape;299;p14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00" name="Google Shape;300;p14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01" name="Google Shape;301;p14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02" name="Google Shape;302;p14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05" name="Google Shape;305;p14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14499693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8" name="Google Shape;308;p15"/>
          <p:cNvGrpSpPr/>
          <p:nvPr/>
        </p:nvGrpSpPr>
        <p:grpSpPr>
          <a:xfrm>
            <a:off x="155931" y="295667"/>
            <a:ext cx="11654596" cy="6311467"/>
            <a:chOff x="117238" y="221750"/>
            <a:chExt cx="8762625" cy="4733600"/>
          </a:xfrm>
        </p:grpSpPr>
        <p:sp>
          <p:nvSpPr>
            <p:cNvPr id="309" name="Google Shape;309;p15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7355900" y="48207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8037600" y="4204575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971513" y="418178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7" name="Google Shape;317;p15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8" name="Google Shape;318;p15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19" name="Google Shape;319;p15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0" name="Google Shape;320;p15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1" name="Google Shape;321;p15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2" name="Google Shape;322;p15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3" name="Google Shape;323;p15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4" name="Google Shape;324;p15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5" name="Google Shape;325;p15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1642750" y="46085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8" name="Google Shape;328;p15"/>
            <p:cNvSpPr/>
            <p:nvPr/>
          </p:nvSpPr>
          <p:spPr>
            <a:xfrm rot="10800000">
              <a:off x="8625238" y="12379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7921650" y="47309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8211650" y="11389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07193294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33" name="Google Shape;333;p16"/>
          <p:cNvGrpSpPr/>
          <p:nvPr/>
        </p:nvGrpSpPr>
        <p:grpSpPr>
          <a:xfrm>
            <a:off x="155931" y="295667"/>
            <a:ext cx="11569990" cy="6311467"/>
            <a:chOff x="117238" y="221750"/>
            <a:chExt cx="8699013" cy="4733600"/>
          </a:xfrm>
        </p:grpSpPr>
        <p:sp>
          <p:nvSpPr>
            <p:cNvPr id="334" name="Google Shape;334;p16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2" name="Google Shape;342;p16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3" name="Google Shape;343;p16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4" name="Google Shape;344;p16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5" name="Google Shape;345;p16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6" name="Google Shape;346;p16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7" name="Google Shape;347;p16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8" name="Google Shape;348;p16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49" name="Google Shape;349;p16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50" name="Google Shape;350;p16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51" name="Google Shape;351;p16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54" name="Google Shape;354;p16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39947649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57" name="Google Shape;357;p17"/>
          <p:cNvGrpSpPr/>
          <p:nvPr/>
        </p:nvGrpSpPr>
        <p:grpSpPr>
          <a:xfrm>
            <a:off x="155931" y="274368"/>
            <a:ext cx="11569990" cy="6195233"/>
            <a:chOff x="117238" y="205775"/>
            <a:chExt cx="8699013" cy="4646425"/>
          </a:xfrm>
        </p:grpSpPr>
        <p:sp>
          <p:nvSpPr>
            <p:cNvPr id="358" name="Google Shape;358;p17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3" name="Google Shape;363;p17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4" name="Google Shape;364;p17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5" name="Google Shape;365;p17"/>
            <p:cNvSpPr/>
            <p:nvPr/>
          </p:nvSpPr>
          <p:spPr>
            <a:xfrm rot="10800000">
              <a:off x="1986088" y="2057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6" name="Google Shape;366;p17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7" name="Google Shape;367;p17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8" name="Google Shape;368;p17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69" name="Google Shape;369;p17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70" name="Google Shape;370;p17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73" name="Google Shape;373;p17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10271962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 ">
  <p:cSld name="Title only 4 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76" name="Google Shape;376;p18"/>
          <p:cNvGrpSpPr/>
          <p:nvPr/>
        </p:nvGrpSpPr>
        <p:grpSpPr>
          <a:xfrm>
            <a:off x="155931" y="295667"/>
            <a:ext cx="11530022" cy="6332751"/>
            <a:chOff x="117238" y="221750"/>
            <a:chExt cx="8668963" cy="4749563"/>
          </a:xfrm>
        </p:grpSpPr>
        <p:sp>
          <p:nvSpPr>
            <p:cNvPr id="377" name="Google Shape;377;p18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3532900" y="47943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5675000" y="47276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2223013" y="47276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1" name="Google Shape;381;p18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2" name="Google Shape;382;p18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3" name="Google Shape;383;p18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4" name="Google Shape;384;p18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5" name="Google Shape;385;p18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6" name="Google Shape;386;p18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7" name="Google Shape;387;p18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8" name="Google Shape;388;p18"/>
            <p:cNvSpPr/>
            <p:nvPr/>
          </p:nvSpPr>
          <p:spPr>
            <a:xfrm rot="10800000">
              <a:off x="891638" y="12536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89" name="Google Shape;389;p18"/>
            <p:cNvSpPr/>
            <p:nvPr/>
          </p:nvSpPr>
          <p:spPr>
            <a:xfrm rot="10800000">
              <a:off x="284413" y="212781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90" name="Google Shape;390;p18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8728900" y="25822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93" name="Google Shape;393;p18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1970024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49601" y="2739400"/>
            <a:ext cx="3878381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49601" y="689133"/>
            <a:ext cx="9696353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5810645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"/>
          <p:cNvSpPr txBox="1">
            <a:spLocks noGrp="1"/>
          </p:cNvSpPr>
          <p:nvPr>
            <p:ph type="title"/>
          </p:nvPr>
        </p:nvSpPr>
        <p:spPr>
          <a:xfrm>
            <a:off x="3929555" y="3838084"/>
            <a:ext cx="6314739" cy="7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99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6" name="Google Shape;396;p19"/>
          <p:cNvSpPr txBox="1">
            <a:spLocks noGrp="1"/>
          </p:cNvSpPr>
          <p:nvPr>
            <p:ph type="subTitle" idx="1"/>
          </p:nvPr>
        </p:nvSpPr>
        <p:spPr>
          <a:xfrm>
            <a:off x="3929555" y="2240717"/>
            <a:ext cx="6314739" cy="1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60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97" name="Google Shape;397;p19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398" name="Google Shape;398;p19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6" name="Google Shape;406;p19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7" name="Google Shape;407;p19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8" name="Google Shape;408;p19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09" name="Google Shape;409;p19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0" name="Google Shape;410;p19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1" name="Google Shape;411;p19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2" name="Google Shape;412;p19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3" name="Google Shape;413;p19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4" name="Google Shape;414;p19"/>
            <p:cNvSpPr/>
            <p:nvPr/>
          </p:nvSpPr>
          <p:spPr>
            <a:xfrm rot="10800000">
              <a:off x="1085063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5" name="Google Shape;415;p19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8" name="Google Shape;418;p19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3057300" y="6634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64193470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951108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body" idx="1"/>
          </p:nvPr>
        </p:nvSpPr>
        <p:spPr>
          <a:xfrm>
            <a:off x="1088593" y="2307667"/>
            <a:ext cx="5922512" cy="3415200"/>
          </a:xfrm>
          <a:prstGeom prst="rect">
            <a:avLst/>
          </a:prstGeom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862">
                <a:solidFill>
                  <a:srgbClr val="43434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3" name="Google Shape;423;p20"/>
          <p:cNvSpPr txBox="1">
            <a:spLocks noGrp="1"/>
          </p:cNvSpPr>
          <p:nvPr>
            <p:ph type="subTitle" idx="2"/>
          </p:nvPr>
        </p:nvSpPr>
        <p:spPr>
          <a:xfrm>
            <a:off x="951108" y="1356967"/>
            <a:ext cx="6428058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24" name="Google Shape;424;p20"/>
          <p:cNvGrpSpPr/>
          <p:nvPr/>
        </p:nvGrpSpPr>
        <p:grpSpPr>
          <a:xfrm>
            <a:off x="155931" y="295667"/>
            <a:ext cx="11569990" cy="6311467"/>
            <a:chOff x="117238" y="221750"/>
            <a:chExt cx="8699013" cy="4733600"/>
          </a:xfrm>
        </p:grpSpPr>
        <p:sp>
          <p:nvSpPr>
            <p:cNvPr id="425" name="Google Shape;425;p20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3" name="Google Shape;433;p20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4" name="Google Shape;434;p20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5" name="Google Shape;435;p20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6" name="Google Shape;436;p20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7" name="Google Shape;437;p20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8" name="Google Shape;438;p20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39" name="Google Shape;439;p20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40" name="Google Shape;440;p20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41" name="Google Shape;441;p20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42" name="Google Shape;442;p20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45" name="Google Shape;445;p20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1049181819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"/>
          <p:cNvSpPr txBox="1">
            <a:spLocks noGrp="1"/>
          </p:cNvSpPr>
          <p:nvPr>
            <p:ph type="subTitle" idx="1"/>
          </p:nvPr>
        </p:nvSpPr>
        <p:spPr>
          <a:xfrm>
            <a:off x="957625" y="2278200"/>
            <a:ext cx="4703136" cy="32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8" name="Google Shape;448;p21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49" name="Google Shape;449;p21"/>
          <p:cNvGrpSpPr/>
          <p:nvPr/>
        </p:nvGrpSpPr>
        <p:grpSpPr>
          <a:xfrm>
            <a:off x="155931" y="295667"/>
            <a:ext cx="11569990" cy="6311467"/>
            <a:chOff x="117238" y="221750"/>
            <a:chExt cx="8699013" cy="4733600"/>
          </a:xfrm>
        </p:grpSpPr>
        <p:sp>
          <p:nvSpPr>
            <p:cNvPr id="450" name="Google Shape;450;p21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8" name="Google Shape;458;p21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59" name="Google Shape;459;p21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0" name="Google Shape;460;p21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1" name="Google Shape;461;p21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2" name="Google Shape;462;p21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3" name="Google Shape;463;p21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4" name="Google Shape;464;p21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5" name="Google Shape;465;p21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6" name="Google Shape;466;p21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7" name="Google Shape;467;p21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70" name="Google Shape;470;p21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75593125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2"/>
          <p:cNvSpPr txBox="1">
            <a:spLocks noGrp="1"/>
          </p:cNvSpPr>
          <p:nvPr>
            <p:ph type="subTitle" idx="1"/>
          </p:nvPr>
        </p:nvSpPr>
        <p:spPr>
          <a:xfrm>
            <a:off x="957625" y="1356967"/>
            <a:ext cx="10246588" cy="4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74" name="Google Shape;474;p22"/>
          <p:cNvGrpSpPr/>
          <p:nvPr/>
        </p:nvGrpSpPr>
        <p:grpSpPr>
          <a:xfrm>
            <a:off x="290364" y="362551"/>
            <a:ext cx="11628893" cy="6251384"/>
            <a:chOff x="218313" y="271913"/>
            <a:chExt cx="8743300" cy="4688538"/>
          </a:xfrm>
        </p:grpSpPr>
        <p:sp>
          <p:nvSpPr>
            <p:cNvPr id="475" name="Google Shape;475;p22"/>
            <p:cNvSpPr/>
            <p:nvPr/>
          </p:nvSpPr>
          <p:spPr>
            <a:xfrm rot="10800000" flipH="1">
              <a:off x="8424000" y="4541238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76" name="Google Shape;476;p22"/>
            <p:cNvSpPr/>
            <p:nvPr/>
          </p:nvSpPr>
          <p:spPr>
            <a:xfrm rot="10800000" flipH="1">
              <a:off x="1200913" y="4053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77" name="Google Shape;477;p22"/>
            <p:cNvSpPr/>
            <p:nvPr/>
          </p:nvSpPr>
          <p:spPr>
            <a:xfrm rot="10800000" flipH="1">
              <a:off x="7759488" y="283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78" name="Google Shape;478;p22"/>
            <p:cNvSpPr/>
            <p:nvPr/>
          </p:nvSpPr>
          <p:spPr>
            <a:xfrm rot="10800000" flipH="1">
              <a:off x="8693063" y="14098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79" name="Google Shape;479;p22"/>
            <p:cNvSpPr/>
            <p:nvPr/>
          </p:nvSpPr>
          <p:spPr>
            <a:xfrm rot="10800000" flipH="1">
              <a:off x="339588" y="271913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80" name="Google Shape;480;p22"/>
            <p:cNvSpPr/>
            <p:nvPr/>
          </p:nvSpPr>
          <p:spPr>
            <a:xfrm rot="10800000" flipH="1">
              <a:off x="8562813" y="2719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81" name="Google Shape;481;p22"/>
            <p:cNvSpPr/>
            <p:nvPr/>
          </p:nvSpPr>
          <p:spPr>
            <a:xfrm rot="10800000" flipH="1">
              <a:off x="536913" y="8880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82" name="Google Shape;482;p22"/>
            <p:cNvSpPr/>
            <p:nvPr/>
          </p:nvSpPr>
          <p:spPr>
            <a:xfrm rot="10800000" flipH="1">
              <a:off x="8842988" y="896750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83" name="Google Shape;483;p22"/>
            <p:cNvSpPr/>
            <p:nvPr/>
          </p:nvSpPr>
          <p:spPr>
            <a:xfrm rot="10800000" flipH="1">
              <a:off x="218313" y="42471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84" name="Google Shape;484;p22"/>
            <p:cNvSpPr/>
            <p:nvPr/>
          </p:nvSpPr>
          <p:spPr>
            <a:xfrm rot="10800000" flipH="1">
              <a:off x="536913" y="47621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85" name="Google Shape;485;p22"/>
            <p:cNvSpPr/>
            <p:nvPr/>
          </p:nvSpPr>
          <p:spPr>
            <a:xfrm rot="10800000" flipH="1">
              <a:off x="995188" y="490532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23097245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3"/>
          <p:cNvSpPr/>
          <p:nvPr/>
        </p:nvSpPr>
        <p:spPr>
          <a:xfrm>
            <a:off x="966037" y="2085167"/>
            <a:ext cx="10246588" cy="4059600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488" name="Google Shape;488;p23"/>
          <p:cNvSpPr txBox="1">
            <a:spLocks noGrp="1"/>
          </p:cNvSpPr>
          <p:nvPr>
            <p:ph type="subTitle" idx="1"/>
          </p:nvPr>
        </p:nvSpPr>
        <p:spPr>
          <a:xfrm>
            <a:off x="8744713" y="2085300"/>
            <a:ext cx="2459500" cy="8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23"/>
          <p:cNvSpPr txBox="1">
            <a:spLocks noGrp="1"/>
          </p:cNvSpPr>
          <p:nvPr>
            <p:ph type="subTitle" idx="2"/>
          </p:nvPr>
        </p:nvSpPr>
        <p:spPr>
          <a:xfrm>
            <a:off x="8744713" y="5251833"/>
            <a:ext cx="24595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0" name="Google Shape;490;p23"/>
          <p:cNvSpPr txBox="1">
            <a:spLocks noGrp="1"/>
          </p:cNvSpPr>
          <p:nvPr>
            <p:ph type="subTitle" idx="3"/>
          </p:nvPr>
        </p:nvSpPr>
        <p:spPr>
          <a:xfrm>
            <a:off x="966037" y="2085167"/>
            <a:ext cx="3242359" cy="4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1" name="Google Shape;491;p23"/>
          <p:cNvSpPr txBox="1">
            <a:spLocks noGrp="1"/>
          </p:cNvSpPr>
          <p:nvPr>
            <p:ph type="subTitle" idx="4"/>
          </p:nvPr>
        </p:nvSpPr>
        <p:spPr>
          <a:xfrm>
            <a:off x="957625" y="1356967"/>
            <a:ext cx="7617508" cy="6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2" name="Google Shape;492;p2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3" name="Google Shape;493;p23"/>
          <p:cNvSpPr txBox="1">
            <a:spLocks noGrp="1"/>
          </p:cNvSpPr>
          <p:nvPr>
            <p:ph type="subTitle" idx="5"/>
          </p:nvPr>
        </p:nvSpPr>
        <p:spPr>
          <a:xfrm>
            <a:off x="8744713" y="3658451"/>
            <a:ext cx="24595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99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2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94" name="Google Shape;494;p23"/>
          <p:cNvGrpSpPr/>
          <p:nvPr/>
        </p:nvGrpSpPr>
        <p:grpSpPr>
          <a:xfrm>
            <a:off x="290365" y="362551"/>
            <a:ext cx="11467593" cy="6219517"/>
            <a:chOff x="218313" y="271913"/>
            <a:chExt cx="8622025" cy="4664638"/>
          </a:xfrm>
        </p:grpSpPr>
        <p:sp>
          <p:nvSpPr>
            <p:cNvPr id="495" name="Google Shape;495;p23"/>
            <p:cNvSpPr/>
            <p:nvPr/>
          </p:nvSpPr>
          <p:spPr>
            <a:xfrm rot="10800000">
              <a:off x="7210750" y="7794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96" name="Google Shape;496;p23"/>
            <p:cNvSpPr/>
            <p:nvPr/>
          </p:nvSpPr>
          <p:spPr>
            <a:xfrm rot="10800000">
              <a:off x="7857738" y="4053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97" name="Google Shape;497;p23"/>
            <p:cNvSpPr/>
            <p:nvPr/>
          </p:nvSpPr>
          <p:spPr>
            <a:xfrm rot="10800000">
              <a:off x="1363138" y="283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98" name="Google Shape;498;p23"/>
            <p:cNvSpPr/>
            <p:nvPr/>
          </p:nvSpPr>
          <p:spPr>
            <a:xfrm rot="10800000">
              <a:off x="429563" y="14098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499" name="Google Shape;499;p23"/>
            <p:cNvSpPr/>
            <p:nvPr/>
          </p:nvSpPr>
          <p:spPr>
            <a:xfrm rot="10800000">
              <a:off x="8585713" y="271913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00" name="Google Shape;500;p23"/>
            <p:cNvSpPr/>
            <p:nvPr/>
          </p:nvSpPr>
          <p:spPr>
            <a:xfrm rot="10800000">
              <a:off x="362488" y="2719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01" name="Google Shape;501;p23"/>
            <p:cNvSpPr/>
            <p:nvPr/>
          </p:nvSpPr>
          <p:spPr>
            <a:xfrm rot="10800000">
              <a:off x="232238" y="448666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02" name="Google Shape;502;p23"/>
            <p:cNvSpPr/>
            <p:nvPr/>
          </p:nvSpPr>
          <p:spPr>
            <a:xfrm rot="10800000">
              <a:off x="8585713" y="8880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03" name="Google Shape;503;p23"/>
            <p:cNvSpPr/>
            <p:nvPr/>
          </p:nvSpPr>
          <p:spPr>
            <a:xfrm rot="10800000">
              <a:off x="218313" y="896750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04" name="Google Shape;504;p23"/>
            <p:cNvSpPr/>
            <p:nvPr/>
          </p:nvSpPr>
          <p:spPr>
            <a:xfrm rot="10800000">
              <a:off x="1007238" y="447142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05" name="Google Shape;505;p23"/>
            <p:cNvSpPr/>
            <p:nvPr/>
          </p:nvSpPr>
          <p:spPr>
            <a:xfrm rot="10800000">
              <a:off x="719988" y="4826275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30634483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4"/>
          <p:cNvSpPr txBox="1">
            <a:spLocks noGrp="1"/>
          </p:cNvSpPr>
          <p:nvPr>
            <p:ph type="title"/>
          </p:nvPr>
        </p:nvSpPr>
        <p:spPr>
          <a:xfrm>
            <a:off x="969578" y="3168700"/>
            <a:ext cx="3407549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8" name="Google Shape;508;p24"/>
          <p:cNvSpPr txBox="1">
            <a:spLocks noGrp="1"/>
          </p:cNvSpPr>
          <p:nvPr>
            <p:ph type="subTitle" idx="1"/>
          </p:nvPr>
        </p:nvSpPr>
        <p:spPr>
          <a:xfrm>
            <a:off x="969578" y="3949344"/>
            <a:ext cx="3407549" cy="14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9" name="Google Shape;509;p24"/>
          <p:cNvSpPr txBox="1">
            <a:spLocks noGrp="1"/>
          </p:cNvSpPr>
          <p:nvPr>
            <p:ph type="title" idx="2"/>
          </p:nvPr>
        </p:nvSpPr>
        <p:spPr>
          <a:xfrm>
            <a:off x="4377127" y="3174967"/>
            <a:ext cx="3407549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0" name="Google Shape;510;p24"/>
          <p:cNvSpPr txBox="1">
            <a:spLocks noGrp="1"/>
          </p:cNvSpPr>
          <p:nvPr>
            <p:ph type="subTitle" idx="3"/>
          </p:nvPr>
        </p:nvSpPr>
        <p:spPr>
          <a:xfrm>
            <a:off x="4377127" y="3955611"/>
            <a:ext cx="3407549" cy="14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1" name="Google Shape;511;p24"/>
          <p:cNvSpPr txBox="1">
            <a:spLocks noGrp="1"/>
          </p:cNvSpPr>
          <p:nvPr>
            <p:ph type="title" idx="4"/>
          </p:nvPr>
        </p:nvSpPr>
        <p:spPr>
          <a:xfrm>
            <a:off x="7784662" y="3174933"/>
            <a:ext cx="3407549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2" name="Google Shape;512;p24"/>
          <p:cNvSpPr txBox="1">
            <a:spLocks noGrp="1"/>
          </p:cNvSpPr>
          <p:nvPr>
            <p:ph type="subTitle" idx="5"/>
          </p:nvPr>
        </p:nvSpPr>
        <p:spPr>
          <a:xfrm>
            <a:off x="7784662" y="3955577"/>
            <a:ext cx="3407549" cy="14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3" name="Google Shape;513;p24"/>
          <p:cNvSpPr txBox="1">
            <a:spLocks noGrp="1"/>
          </p:cNvSpPr>
          <p:nvPr>
            <p:ph type="title" idx="6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14" name="Google Shape;514;p24"/>
          <p:cNvGrpSpPr/>
          <p:nvPr/>
        </p:nvGrpSpPr>
        <p:grpSpPr>
          <a:xfrm>
            <a:off x="155931" y="274368"/>
            <a:ext cx="11569990" cy="6195233"/>
            <a:chOff x="117238" y="205775"/>
            <a:chExt cx="8699013" cy="4646425"/>
          </a:xfrm>
        </p:grpSpPr>
        <p:sp>
          <p:nvSpPr>
            <p:cNvPr id="515" name="Google Shape;515;p24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3" name="Google Shape;523;p24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4" name="Google Shape;524;p24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5" name="Google Shape;525;p24"/>
            <p:cNvSpPr/>
            <p:nvPr/>
          </p:nvSpPr>
          <p:spPr>
            <a:xfrm rot="10800000">
              <a:off x="1986088" y="2057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6" name="Google Shape;526;p24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7" name="Google Shape;527;p24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8" name="Google Shape;528;p24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29" name="Google Shape;529;p24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30" name="Google Shape;530;p24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31" name="Google Shape;531;p24"/>
            <p:cNvSpPr/>
            <p:nvPr/>
          </p:nvSpPr>
          <p:spPr>
            <a:xfrm rot="10800000">
              <a:off x="1085063" y="115678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32" name="Google Shape;532;p24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35" name="Google Shape;535;p24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35893043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194039" y="3778151"/>
            <a:ext cx="2634666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8" name="Google Shape;538;p25"/>
          <p:cNvSpPr txBox="1">
            <a:spLocks noGrp="1"/>
          </p:cNvSpPr>
          <p:nvPr>
            <p:ph type="subTitle" idx="1"/>
          </p:nvPr>
        </p:nvSpPr>
        <p:spPr>
          <a:xfrm>
            <a:off x="1194039" y="4376633"/>
            <a:ext cx="2634666" cy="10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9" name="Google Shape;539;p25"/>
          <p:cNvSpPr txBox="1">
            <a:spLocks noGrp="1"/>
          </p:cNvSpPr>
          <p:nvPr>
            <p:ph type="title" idx="2"/>
          </p:nvPr>
        </p:nvSpPr>
        <p:spPr>
          <a:xfrm>
            <a:off x="4862275" y="3778151"/>
            <a:ext cx="2634666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0" name="Google Shape;540;p25"/>
          <p:cNvSpPr txBox="1">
            <a:spLocks noGrp="1"/>
          </p:cNvSpPr>
          <p:nvPr>
            <p:ph type="subTitle" idx="3"/>
          </p:nvPr>
        </p:nvSpPr>
        <p:spPr>
          <a:xfrm>
            <a:off x="4862275" y="4376633"/>
            <a:ext cx="2634666" cy="10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1" name="Google Shape;541;p25"/>
          <p:cNvSpPr txBox="1">
            <a:spLocks noGrp="1"/>
          </p:cNvSpPr>
          <p:nvPr>
            <p:ph type="title" idx="4"/>
          </p:nvPr>
        </p:nvSpPr>
        <p:spPr>
          <a:xfrm>
            <a:off x="8333133" y="3778151"/>
            <a:ext cx="2634666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2" name="Google Shape;542;p25"/>
          <p:cNvSpPr txBox="1">
            <a:spLocks noGrp="1"/>
          </p:cNvSpPr>
          <p:nvPr>
            <p:ph type="subTitle" idx="5"/>
          </p:nvPr>
        </p:nvSpPr>
        <p:spPr>
          <a:xfrm>
            <a:off x="8333133" y="4376633"/>
            <a:ext cx="2634666" cy="10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3" name="Google Shape;543;p25"/>
          <p:cNvSpPr txBox="1">
            <a:spLocks noGrp="1"/>
          </p:cNvSpPr>
          <p:nvPr>
            <p:ph type="title" idx="6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44" name="Google Shape;544;p25"/>
          <p:cNvGrpSpPr/>
          <p:nvPr/>
        </p:nvGrpSpPr>
        <p:grpSpPr>
          <a:xfrm>
            <a:off x="155931" y="295667"/>
            <a:ext cx="11530022" cy="6332751"/>
            <a:chOff x="117238" y="221750"/>
            <a:chExt cx="8668963" cy="4749563"/>
          </a:xfrm>
        </p:grpSpPr>
        <p:sp>
          <p:nvSpPr>
            <p:cNvPr id="545" name="Google Shape;545;p25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3532900" y="47943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675000" y="47276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2223013" y="47276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49" name="Google Shape;549;p25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0" name="Google Shape;550;p25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1" name="Google Shape;551;p25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2" name="Google Shape;552;p25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3" name="Google Shape;553;p25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4" name="Google Shape;554;p25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5" name="Google Shape;555;p25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6" name="Google Shape;556;p25"/>
            <p:cNvSpPr/>
            <p:nvPr/>
          </p:nvSpPr>
          <p:spPr>
            <a:xfrm rot="10800000">
              <a:off x="891638" y="12536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7" name="Google Shape;557;p25"/>
            <p:cNvSpPr/>
            <p:nvPr/>
          </p:nvSpPr>
          <p:spPr>
            <a:xfrm rot="10800000">
              <a:off x="284413" y="212781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8" name="Google Shape;558;p25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8728900" y="25822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61" name="Google Shape;561;p25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745557301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"/>
          <p:cNvSpPr txBox="1">
            <a:spLocks noGrp="1"/>
          </p:cNvSpPr>
          <p:nvPr>
            <p:ph type="title"/>
          </p:nvPr>
        </p:nvSpPr>
        <p:spPr>
          <a:xfrm>
            <a:off x="957631" y="1965600"/>
            <a:ext cx="3843668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4" name="Google Shape;564;p26"/>
          <p:cNvSpPr txBox="1">
            <a:spLocks noGrp="1"/>
          </p:cNvSpPr>
          <p:nvPr>
            <p:ph type="subTitle" idx="1"/>
          </p:nvPr>
        </p:nvSpPr>
        <p:spPr>
          <a:xfrm>
            <a:off x="951108" y="2633600"/>
            <a:ext cx="3843668" cy="12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5" name="Google Shape;565;p26"/>
          <p:cNvSpPr txBox="1">
            <a:spLocks noGrp="1"/>
          </p:cNvSpPr>
          <p:nvPr>
            <p:ph type="title" idx="2"/>
          </p:nvPr>
        </p:nvSpPr>
        <p:spPr>
          <a:xfrm>
            <a:off x="5047083" y="1965600"/>
            <a:ext cx="3843668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6" name="Google Shape;566;p26"/>
          <p:cNvSpPr txBox="1">
            <a:spLocks noGrp="1"/>
          </p:cNvSpPr>
          <p:nvPr>
            <p:ph type="subTitle" idx="3"/>
          </p:nvPr>
        </p:nvSpPr>
        <p:spPr>
          <a:xfrm>
            <a:off x="5047083" y="2633600"/>
            <a:ext cx="3843668" cy="12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7" name="Google Shape;567;p26"/>
          <p:cNvSpPr txBox="1">
            <a:spLocks noGrp="1"/>
          </p:cNvSpPr>
          <p:nvPr>
            <p:ph type="title" idx="4"/>
          </p:nvPr>
        </p:nvSpPr>
        <p:spPr>
          <a:xfrm>
            <a:off x="957631" y="4068167"/>
            <a:ext cx="3843668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8" name="Google Shape;568;p26"/>
          <p:cNvSpPr txBox="1">
            <a:spLocks noGrp="1"/>
          </p:cNvSpPr>
          <p:nvPr>
            <p:ph type="subTitle" idx="5"/>
          </p:nvPr>
        </p:nvSpPr>
        <p:spPr>
          <a:xfrm>
            <a:off x="957625" y="4736167"/>
            <a:ext cx="3843668" cy="12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9" name="Google Shape;569;p26"/>
          <p:cNvSpPr txBox="1">
            <a:spLocks noGrp="1"/>
          </p:cNvSpPr>
          <p:nvPr>
            <p:ph type="title" idx="6"/>
          </p:nvPr>
        </p:nvSpPr>
        <p:spPr>
          <a:xfrm>
            <a:off x="5047083" y="4068167"/>
            <a:ext cx="3843668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0" name="Google Shape;570;p26"/>
          <p:cNvSpPr txBox="1">
            <a:spLocks noGrp="1"/>
          </p:cNvSpPr>
          <p:nvPr>
            <p:ph type="subTitle" idx="7"/>
          </p:nvPr>
        </p:nvSpPr>
        <p:spPr>
          <a:xfrm>
            <a:off x="5047083" y="4736167"/>
            <a:ext cx="3843668" cy="12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1" name="Google Shape;571;p26"/>
          <p:cNvSpPr txBox="1">
            <a:spLocks noGrp="1"/>
          </p:cNvSpPr>
          <p:nvPr>
            <p:ph type="title" idx="8"/>
          </p:nvPr>
        </p:nvSpPr>
        <p:spPr>
          <a:xfrm>
            <a:off x="957625" y="593367"/>
            <a:ext cx="1025297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2" name="Google Shape;572;p26"/>
          <p:cNvSpPr txBox="1">
            <a:spLocks noGrp="1"/>
          </p:cNvSpPr>
          <p:nvPr>
            <p:ph type="subTitle" idx="9"/>
          </p:nvPr>
        </p:nvSpPr>
        <p:spPr>
          <a:xfrm>
            <a:off x="957625" y="1356967"/>
            <a:ext cx="6790360" cy="4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573" name="Google Shape;573;p26"/>
          <p:cNvGrpSpPr/>
          <p:nvPr/>
        </p:nvGrpSpPr>
        <p:grpSpPr>
          <a:xfrm>
            <a:off x="155931" y="152367"/>
            <a:ext cx="11583390" cy="6442567"/>
            <a:chOff x="117238" y="114275"/>
            <a:chExt cx="8709088" cy="4831925"/>
          </a:xfrm>
        </p:grpSpPr>
        <p:sp>
          <p:nvSpPr>
            <p:cNvPr id="574" name="Google Shape;574;p26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6081725" y="79380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7450625" y="15978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2894463" y="47692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4600975" y="2361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6491825" y="1598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5018338" y="454836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2429025" y="1142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2" name="Google Shape;582;p26"/>
            <p:cNvSpPr/>
            <p:nvPr/>
          </p:nvSpPr>
          <p:spPr>
            <a:xfrm rot="10800000">
              <a:off x="6722263" y="55890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3" name="Google Shape;583;p26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4" name="Google Shape;584;p26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5" name="Google Shape;585;p26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6" name="Google Shape;586;p26"/>
            <p:cNvSpPr/>
            <p:nvPr/>
          </p:nvSpPr>
          <p:spPr>
            <a:xfrm rot="10800000">
              <a:off x="5373063" y="25408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7" name="Google Shape;587;p26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8" name="Google Shape;588;p26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89" name="Google Shape;589;p26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0" name="Google Shape;590;p26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1" name="Google Shape;591;p26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3" name="Google Shape;593;p26"/>
            <p:cNvSpPr/>
            <p:nvPr/>
          </p:nvSpPr>
          <p:spPr>
            <a:xfrm>
              <a:off x="8691925" y="26279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4" name="Google Shape;594;p26"/>
            <p:cNvSpPr/>
            <p:nvPr/>
          </p:nvSpPr>
          <p:spPr>
            <a:xfrm rot="10800000">
              <a:off x="8571700" y="7074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2041600" y="45483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6" name="Google Shape;596;p26"/>
            <p:cNvSpPr/>
            <p:nvPr/>
          </p:nvSpPr>
          <p:spPr>
            <a:xfrm rot="10800000">
              <a:off x="3799225" y="47025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1273138" y="141875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5118450" y="660138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225318768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>
            <a:spLocks noGrp="1"/>
          </p:cNvSpPr>
          <p:nvPr>
            <p:ph type="title"/>
          </p:nvPr>
        </p:nvSpPr>
        <p:spPr>
          <a:xfrm>
            <a:off x="2770729" y="2616867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1" name="Google Shape;601;p27"/>
          <p:cNvSpPr txBox="1">
            <a:spLocks noGrp="1"/>
          </p:cNvSpPr>
          <p:nvPr>
            <p:ph type="subTitle" idx="1"/>
          </p:nvPr>
        </p:nvSpPr>
        <p:spPr>
          <a:xfrm>
            <a:off x="2770729" y="3216500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2" name="Google Shape;602;p27"/>
          <p:cNvSpPr txBox="1">
            <a:spLocks noGrp="1"/>
          </p:cNvSpPr>
          <p:nvPr>
            <p:ph type="title" idx="2"/>
          </p:nvPr>
        </p:nvSpPr>
        <p:spPr>
          <a:xfrm>
            <a:off x="7594698" y="2616867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3" name="Google Shape;603;p27"/>
          <p:cNvSpPr txBox="1">
            <a:spLocks noGrp="1"/>
          </p:cNvSpPr>
          <p:nvPr>
            <p:ph type="subTitle" idx="3"/>
          </p:nvPr>
        </p:nvSpPr>
        <p:spPr>
          <a:xfrm>
            <a:off x="7594698" y="3207667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4" name="Google Shape;604;p27"/>
          <p:cNvSpPr txBox="1">
            <a:spLocks noGrp="1"/>
          </p:cNvSpPr>
          <p:nvPr>
            <p:ph type="title" idx="4"/>
          </p:nvPr>
        </p:nvSpPr>
        <p:spPr>
          <a:xfrm>
            <a:off x="2770729" y="4396633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5" name="Google Shape;605;p27"/>
          <p:cNvSpPr txBox="1">
            <a:spLocks noGrp="1"/>
          </p:cNvSpPr>
          <p:nvPr>
            <p:ph type="subTitle" idx="5"/>
          </p:nvPr>
        </p:nvSpPr>
        <p:spPr>
          <a:xfrm>
            <a:off x="2770729" y="4987433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6" name="Google Shape;606;p27"/>
          <p:cNvSpPr txBox="1">
            <a:spLocks noGrp="1"/>
          </p:cNvSpPr>
          <p:nvPr>
            <p:ph type="title" idx="6"/>
          </p:nvPr>
        </p:nvSpPr>
        <p:spPr>
          <a:xfrm>
            <a:off x="7594698" y="4405500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subTitle" idx="7"/>
          </p:nvPr>
        </p:nvSpPr>
        <p:spPr>
          <a:xfrm>
            <a:off x="7594698" y="4996304"/>
            <a:ext cx="2799856" cy="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★"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title" idx="8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subTitle" idx="9"/>
          </p:nvPr>
        </p:nvSpPr>
        <p:spPr>
          <a:xfrm>
            <a:off x="957638" y="1356967"/>
            <a:ext cx="679036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610" name="Google Shape;610;p27"/>
          <p:cNvGrpSpPr/>
          <p:nvPr/>
        </p:nvGrpSpPr>
        <p:grpSpPr>
          <a:xfrm>
            <a:off x="155930" y="295667"/>
            <a:ext cx="11710624" cy="6332751"/>
            <a:chOff x="117238" y="221750"/>
            <a:chExt cx="8804750" cy="4749563"/>
          </a:xfrm>
        </p:grpSpPr>
        <p:sp>
          <p:nvSpPr>
            <p:cNvPr id="611" name="Google Shape;611;p27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3532900" y="47943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5675000" y="47276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223013" y="47276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5" name="Google Shape;615;p27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6" name="Google Shape;616;p27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7" name="Google Shape;617;p27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8" name="Google Shape;618;p27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19" name="Google Shape;619;p27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0" name="Google Shape;620;p27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1" name="Google Shape;621;p27"/>
            <p:cNvSpPr/>
            <p:nvPr/>
          </p:nvSpPr>
          <p:spPr>
            <a:xfrm rot="10800000">
              <a:off x="8667363" y="9382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2" name="Google Shape;622;p27"/>
            <p:cNvSpPr/>
            <p:nvPr/>
          </p:nvSpPr>
          <p:spPr>
            <a:xfrm rot="10800000">
              <a:off x="284413" y="212781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3" name="Google Shape;623;p27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8728900" y="25822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26" name="Google Shape;626;p27"/>
            <p:cNvSpPr/>
            <p:nvPr/>
          </p:nvSpPr>
          <p:spPr>
            <a:xfrm rot="10800000">
              <a:off x="8321213" y="45942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11115265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8"/>
          <p:cNvSpPr txBox="1">
            <a:spLocks noGrp="1"/>
          </p:cNvSpPr>
          <p:nvPr>
            <p:ph type="title"/>
          </p:nvPr>
        </p:nvSpPr>
        <p:spPr>
          <a:xfrm>
            <a:off x="1127969" y="2428251"/>
            <a:ext cx="272564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9" name="Google Shape;629;p28"/>
          <p:cNvSpPr txBox="1">
            <a:spLocks noGrp="1"/>
          </p:cNvSpPr>
          <p:nvPr>
            <p:ph type="subTitle" idx="1"/>
          </p:nvPr>
        </p:nvSpPr>
        <p:spPr>
          <a:xfrm>
            <a:off x="1127969" y="3108684"/>
            <a:ext cx="272564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title" idx="2"/>
          </p:nvPr>
        </p:nvSpPr>
        <p:spPr>
          <a:xfrm>
            <a:off x="4718132" y="2428251"/>
            <a:ext cx="272564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3"/>
          </p:nvPr>
        </p:nvSpPr>
        <p:spPr>
          <a:xfrm>
            <a:off x="4718132" y="3108684"/>
            <a:ext cx="272564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title" idx="4"/>
          </p:nvPr>
        </p:nvSpPr>
        <p:spPr>
          <a:xfrm>
            <a:off x="1127969" y="4817833"/>
            <a:ext cx="272564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subTitle" idx="5"/>
          </p:nvPr>
        </p:nvSpPr>
        <p:spPr>
          <a:xfrm>
            <a:off x="1127969" y="5498267"/>
            <a:ext cx="272564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title" idx="6"/>
          </p:nvPr>
        </p:nvSpPr>
        <p:spPr>
          <a:xfrm>
            <a:off x="4718132" y="4817833"/>
            <a:ext cx="272564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5" name="Google Shape;635;p28"/>
          <p:cNvSpPr txBox="1">
            <a:spLocks noGrp="1"/>
          </p:cNvSpPr>
          <p:nvPr>
            <p:ph type="subTitle" idx="7"/>
          </p:nvPr>
        </p:nvSpPr>
        <p:spPr>
          <a:xfrm>
            <a:off x="4718132" y="5498267"/>
            <a:ext cx="272564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6" name="Google Shape;636;p28"/>
          <p:cNvSpPr txBox="1">
            <a:spLocks noGrp="1"/>
          </p:cNvSpPr>
          <p:nvPr>
            <p:ph type="title" idx="8"/>
          </p:nvPr>
        </p:nvSpPr>
        <p:spPr>
          <a:xfrm>
            <a:off x="8308227" y="2428251"/>
            <a:ext cx="272564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7" name="Google Shape;637;p28"/>
          <p:cNvSpPr txBox="1">
            <a:spLocks noGrp="1"/>
          </p:cNvSpPr>
          <p:nvPr>
            <p:ph type="subTitle" idx="9"/>
          </p:nvPr>
        </p:nvSpPr>
        <p:spPr>
          <a:xfrm>
            <a:off x="8308227" y="3108684"/>
            <a:ext cx="272564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8" name="Google Shape;638;p28"/>
          <p:cNvSpPr txBox="1">
            <a:spLocks noGrp="1"/>
          </p:cNvSpPr>
          <p:nvPr>
            <p:ph type="title" idx="13"/>
          </p:nvPr>
        </p:nvSpPr>
        <p:spPr>
          <a:xfrm>
            <a:off x="8308227" y="4817833"/>
            <a:ext cx="272564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9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9" name="Google Shape;639;p28"/>
          <p:cNvSpPr txBox="1">
            <a:spLocks noGrp="1"/>
          </p:cNvSpPr>
          <p:nvPr>
            <p:ph type="subTitle" idx="14"/>
          </p:nvPr>
        </p:nvSpPr>
        <p:spPr>
          <a:xfrm>
            <a:off x="8308227" y="5498267"/>
            <a:ext cx="272564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0" name="Google Shape;640;p28"/>
          <p:cNvSpPr txBox="1">
            <a:spLocks noGrp="1"/>
          </p:cNvSpPr>
          <p:nvPr>
            <p:ph type="title" idx="15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41" name="Google Shape;641;p28"/>
          <p:cNvGrpSpPr/>
          <p:nvPr/>
        </p:nvGrpSpPr>
        <p:grpSpPr>
          <a:xfrm>
            <a:off x="155931" y="228185"/>
            <a:ext cx="11569990" cy="6378985"/>
            <a:chOff x="117238" y="171138"/>
            <a:chExt cx="8699013" cy="4784239"/>
          </a:xfrm>
        </p:grpSpPr>
        <p:sp>
          <p:nvSpPr>
            <p:cNvPr id="642" name="Google Shape;642;p28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7701900" y="4875857"/>
              <a:ext cx="87451" cy="79519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49" name="Google Shape;649;p28"/>
            <p:cNvSpPr/>
            <p:nvPr/>
          </p:nvSpPr>
          <p:spPr>
            <a:xfrm rot="10800000">
              <a:off x="6785938" y="171138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0" name="Google Shape;650;p28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1" name="Google Shape;651;p28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2" name="Google Shape;652;p28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3" name="Google Shape;653;p28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4" name="Google Shape;654;p28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5" name="Google Shape;655;p28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6" name="Google Shape;656;p28"/>
            <p:cNvSpPr/>
            <p:nvPr/>
          </p:nvSpPr>
          <p:spPr>
            <a:xfrm rot="10800000">
              <a:off x="285363" y="17934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7" name="Google Shape;657;p28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15851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1774" y="5196051"/>
            <a:ext cx="681829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99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46684" y="1869300"/>
            <a:ext cx="706847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175010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9"/>
          <p:cNvSpPr txBox="1">
            <a:spLocks noGrp="1"/>
          </p:cNvSpPr>
          <p:nvPr>
            <p:ph type="title" hasCustomPrompt="1"/>
          </p:nvPr>
        </p:nvSpPr>
        <p:spPr>
          <a:xfrm>
            <a:off x="2963419" y="713333"/>
            <a:ext cx="6235336" cy="10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9pPr>
          </a:lstStyle>
          <a:p>
            <a:r>
              <a:t>xx%</a:t>
            </a:r>
          </a:p>
        </p:txBody>
      </p:sp>
      <p:sp>
        <p:nvSpPr>
          <p:cNvPr id="661" name="Google Shape;661;p29"/>
          <p:cNvSpPr txBox="1">
            <a:spLocks noGrp="1"/>
          </p:cNvSpPr>
          <p:nvPr>
            <p:ph type="subTitle" idx="1"/>
          </p:nvPr>
        </p:nvSpPr>
        <p:spPr>
          <a:xfrm>
            <a:off x="2963251" y="1726667"/>
            <a:ext cx="6235336" cy="59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2" name="Google Shape;662;p29"/>
          <p:cNvSpPr txBox="1">
            <a:spLocks noGrp="1"/>
          </p:cNvSpPr>
          <p:nvPr>
            <p:ph type="title" idx="2" hasCustomPrompt="1"/>
          </p:nvPr>
        </p:nvSpPr>
        <p:spPr>
          <a:xfrm>
            <a:off x="2963419" y="2622735"/>
            <a:ext cx="6235336" cy="10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9pPr>
          </a:lstStyle>
          <a:p>
            <a:r>
              <a:t>xx%</a:t>
            </a:r>
          </a:p>
        </p:txBody>
      </p:sp>
      <p:sp>
        <p:nvSpPr>
          <p:cNvPr id="663" name="Google Shape;663;p29"/>
          <p:cNvSpPr txBox="1">
            <a:spLocks noGrp="1"/>
          </p:cNvSpPr>
          <p:nvPr>
            <p:ph type="subTitle" idx="3"/>
          </p:nvPr>
        </p:nvSpPr>
        <p:spPr>
          <a:xfrm>
            <a:off x="2963251" y="3641792"/>
            <a:ext cx="6235336" cy="59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title" idx="4" hasCustomPrompt="1"/>
          </p:nvPr>
        </p:nvSpPr>
        <p:spPr>
          <a:xfrm>
            <a:off x="2963443" y="4537867"/>
            <a:ext cx="6235336" cy="10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9pPr>
          </a:lstStyle>
          <a:p>
            <a:r>
              <a:t>xx%</a:t>
            </a:r>
          </a:p>
        </p:txBody>
      </p:sp>
      <p:sp>
        <p:nvSpPr>
          <p:cNvPr id="665" name="Google Shape;665;p29"/>
          <p:cNvSpPr txBox="1">
            <a:spLocks noGrp="1"/>
          </p:cNvSpPr>
          <p:nvPr>
            <p:ph type="subTitle" idx="5"/>
          </p:nvPr>
        </p:nvSpPr>
        <p:spPr>
          <a:xfrm>
            <a:off x="2963251" y="5551067"/>
            <a:ext cx="6235336" cy="59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666" name="Google Shape;666;p29"/>
          <p:cNvGrpSpPr/>
          <p:nvPr/>
        </p:nvGrpSpPr>
        <p:grpSpPr>
          <a:xfrm>
            <a:off x="244611" y="110001"/>
            <a:ext cx="11663292" cy="6737900"/>
            <a:chOff x="183913" y="82500"/>
            <a:chExt cx="8769163" cy="5053425"/>
          </a:xfrm>
        </p:grpSpPr>
        <p:sp>
          <p:nvSpPr>
            <p:cNvPr id="667" name="Google Shape;667;p29"/>
            <p:cNvSpPr/>
            <p:nvPr/>
          </p:nvSpPr>
          <p:spPr>
            <a:xfrm>
              <a:off x="5324100" y="4790975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3841525" y="8250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4050275" y="49083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6906525" y="4014675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765125" y="225170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7669400" y="46736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8698450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464163" y="31896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118775" y="38812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130850" y="4826725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8" name="Google Shape;678;p29"/>
            <p:cNvSpPr/>
            <p:nvPr/>
          </p:nvSpPr>
          <p:spPr>
            <a:xfrm rot="10800000">
              <a:off x="6429225" y="3982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79" name="Google Shape;679;p29"/>
            <p:cNvSpPr/>
            <p:nvPr/>
          </p:nvSpPr>
          <p:spPr>
            <a:xfrm rot="10800000">
              <a:off x="7803813" y="71946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0" name="Google Shape;680;p29"/>
            <p:cNvSpPr/>
            <p:nvPr/>
          </p:nvSpPr>
          <p:spPr>
            <a:xfrm rot="10800000">
              <a:off x="2746350" y="2283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1" name="Google Shape;681;p29"/>
            <p:cNvSpPr/>
            <p:nvPr/>
          </p:nvSpPr>
          <p:spPr>
            <a:xfrm rot="10800000">
              <a:off x="7638725" y="171606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2" name="Google Shape;682;p29"/>
            <p:cNvSpPr/>
            <p:nvPr/>
          </p:nvSpPr>
          <p:spPr>
            <a:xfrm rot="10800000">
              <a:off x="183913" y="27119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3" name="Google Shape;683;p29"/>
            <p:cNvSpPr/>
            <p:nvPr/>
          </p:nvSpPr>
          <p:spPr>
            <a:xfrm rot="10800000">
              <a:off x="1363138" y="283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4" name="Google Shape;684;p29"/>
            <p:cNvSpPr/>
            <p:nvPr/>
          </p:nvSpPr>
          <p:spPr>
            <a:xfrm rot="10800000">
              <a:off x="247888" y="10545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5" name="Google Shape;685;p29"/>
            <p:cNvSpPr/>
            <p:nvPr/>
          </p:nvSpPr>
          <p:spPr>
            <a:xfrm rot="10800000">
              <a:off x="2086888" y="7701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6" name="Google Shape;686;p29"/>
            <p:cNvSpPr/>
            <p:nvPr/>
          </p:nvSpPr>
          <p:spPr>
            <a:xfrm rot="10800000">
              <a:off x="418488" y="28797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7" name="Google Shape;687;p29"/>
            <p:cNvSpPr/>
            <p:nvPr/>
          </p:nvSpPr>
          <p:spPr>
            <a:xfrm rot="10800000">
              <a:off x="1604438" y="2567563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8" name="Google Shape;688;p29"/>
            <p:cNvSpPr/>
            <p:nvPr/>
          </p:nvSpPr>
          <p:spPr>
            <a:xfrm rot="10800000">
              <a:off x="1602713" y="1529313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8734613" y="31792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8133850" y="254417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1" name="Google Shape;691;p29"/>
            <p:cNvSpPr/>
            <p:nvPr/>
          </p:nvSpPr>
          <p:spPr>
            <a:xfrm rot="10800000">
              <a:off x="4996863" y="2879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2" name="Google Shape;692;p29"/>
            <p:cNvSpPr/>
            <p:nvPr/>
          </p:nvSpPr>
          <p:spPr>
            <a:xfrm rot="10800000">
              <a:off x="6838525" y="22517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906225" y="18779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130850" y="3246188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5" name="Google Shape;695;p29"/>
            <p:cNvSpPr/>
            <p:nvPr/>
          </p:nvSpPr>
          <p:spPr>
            <a:xfrm rot="10800000">
              <a:off x="460463" y="4528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6" name="Google Shape;696;p29"/>
            <p:cNvSpPr/>
            <p:nvPr/>
          </p:nvSpPr>
          <p:spPr>
            <a:xfrm rot="10800000">
              <a:off x="1796375" y="313415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7" name="Google Shape;697;p29"/>
            <p:cNvSpPr/>
            <p:nvPr/>
          </p:nvSpPr>
          <p:spPr>
            <a:xfrm rot="10800000">
              <a:off x="802463" y="32623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2567525" y="4728775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1420450" y="464132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4050017265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30"/>
          <p:cNvGrpSpPr/>
          <p:nvPr/>
        </p:nvGrpSpPr>
        <p:grpSpPr>
          <a:xfrm>
            <a:off x="290364" y="362551"/>
            <a:ext cx="11628893" cy="6251384"/>
            <a:chOff x="218313" y="271913"/>
            <a:chExt cx="8743300" cy="4688538"/>
          </a:xfrm>
        </p:grpSpPr>
        <p:sp>
          <p:nvSpPr>
            <p:cNvPr id="702" name="Google Shape;702;p30"/>
            <p:cNvSpPr/>
            <p:nvPr/>
          </p:nvSpPr>
          <p:spPr>
            <a:xfrm rot="10800000" flipH="1">
              <a:off x="8424000" y="4541238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3" name="Google Shape;703;p30"/>
            <p:cNvSpPr/>
            <p:nvPr/>
          </p:nvSpPr>
          <p:spPr>
            <a:xfrm rot="10800000" flipH="1">
              <a:off x="1200913" y="4053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4" name="Google Shape;704;p30"/>
            <p:cNvSpPr/>
            <p:nvPr/>
          </p:nvSpPr>
          <p:spPr>
            <a:xfrm rot="10800000" flipH="1">
              <a:off x="7759488" y="283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5" name="Google Shape;705;p30"/>
            <p:cNvSpPr/>
            <p:nvPr/>
          </p:nvSpPr>
          <p:spPr>
            <a:xfrm rot="10800000" flipH="1">
              <a:off x="8693063" y="1409825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6" name="Google Shape;706;p30"/>
            <p:cNvSpPr/>
            <p:nvPr/>
          </p:nvSpPr>
          <p:spPr>
            <a:xfrm rot="10800000" flipH="1">
              <a:off x="339588" y="271913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7" name="Google Shape;707;p30"/>
            <p:cNvSpPr/>
            <p:nvPr/>
          </p:nvSpPr>
          <p:spPr>
            <a:xfrm rot="10800000" flipH="1">
              <a:off x="8562813" y="2719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8" name="Google Shape;708;p30"/>
            <p:cNvSpPr/>
            <p:nvPr/>
          </p:nvSpPr>
          <p:spPr>
            <a:xfrm rot="10800000" flipH="1">
              <a:off x="536913" y="8880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09" name="Google Shape;709;p30"/>
            <p:cNvSpPr/>
            <p:nvPr/>
          </p:nvSpPr>
          <p:spPr>
            <a:xfrm rot="10800000" flipH="1">
              <a:off x="8842988" y="896750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10" name="Google Shape;710;p30"/>
            <p:cNvSpPr/>
            <p:nvPr/>
          </p:nvSpPr>
          <p:spPr>
            <a:xfrm rot="10800000" flipH="1">
              <a:off x="218313" y="42471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11" name="Google Shape;711;p30"/>
            <p:cNvSpPr/>
            <p:nvPr/>
          </p:nvSpPr>
          <p:spPr>
            <a:xfrm rot="10800000" flipH="1">
              <a:off x="536913" y="476215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12" name="Google Shape;712;p30"/>
            <p:cNvSpPr/>
            <p:nvPr/>
          </p:nvSpPr>
          <p:spPr>
            <a:xfrm rot="10800000" flipH="1">
              <a:off x="995188" y="490532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  <p:sp>
        <p:nvSpPr>
          <p:cNvPr id="713" name="Google Shape;713;p30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896247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1"/>
          <p:cNvSpPr txBox="1">
            <a:spLocks noGrp="1"/>
          </p:cNvSpPr>
          <p:nvPr>
            <p:ph type="ctrTitle"/>
          </p:nvPr>
        </p:nvSpPr>
        <p:spPr>
          <a:xfrm>
            <a:off x="3231985" y="723667"/>
            <a:ext cx="5697869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6" name="Google Shape;716;p31"/>
          <p:cNvSpPr txBox="1">
            <a:spLocks noGrp="1"/>
          </p:cNvSpPr>
          <p:nvPr>
            <p:ph type="subTitle" idx="1"/>
          </p:nvPr>
        </p:nvSpPr>
        <p:spPr>
          <a:xfrm>
            <a:off x="3225434" y="2272733"/>
            <a:ext cx="5711036" cy="15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17" name="Google Shape;717;p31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718" name="Google Shape;718;p31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6" name="Google Shape;726;p31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7" name="Google Shape;727;p31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8" name="Google Shape;728;p31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29" name="Google Shape;729;p31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0" name="Google Shape;730;p31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1" name="Google Shape;731;p31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2" name="Google Shape;732;p31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3" name="Google Shape;733;p31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4" name="Google Shape;734;p31"/>
            <p:cNvSpPr/>
            <p:nvPr/>
          </p:nvSpPr>
          <p:spPr>
            <a:xfrm rot="10800000">
              <a:off x="1085063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5" name="Google Shape;735;p31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8" name="Google Shape;738;p31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3057300" y="6634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  <p:sp>
        <p:nvSpPr>
          <p:cNvPr id="740" name="Google Shape;740;p31"/>
          <p:cNvSpPr txBox="1"/>
          <p:nvPr/>
        </p:nvSpPr>
        <p:spPr>
          <a:xfrm>
            <a:off x="3013626" y="4808067"/>
            <a:ext cx="6161519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ctr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CREDITS: This presentation template was created by </a:t>
            </a:r>
            <a:r>
              <a:rPr lang="en" sz="1596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, including icons by </a:t>
            </a:r>
            <a:r>
              <a:rPr lang="en" sz="1596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, and infographics &amp; images by </a:t>
            </a:r>
            <a:r>
              <a:rPr lang="en" sz="1596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214570744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Google Shape;742;p32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743" name="Google Shape;743;p32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46" name="Google Shape;746;p32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47" name="Google Shape;747;p32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1" name="Google Shape;751;p32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2" name="Google Shape;752;p32"/>
            <p:cNvSpPr/>
            <p:nvPr/>
          </p:nvSpPr>
          <p:spPr>
            <a:xfrm rot="10800000">
              <a:off x="418563" y="4507250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3" name="Google Shape;753;p32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4" name="Google Shape;754;p32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5" name="Google Shape;755;p32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6" name="Google Shape;756;p32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7" name="Google Shape;757;p32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8" name="Google Shape;758;p32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59" name="Google Shape;759;p32"/>
            <p:cNvSpPr/>
            <p:nvPr/>
          </p:nvSpPr>
          <p:spPr>
            <a:xfrm rot="10800000">
              <a:off x="1085063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0" name="Google Shape;760;p32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3" name="Google Shape;763;p32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3057300" y="6634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81332859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33"/>
          <p:cNvGrpSpPr/>
          <p:nvPr/>
        </p:nvGrpSpPr>
        <p:grpSpPr>
          <a:xfrm>
            <a:off x="155931" y="295667"/>
            <a:ext cx="11569990" cy="6173933"/>
            <a:chOff x="117238" y="221750"/>
            <a:chExt cx="8699013" cy="4630450"/>
          </a:xfrm>
        </p:grpSpPr>
        <p:sp>
          <p:nvSpPr>
            <p:cNvPr id="767" name="Google Shape;767;p33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3438425" y="47036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6332325" y="41725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8301588" y="4608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2239438" y="4608513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7562425" y="4087875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4" name="Google Shape;774;p33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5" name="Google Shape;775;p33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6" name="Google Shape;776;p33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7" name="Google Shape;777;p33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8" name="Google Shape;778;p33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79" name="Google Shape;779;p33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0" name="Google Shape;780;p33"/>
            <p:cNvSpPr/>
            <p:nvPr/>
          </p:nvSpPr>
          <p:spPr>
            <a:xfrm rot="10800000">
              <a:off x="521888" y="16821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1" name="Google Shape;781;p33"/>
            <p:cNvSpPr/>
            <p:nvPr/>
          </p:nvSpPr>
          <p:spPr>
            <a:xfrm rot="10800000">
              <a:off x="1085063" y="9898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2" name="Google Shape;782;p33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5" name="Google Shape;785;p33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3057300" y="663475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  <p:grpSp>
        <p:nvGrpSpPr>
          <p:cNvPr id="787" name="Google Shape;787;p33"/>
          <p:cNvGrpSpPr/>
          <p:nvPr/>
        </p:nvGrpSpPr>
        <p:grpSpPr>
          <a:xfrm>
            <a:off x="313943" y="3142593"/>
            <a:ext cx="2824728" cy="3423588"/>
            <a:chOff x="136650" y="3653400"/>
            <a:chExt cx="1536425" cy="1857550"/>
          </a:xfrm>
        </p:grpSpPr>
        <p:sp>
          <p:nvSpPr>
            <p:cNvPr id="788" name="Google Shape;788;p33"/>
            <p:cNvSpPr/>
            <p:nvPr/>
          </p:nvSpPr>
          <p:spPr>
            <a:xfrm>
              <a:off x="362850" y="4871550"/>
              <a:ext cx="91325" cy="621900"/>
            </a:xfrm>
            <a:custGeom>
              <a:avLst/>
              <a:gdLst/>
              <a:ahLst/>
              <a:cxnLst/>
              <a:rect l="l" t="t" r="r" b="b"/>
              <a:pathLst>
                <a:path w="3653" h="24876" extrusionOk="0">
                  <a:moveTo>
                    <a:pt x="0" y="632"/>
                  </a:moveTo>
                  <a:lnTo>
                    <a:pt x="0" y="634"/>
                  </a:lnTo>
                  <a:cubicBezTo>
                    <a:pt x="0" y="634"/>
                    <a:pt x="0" y="633"/>
                    <a:pt x="0" y="633"/>
                  </a:cubicBezTo>
                  <a:lnTo>
                    <a:pt x="0" y="633"/>
                  </a:lnTo>
                  <a:cubicBezTo>
                    <a:pt x="0" y="633"/>
                    <a:pt x="0" y="633"/>
                    <a:pt x="0" y="632"/>
                  </a:cubicBezTo>
                  <a:close/>
                  <a:moveTo>
                    <a:pt x="107" y="1"/>
                  </a:moveTo>
                  <a:cubicBezTo>
                    <a:pt x="90" y="1"/>
                    <a:pt x="3" y="616"/>
                    <a:pt x="0" y="633"/>
                  </a:cubicBezTo>
                  <a:lnTo>
                    <a:pt x="0" y="633"/>
                  </a:lnTo>
                  <a:cubicBezTo>
                    <a:pt x="561" y="8674"/>
                    <a:pt x="1185" y="16708"/>
                    <a:pt x="1872" y="24740"/>
                  </a:cubicBezTo>
                  <a:lnTo>
                    <a:pt x="3233" y="24876"/>
                  </a:lnTo>
                  <a:cubicBezTo>
                    <a:pt x="3373" y="17958"/>
                    <a:pt x="3513" y="11040"/>
                    <a:pt x="3652" y="4120"/>
                  </a:cubicBezTo>
                  <a:lnTo>
                    <a:pt x="3652" y="23"/>
                  </a:lnTo>
                  <a:cubicBezTo>
                    <a:pt x="3652" y="23"/>
                    <a:pt x="2078" y="96"/>
                    <a:pt x="1028" y="96"/>
                  </a:cubicBezTo>
                  <a:cubicBezTo>
                    <a:pt x="503" y="96"/>
                    <a:pt x="109" y="77"/>
                    <a:pt x="109" y="23"/>
                  </a:cubicBezTo>
                  <a:cubicBezTo>
                    <a:pt x="109" y="8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E76D6A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880525" y="4973850"/>
              <a:ext cx="309700" cy="522100"/>
            </a:xfrm>
            <a:custGeom>
              <a:avLst/>
              <a:gdLst/>
              <a:ahLst/>
              <a:cxnLst/>
              <a:rect l="l" t="t" r="r" b="b"/>
              <a:pathLst>
                <a:path w="12388" h="20884" extrusionOk="0">
                  <a:moveTo>
                    <a:pt x="0" y="0"/>
                  </a:moveTo>
                  <a:cubicBezTo>
                    <a:pt x="0" y="3596"/>
                    <a:pt x="1697" y="6972"/>
                    <a:pt x="4556" y="9153"/>
                  </a:cubicBezTo>
                  <a:cubicBezTo>
                    <a:pt x="5306" y="9726"/>
                    <a:pt x="6025" y="10327"/>
                    <a:pt x="6628" y="11038"/>
                  </a:cubicBezTo>
                  <a:cubicBezTo>
                    <a:pt x="7429" y="11978"/>
                    <a:pt x="8009" y="13087"/>
                    <a:pt x="8501" y="14220"/>
                  </a:cubicBezTo>
                  <a:cubicBezTo>
                    <a:pt x="9424" y="16348"/>
                    <a:pt x="10061" y="18589"/>
                    <a:pt x="10393" y="20884"/>
                  </a:cubicBezTo>
                  <a:lnTo>
                    <a:pt x="11842" y="20884"/>
                  </a:lnTo>
                  <a:cubicBezTo>
                    <a:pt x="12022" y="17566"/>
                    <a:pt x="12208" y="14101"/>
                    <a:pt x="12387" y="10782"/>
                  </a:cubicBezTo>
                  <a:lnTo>
                    <a:pt x="12387" y="0"/>
                  </a:lnTo>
                  <a:close/>
                </a:path>
              </a:pathLst>
            </a:custGeom>
            <a:solidFill>
              <a:srgbClr val="E76D6A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1286025" y="4315500"/>
              <a:ext cx="387050" cy="445125"/>
            </a:xfrm>
            <a:custGeom>
              <a:avLst/>
              <a:gdLst/>
              <a:ahLst/>
              <a:cxnLst/>
              <a:rect l="l" t="t" r="r" b="b"/>
              <a:pathLst>
                <a:path w="15482" h="17805" extrusionOk="0">
                  <a:moveTo>
                    <a:pt x="8220" y="1"/>
                  </a:moveTo>
                  <a:cubicBezTo>
                    <a:pt x="7045" y="1"/>
                    <a:pt x="5861" y="334"/>
                    <a:pt x="4801" y="861"/>
                  </a:cubicBezTo>
                  <a:cubicBezTo>
                    <a:pt x="2299" y="2108"/>
                    <a:pt x="340" y="4549"/>
                    <a:pt x="0" y="7323"/>
                  </a:cubicBezTo>
                  <a:lnTo>
                    <a:pt x="3325" y="9439"/>
                  </a:lnTo>
                  <a:cubicBezTo>
                    <a:pt x="3864" y="8711"/>
                    <a:pt x="4724" y="8387"/>
                    <a:pt x="5626" y="8387"/>
                  </a:cubicBezTo>
                  <a:cubicBezTo>
                    <a:pt x="6551" y="8387"/>
                    <a:pt x="7521" y="8729"/>
                    <a:pt x="8234" y="9326"/>
                  </a:cubicBezTo>
                  <a:cubicBezTo>
                    <a:pt x="9639" y="10504"/>
                    <a:pt x="10294" y="12329"/>
                    <a:pt x="10888" y="14064"/>
                  </a:cubicBezTo>
                  <a:lnTo>
                    <a:pt x="11733" y="16533"/>
                  </a:lnTo>
                  <a:cubicBezTo>
                    <a:pt x="12031" y="17401"/>
                    <a:pt x="12763" y="17804"/>
                    <a:pt x="13495" y="17804"/>
                  </a:cubicBezTo>
                  <a:cubicBezTo>
                    <a:pt x="14414" y="17804"/>
                    <a:pt x="15331" y="17169"/>
                    <a:pt x="15387" y="16020"/>
                  </a:cubicBezTo>
                  <a:cubicBezTo>
                    <a:pt x="15482" y="14061"/>
                    <a:pt x="15465" y="12100"/>
                    <a:pt x="15336" y="10143"/>
                  </a:cubicBezTo>
                  <a:cubicBezTo>
                    <a:pt x="15201" y="8095"/>
                    <a:pt x="14932" y="6017"/>
                    <a:pt x="14060" y="4159"/>
                  </a:cubicBezTo>
                  <a:cubicBezTo>
                    <a:pt x="13186" y="2302"/>
                    <a:pt x="11622" y="679"/>
                    <a:pt x="9634" y="173"/>
                  </a:cubicBezTo>
                  <a:cubicBezTo>
                    <a:pt x="9170" y="55"/>
                    <a:pt x="8696" y="1"/>
                    <a:pt x="8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1" name="Google Shape;791;p33"/>
            <p:cNvSpPr/>
            <p:nvPr/>
          </p:nvSpPr>
          <p:spPr>
            <a:xfrm>
              <a:off x="623200" y="3653400"/>
              <a:ext cx="51425" cy="167250"/>
            </a:xfrm>
            <a:custGeom>
              <a:avLst/>
              <a:gdLst/>
              <a:ahLst/>
              <a:cxnLst/>
              <a:rect l="l" t="t" r="r" b="b"/>
              <a:pathLst>
                <a:path w="2057" h="6690" extrusionOk="0">
                  <a:moveTo>
                    <a:pt x="984" y="1"/>
                  </a:moveTo>
                  <a:cubicBezTo>
                    <a:pt x="859" y="1"/>
                    <a:pt x="740" y="42"/>
                    <a:pt x="653" y="134"/>
                  </a:cubicBezTo>
                  <a:cubicBezTo>
                    <a:pt x="493" y="306"/>
                    <a:pt x="504" y="570"/>
                    <a:pt x="531" y="801"/>
                  </a:cubicBezTo>
                  <a:cubicBezTo>
                    <a:pt x="638" y="1702"/>
                    <a:pt x="857" y="2591"/>
                    <a:pt x="869" y="3498"/>
                  </a:cubicBezTo>
                  <a:cubicBezTo>
                    <a:pt x="881" y="4404"/>
                    <a:pt x="652" y="5364"/>
                    <a:pt x="0" y="5994"/>
                  </a:cubicBezTo>
                  <a:lnTo>
                    <a:pt x="1014" y="6690"/>
                  </a:lnTo>
                  <a:cubicBezTo>
                    <a:pt x="1443" y="6381"/>
                    <a:pt x="1620" y="5832"/>
                    <a:pt x="1731" y="5316"/>
                  </a:cubicBezTo>
                  <a:cubicBezTo>
                    <a:pt x="2039" y="3895"/>
                    <a:pt x="2056" y="2427"/>
                    <a:pt x="1785" y="999"/>
                  </a:cubicBezTo>
                  <a:cubicBezTo>
                    <a:pt x="1730" y="709"/>
                    <a:pt x="1654" y="403"/>
                    <a:pt x="1446" y="193"/>
                  </a:cubicBezTo>
                  <a:cubicBezTo>
                    <a:pt x="1326" y="74"/>
                    <a:pt x="1150" y="1"/>
                    <a:pt x="984" y="1"/>
                  </a:cubicBezTo>
                  <a:close/>
                </a:path>
              </a:pathLst>
            </a:custGeom>
            <a:solidFill>
              <a:srgbClr val="F8C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136650" y="3690675"/>
              <a:ext cx="559975" cy="1137650"/>
            </a:xfrm>
            <a:custGeom>
              <a:avLst/>
              <a:gdLst/>
              <a:ahLst/>
              <a:cxnLst/>
              <a:rect l="l" t="t" r="r" b="b"/>
              <a:pathLst>
                <a:path w="22399" h="45506" extrusionOk="0">
                  <a:moveTo>
                    <a:pt x="20902" y="4598"/>
                  </a:moveTo>
                  <a:cubicBezTo>
                    <a:pt x="20902" y="4598"/>
                    <a:pt x="20902" y="4598"/>
                    <a:pt x="20902" y="4598"/>
                  </a:cubicBezTo>
                  <a:lnTo>
                    <a:pt x="20903" y="4598"/>
                  </a:lnTo>
                  <a:cubicBezTo>
                    <a:pt x="20903" y="4598"/>
                    <a:pt x="20902" y="4598"/>
                    <a:pt x="20902" y="4598"/>
                  </a:cubicBezTo>
                  <a:close/>
                  <a:moveTo>
                    <a:pt x="17521" y="0"/>
                  </a:moveTo>
                  <a:cubicBezTo>
                    <a:pt x="13399" y="0"/>
                    <a:pt x="9279" y="1901"/>
                    <a:pt x="6369" y="4880"/>
                  </a:cubicBezTo>
                  <a:cubicBezTo>
                    <a:pt x="2765" y="8570"/>
                    <a:pt x="889" y="13707"/>
                    <a:pt x="445" y="18845"/>
                  </a:cubicBezTo>
                  <a:cubicBezTo>
                    <a:pt x="1" y="23983"/>
                    <a:pt x="893" y="29153"/>
                    <a:pt x="2225" y="34136"/>
                  </a:cubicBezTo>
                  <a:cubicBezTo>
                    <a:pt x="3315" y="38219"/>
                    <a:pt x="4768" y="42340"/>
                    <a:pt x="7568" y="45506"/>
                  </a:cubicBezTo>
                  <a:cubicBezTo>
                    <a:pt x="7568" y="45506"/>
                    <a:pt x="2434" y="22416"/>
                    <a:pt x="8168" y="12417"/>
                  </a:cubicBezTo>
                  <a:cubicBezTo>
                    <a:pt x="8168" y="12417"/>
                    <a:pt x="13000" y="4426"/>
                    <a:pt x="19310" y="4426"/>
                  </a:cubicBezTo>
                  <a:cubicBezTo>
                    <a:pt x="19831" y="4426"/>
                    <a:pt x="20363" y="4480"/>
                    <a:pt x="20902" y="4598"/>
                  </a:cubicBezTo>
                  <a:lnTo>
                    <a:pt x="20902" y="4598"/>
                  </a:lnTo>
                  <a:cubicBezTo>
                    <a:pt x="21360" y="4129"/>
                    <a:pt x="21827" y="3644"/>
                    <a:pt x="22095" y="3045"/>
                  </a:cubicBezTo>
                  <a:cubicBezTo>
                    <a:pt x="22363" y="2446"/>
                    <a:pt x="22398" y="1699"/>
                    <a:pt x="22013" y="1168"/>
                  </a:cubicBezTo>
                  <a:cubicBezTo>
                    <a:pt x="21659" y="681"/>
                    <a:pt x="21041" y="473"/>
                    <a:pt x="20453" y="336"/>
                  </a:cubicBezTo>
                  <a:cubicBezTo>
                    <a:pt x="19487" y="108"/>
                    <a:pt x="18504" y="0"/>
                    <a:pt x="17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191050" y="3660250"/>
              <a:ext cx="1249150" cy="1850700"/>
            </a:xfrm>
            <a:custGeom>
              <a:avLst/>
              <a:gdLst/>
              <a:ahLst/>
              <a:cxnLst/>
              <a:rect l="l" t="t" r="r" b="b"/>
              <a:pathLst>
                <a:path w="49966" h="74028" extrusionOk="0">
                  <a:moveTo>
                    <a:pt x="12919" y="0"/>
                  </a:moveTo>
                  <a:cubicBezTo>
                    <a:pt x="12868" y="0"/>
                    <a:pt x="12817" y="11"/>
                    <a:pt x="12768" y="34"/>
                  </a:cubicBezTo>
                  <a:cubicBezTo>
                    <a:pt x="12643" y="94"/>
                    <a:pt x="12564" y="220"/>
                    <a:pt x="12497" y="342"/>
                  </a:cubicBezTo>
                  <a:cubicBezTo>
                    <a:pt x="11941" y="1348"/>
                    <a:pt x="11674" y="2487"/>
                    <a:pt x="11726" y="3636"/>
                  </a:cubicBezTo>
                  <a:cubicBezTo>
                    <a:pt x="11747" y="4106"/>
                    <a:pt x="11831" y="4586"/>
                    <a:pt x="12007" y="5019"/>
                  </a:cubicBezTo>
                  <a:cubicBezTo>
                    <a:pt x="9517" y="5630"/>
                    <a:pt x="7201" y="7178"/>
                    <a:pt x="5552" y="9180"/>
                  </a:cubicBezTo>
                  <a:cubicBezTo>
                    <a:pt x="3021" y="12256"/>
                    <a:pt x="1845" y="16234"/>
                    <a:pt x="1256" y="20175"/>
                  </a:cubicBezTo>
                  <a:cubicBezTo>
                    <a:pt x="1" y="28588"/>
                    <a:pt x="1198" y="37354"/>
                    <a:pt x="4665" y="45121"/>
                  </a:cubicBezTo>
                  <a:cubicBezTo>
                    <a:pt x="5314" y="46575"/>
                    <a:pt x="6049" y="48006"/>
                    <a:pt x="7062" y="49234"/>
                  </a:cubicBezTo>
                  <a:cubicBezTo>
                    <a:pt x="8703" y="51222"/>
                    <a:pt x="10978" y="52562"/>
                    <a:pt x="13204" y="53862"/>
                  </a:cubicBezTo>
                  <a:cubicBezTo>
                    <a:pt x="13204" y="53862"/>
                    <a:pt x="13463" y="66965"/>
                    <a:pt x="13999" y="73591"/>
                  </a:cubicBezTo>
                  <a:lnTo>
                    <a:pt x="15394" y="73627"/>
                  </a:lnTo>
                  <a:cubicBezTo>
                    <a:pt x="16319" y="67654"/>
                    <a:pt x="17299" y="55139"/>
                    <a:pt x="17299" y="55139"/>
                  </a:cubicBezTo>
                  <a:cubicBezTo>
                    <a:pt x="21351" y="56718"/>
                    <a:pt x="25656" y="57524"/>
                    <a:pt x="29994" y="57524"/>
                  </a:cubicBezTo>
                  <a:cubicBezTo>
                    <a:pt x="30587" y="57524"/>
                    <a:pt x="31180" y="57509"/>
                    <a:pt x="31774" y="57479"/>
                  </a:cubicBezTo>
                  <a:cubicBezTo>
                    <a:pt x="31872" y="57474"/>
                    <a:pt x="31971" y="57469"/>
                    <a:pt x="32070" y="57469"/>
                  </a:cubicBezTo>
                  <a:cubicBezTo>
                    <a:pt x="32302" y="57469"/>
                    <a:pt x="32531" y="57496"/>
                    <a:pt x="32728" y="57613"/>
                  </a:cubicBezTo>
                  <a:cubicBezTo>
                    <a:pt x="32965" y="57755"/>
                    <a:pt x="33113" y="58005"/>
                    <a:pt x="33268" y="58234"/>
                  </a:cubicBezTo>
                  <a:cubicBezTo>
                    <a:pt x="35127" y="60996"/>
                    <a:pt x="39113" y="61813"/>
                    <a:pt x="40744" y="64716"/>
                  </a:cubicBezTo>
                  <a:cubicBezTo>
                    <a:pt x="41892" y="66758"/>
                    <a:pt x="41559" y="69267"/>
                    <a:pt x="41410" y="71604"/>
                  </a:cubicBezTo>
                  <a:cubicBezTo>
                    <a:pt x="41371" y="72217"/>
                    <a:pt x="41357" y="72870"/>
                    <a:pt x="41668" y="73398"/>
                  </a:cubicBezTo>
                  <a:cubicBezTo>
                    <a:pt x="41885" y="73766"/>
                    <a:pt x="42319" y="74027"/>
                    <a:pt x="42728" y="74027"/>
                  </a:cubicBezTo>
                  <a:cubicBezTo>
                    <a:pt x="42906" y="74027"/>
                    <a:pt x="43080" y="73977"/>
                    <a:pt x="43229" y="73864"/>
                  </a:cubicBezTo>
                  <a:lnTo>
                    <a:pt x="43445" y="73639"/>
                  </a:lnTo>
                  <a:cubicBezTo>
                    <a:pt x="43215" y="68541"/>
                    <a:pt x="44040" y="63450"/>
                    <a:pt x="45869" y="58686"/>
                  </a:cubicBezTo>
                  <a:cubicBezTo>
                    <a:pt x="46688" y="56553"/>
                    <a:pt x="47705" y="54498"/>
                    <a:pt x="48428" y="52332"/>
                  </a:cubicBezTo>
                  <a:cubicBezTo>
                    <a:pt x="49598" y="48806"/>
                    <a:pt x="49966" y="45063"/>
                    <a:pt x="49501" y="41378"/>
                  </a:cubicBezTo>
                  <a:cubicBezTo>
                    <a:pt x="49218" y="39149"/>
                    <a:pt x="48565" y="36844"/>
                    <a:pt x="46955" y="35276"/>
                  </a:cubicBezTo>
                  <a:cubicBezTo>
                    <a:pt x="44845" y="33222"/>
                    <a:pt x="41630" y="32905"/>
                    <a:pt x="38686" y="32844"/>
                  </a:cubicBezTo>
                  <a:cubicBezTo>
                    <a:pt x="38050" y="32831"/>
                    <a:pt x="37413" y="32824"/>
                    <a:pt x="36776" y="32824"/>
                  </a:cubicBezTo>
                  <a:cubicBezTo>
                    <a:pt x="33944" y="32824"/>
                    <a:pt x="31111" y="32958"/>
                    <a:pt x="28293" y="33239"/>
                  </a:cubicBezTo>
                  <a:cubicBezTo>
                    <a:pt x="26717" y="33395"/>
                    <a:pt x="25111" y="33595"/>
                    <a:pt x="23529" y="33595"/>
                  </a:cubicBezTo>
                  <a:cubicBezTo>
                    <a:pt x="22250" y="33595"/>
                    <a:pt x="20987" y="33465"/>
                    <a:pt x="19768" y="33076"/>
                  </a:cubicBezTo>
                  <a:cubicBezTo>
                    <a:pt x="16363" y="31991"/>
                    <a:pt x="13841" y="29015"/>
                    <a:pt x="12372" y="25757"/>
                  </a:cubicBezTo>
                  <a:cubicBezTo>
                    <a:pt x="10570" y="21764"/>
                    <a:pt x="10145" y="16987"/>
                    <a:pt x="12023" y="13028"/>
                  </a:cubicBezTo>
                  <a:lnTo>
                    <a:pt x="12064" y="12999"/>
                  </a:lnTo>
                  <a:lnTo>
                    <a:pt x="12064" y="12999"/>
                  </a:lnTo>
                  <a:cubicBezTo>
                    <a:pt x="11694" y="13904"/>
                    <a:pt x="12579" y="14878"/>
                    <a:pt x="13519" y="15148"/>
                  </a:cubicBezTo>
                  <a:cubicBezTo>
                    <a:pt x="14460" y="15418"/>
                    <a:pt x="15475" y="15275"/>
                    <a:pt x="16424" y="15509"/>
                  </a:cubicBezTo>
                  <a:cubicBezTo>
                    <a:pt x="17475" y="15766"/>
                    <a:pt x="18398" y="16502"/>
                    <a:pt x="18883" y="17469"/>
                  </a:cubicBezTo>
                  <a:cubicBezTo>
                    <a:pt x="19286" y="18271"/>
                    <a:pt x="19466" y="19292"/>
                    <a:pt x="20250" y="19727"/>
                  </a:cubicBezTo>
                  <a:cubicBezTo>
                    <a:pt x="20469" y="19848"/>
                    <a:pt x="20711" y="19903"/>
                    <a:pt x="20957" y="19903"/>
                  </a:cubicBezTo>
                  <a:cubicBezTo>
                    <a:pt x="21475" y="19903"/>
                    <a:pt x="22010" y="19659"/>
                    <a:pt x="22382" y="19283"/>
                  </a:cubicBezTo>
                  <a:cubicBezTo>
                    <a:pt x="22929" y="18729"/>
                    <a:pt x="23188" y="17952"/>
                    <a:pt x="23354" y="17191"/>
                  </a:cubicBezTo>
                  <a:cubicBezTo>
                    <a:pt x="23917" y="14609"/>
                    <a:pt x="23567" y="11813"/>
                    <a:pt x="22261" y="9516"/>
                  </a:cubicBezTo>
                  <a:cubicBezTo>
                    <a:pt x="20955" y="7218"/>
                    <a:pt x="18677" y="5462"/>
                    <a:pt x="16091" y="4919"/>
                  </a:cubicBezTo>
                  <a:cubicBezTo>
                    <a:pt x="15505" y="4797"/>
                    <a:pt x="14909" y="4735"/>
                    <a:pt x="14312" y="4735"/>
                  </a:cubicBezTo>
                  <a:cubicBezTo>
                    <a:pt x="14246" y="4735"/>
                    <a:pt x="14179" y="4736"/>
                    <a:pt x="14113" y="4737"/>
                  </a:cubicBezTo>
                  <a:cubicBezTo>
                    <a:pt x="13579" y="3623"/>
                    <a:pt x="13337" y="2368"/>
                    <a:pt x="13439" y="1135"/>
                  </a:cubicBezTo>
                  <a:cubicBezTo>
                    <a:pt x="13461" y="873"/>
                    <a:pt x="13495" y="598"/>
                    <a:pt x="13397" y="354"/>
                  </a:cubicBezTo>
                  <a:cubicBezTo>
                    <a:pt x="13318" y="159"/>
                    <a:pt x="13118" y="0"/>
                    <a:pt x="129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645975" y="4012800"/>
              <a:ext cx="133075" cy="60550"/>
            </a:xfrm>
            <a:custGeom>
              <a:avLst/>
              <a:gdLst/>
              <a:ahLst/>
              <a:cxnLst/>
              <a:rect l="l" t="t" r="r" b="b"/>
              <a:pathLst>
                <a:path w="5323" h="2422" extrusionOk="0">
                  <a:moveTo>
                    <a:pt x="2967" y="1"/>
                  </a:moveTo>
                  <a:cubicBezTo>
                    <a:pt x="2822" y="1"/>
                    <a:pt x="2678" y="12"/>
                    <a:pt x="2534" y="34"/>
                  </a:cubicBezTo>
                  <a:cubicBezTo>
                    <a:pt x="1938" y="144"/>
                    <a:pt x="1385" y="422"/>
                    <a:pt x="941" y="835"/>
                  </a:cubicBezTo>
                  <a:cubicBezTo>
                    <a:pt x="503" y="1243"/>
                    <a:pt x="173" y="1762"/>
                    <a:pt x="11" y="2330"/>
                  </a:cubicBezTo>
                  <a:cubicBezTo>
                    <a:pt x="0" y="2365"/>
                    <a:pt x="17" y="2401"/>
                    <a:pt x="51" y="2415"/>
                  </a:cubicBezTo>
                  <a:cubicBezTo>
                    <a:pt x="60" y="2419"/>
                    <a:pt x="69" y="2421"/>
                    <a:pt x="78" y="2421"/>
                  </a:cubicBezTo>
                  <a:cubicBezTo>
                    <a:pt x="105" y="2421"/>
                    <a:pt x="131" y="2405"/>
                    <a:pt x="143" y="2378"/>
                  </a:cubicBezTo>
                  <a:cubicBezTo>
                    <a:pt x="369" y="1862"/>
                    <a:pt x="706" y="1400"/>
                    <a:pt x="1126" y="1043"/>
                  </a:cubicBezTo>
                  <a:cubicBezTo>
                    <a:pt x="1545" y="686"/>
                    <a:pt x="2047" y="425"/>
                    <a:pt x="2588" y="336"/>
                  </a:cubicBezTo>
                  <a:cubicBezTo>
                    <a:pt x="2736" y="306"/>
                    <a:pt x="2887" y="292"/>
                    <a:pt x="3039" y="292"/>
                  </a:cubicBezTo>
                  <a:cubicBezTo>
                    <a:pt x="3430" y="292"/>
                    <a:pt x="3826" y="385"/>
                    <a:pt x="4186" y="546"/>
                  </a:cubicBezTo>
                  <a:cubicBezTo>
                    <a:pt x="4679" y="769"/>
                    <a:pt x="5134" y="1167"/>
                    <a:pt x="5256" y="1725"/>
                  </a:cubicBezTo>
                  <a:cubicBezTo>
                    <a:pt x="5260" y="1742"/>
                    <a:pt x="5274" y="1750"/>
                    <a:pt x="5288" y="1750"/>
                  </a:cubicBezTo>
                  <a:cubicBezTo>
                    <a:pt x="5305" y="1750"/>
                    <a:pt x="5322" y="1738"/>
                    <a:pt x="5321" y="1715"/>
                  </a:cubicBezTo>
                  <a:cubicBezTo>
                    <a:pt x="5307" y="1417"/>
                    <a:pt x="5175" y="1131"/>
                    <a:pt x="4990" y="893"/>
                  </a:cubicBezTo>
                  <a:cubicBezTo>
                    <a:pt x="4800" y="660"/>
                    <a:pt x="4557" y="473"/>
                    <a:pt x="4293" y="330"/>
                  </a:cubicBezTo>
                  <a:cubicBezTo>
                    <a:pt x="3882" y="112"/>
                    <a:pt x="3427" y="1"/>
                    <a:pt x="2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697950" y="4092675"/>
              <a:ext cx="46750" cy="32200"/>
            </a:xfrm>
            <a:custGeom>
              <a:avLst/>
              <a:gdLst/>
              <a:ahLst/>
              <a:cxnLst/>
              <a:rect l="l" t="t" r="r" b="b"/>
              <a:pathLst>
                <a:path w="1870" h="1288" extrusionOk="0">
                  <a:moveTo>
                    <a:pt x="92" y="0"/>
                  </a:moveTo>
                  <a:cubicBezTo>
                    <a:pt x="47" y="0"/>
                    <a:pt x="11" y="36"/>
                    <a:pt x="9" y="81"/>
                  </a:cubicBezTo>
                  <a:cubicBezTo>
                    <a:pt x="0" y="332"/>
                    <a:pt x="59" y="583"/>
                    <a:pt x="177" y="805"/>
                  </a:cubicBezTo>
                  <a:cubicBezTo>
                    <a:pt x="307" y="1023"/>
                    <a:pt x="492" y="1243"/>
                    <a:pt x="805" y="1287"/>
                  </a:cubicBezTo>
                  <a:cubicBezTo>
                    <a:pt x="813" y="1287"/>
                    <a:pt x="822" y="1288"/>
                    <a:pt x="831" y="1288"/>
                  </a:cubicBezTo>
                  <a:cubicBezTo>
                    <a:pt x="1125" y="1288"/>
                    <a:pt x="1344" y="1138"/>
                    <a:pt x="1523" y="974"/>
                  </a:cubicBezTo>
                  <a:cubicBezTo>
                    <a:pt x="1697" y="799"/>
                    <a:pt x="1870" y="566"/>
                    <a:pt x="1830" y="269"/>
                  </a:cubicBezTo>
                  <a:cubicBezTo>
                    <a:pt x="1822" y="217"/>
                    <a:pt x="1782" y="192"/>
                    <a:pt x="1741" y="192"/>
                  </a:cubicBezTo>
                  <a:cubicBezTo>
                    <a:pt x="1693" y="192"/>
                    <a:pt x="1644" y="227"/>
                    <a:pt x="1649" y="290"/>
                  </a:cubicBezTo>
                  <a:lnTo>
                    <a:pt x="1650" y="298"/>
                  </a:lnTo>
                  <a:cubicBezTo>
                    <a:pt x="1666" y="478"/>
                    <a:pt x="1528" y="672"/>
                    <a:pt x="1369" y="802"/>
                  </a:cubicBezTo>
                  <a:cubicBezTo>
                    <a:pt x="1228" y="923"/>
                    <a:pt x="1042" y="1014"/>
                    <a:pt x="887" y="1014"/>
                  </a:cubicBezTo>
                  <a:cubicBezTo>
                    <a:pt x="869" y="1014"/>
                    <a:pt x="851" y="1013"/>
                    <a:pt x="834" y="1010"/>
                  </a:cubicBezTo>
                  <a:cubicBezTo>
                    <a:pt x="679" y="984"/>
                    <a:pt x="485" y="857"/>
                    <a:pt x="376" y="685"/>
                  </a:cubicBezTo>
                  <a:cubicBezTo>
                    <a:pt x="258" y="511"/>
                    <a:pt x="190" y="296"/>
                    <a:pt x="176" y="79"/>
                  </a:cubicBezTo>
                  <a:cubicBezTo>
                    <a:pt x="173" y="35"/>
                    <a:pt x="137" y="1"/>
                    <a:pt x="94" y="0"/>
                  </a:cubicBezTo>
                  <a:cubicBezTo>
                    <a:pt x="93" y="0"/>
                    <a:pt x="93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502475" y="3947275"/>
              <a:ext cx="82550" cy="46125"/>
            </a:xfrm>
            <a:custGeom>
              <a:avLst/>
              <a:gdLst/>
              <a:ahLst/>
              <a:cxnLst/>
              <a:rect l="l" t="t" r="r" b="b"/>
              <a:pathLst>
                <a:path w="3302" h="1845" extrusionOk="0">
                  <a:moveTo>
                    <a:pt x="1796" y="0"/>
                  </a:moveTo>
                  <a:cubicBezTo>
                    <a:pt x="1083" y="0"/>
                    <a:pt x="667" y="294"/>
                    <a:pt x="472" y="557"/>
                  </a:cubicBezTo>
                  <a:cubicBezTo>
                    <a:pt x="0" y="1197"/>
                    <a:pt x="696" y="1845"/>
                    <a:pt x="1802" y="1845"/>
                  </a:cubicBezTo>
                  <a:cubicBezTo>
                    <a:pt x="2014" y="1845"/>
                    <a:pt x="2240" y="1821"/>
                    <a:pt x="2476" y="1769"/>
                  </a:cubicBezTo>
                  <a:cubicBezTo>
                    <a:pt x="3167" y="1618"/>
                    <a:pt x="3301" y="1182"/>
                    <a:pt x="3232" y="866"/>
                  </a:cubicBezTo>
                  <a:cubicBezTo>
                    <a:pt x="3192" y="682"/>
                    <a:pt x="3123" y="495"/>
                    <a:pt x="2962" y="342"/>
                  </a:cubicBezTo>
                  <a:cubicBezTo>
                    <a:pt x="2792" y="180"/>
                    <a:pt x="2522" y="74"/>
                    <a:pt x="2228" y="34"/>
                  </a:cubicBezTo>
                  <a:cubicBezTo>
                    <a:pt x="2073" y="11"/>
                    <a:pt x="1929" y="0"/>
                    <a:pt x="1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593050" y="3862000"/>
              <a:ext cx="90475" cy="99000"/>
            </a:xfrm>
            <a:custGeom>
              <a:avLst/>
              <a:gdLst/>
              <a:ahLst/>
              <a:cxnLst/>
              <a:rect l="l" t="t" r="r" b="b"/>
              <a:pathLst>
                <a:path w="3619" h="3960" extrusionOk="0">
                  <a:moveTo>
                    <a:pt x="1868" y="0"/>
                  </a:moveTo>
                  <a:cubicBezTo>
                    <a:pt x="783" y="0"/>
                    <a:pt x="0" y="1738"/>
                    <a:pt x="270" y="2741"/>
                  </a:cubicBezTo>
                  <a:cubicBezTo>
                    <a:pt x="431" y="3338"/>
                    <a:pt x="950" y="3830"/>
                    <a:pt x="1558" y="3943"/>
                  </a:cubicBezTo>
                  <a:cubicBezTo>
                    <a:pt x="1615" y="3953"/>
                    <a:pt x="1681" y="3959"/>
                    <a:pt x="1754" y="3959"/>
                  </a:cubicBezTo>
                  <a:cubicBezTo>
                    <a:pt x="2031" y="3959"/>
                    <a:pt x="2405" y="3869"/>
                    <a:pt x="2705" y="3569"/>
                  </a:cubicBezTo>
                  <a:cubicBezTo>
                    <a:pt x="3618" y="2654"/>
                    <a:pt x="3443" y="799"/>
                    <a:pt x="2411" y="146"/>
                  </a:cubicBezTo>
                  <a:lnTo>
                    <a:pt x="2412" y="146"/>
                  </a:lnTo>
                  <a:cubicBezTo>
                    <a:pt x="2225" y="45"/>
                    <a:pt x="2042" y="0"/>
                    <a:pt x="1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614475" y="3897450"/>
              <a:ext cx="45925" cy="38850"/>
            </a:xfrm>
            <a:custGeom>
              <a:avLst/>
              <a:gdLst/>
              <a:ahLst/>
              <a:cxnLst/>
              <a:rect l="l" t="t" r="r" b="b"/>
              <a:pathLst>
                <a:path w="1837" h="1554" extrusionOk="0">
                  <a:moveTo>
                    <a:pt x="1732" y="0"/>
                  </a:moveTo>
                  <a:cubicBezTo>
                    <a:pt x="1695" y="0"/>
                    <a:pt x="1658" y="21"/>
                    <a:pt x="1643" y="67"/>
                  </a:cubicBezTo>
                  <a:lnTo>
                    <a:pt x="1642" y="71"/>
                  </a:lnTo>
                  <a:cubicBezTo>
                    <a:pt x="1563" y="319"/>
                    <a:pt x="1471" y="572"/>
                    <a:pt x="1350" y="796"/>
                  </a:cubicBezTo>
                  <a:cubicBezTo>
                    <a:pt x="1231" y="1015"/>
                    <a:pt x="1067" y="1227"/>
                    <a:pt x="881" y="1253"/>
                  </a:cubicBezTo>
                  <a:cubicBezTo>
                    <a:pt x="861" y="1257"/>
                    <a:pt x="841" y="1260"/>
                    <a:pt x="822" y="1260"/>
                  </a:cubicBezTo>
                  <a:cubicBezTo>
                    <a:pt x="659" y="1260"/>
                    <a:pt x="513" y="1106"/>
                    <a:pt x="411" y="906"/>
                  </a:cubicBezTo>
                  <a:cubicBezTo>
                    <a:pt x="296" y="686"/>
                    <a:pt x="222" y="425"/>
                    <a:pt x="164" y="171"/>
                  </a:cubicBezTo>
                  <a:lnTo>
                    <a:pt x="161" y="166"/>
                  </a:lnTo>
                  <a:cubicBezTo>
                    <a:pt x="152" y="124"/>
                    <a:pt x="118" y="104"/>
                    <a:pt x="84" y="104"/>
                  </a:cubicBezTo>
                  <a:cubicBezTo>
                    <a:pt x="43" y="104"/>
                    <a:pt x="1" y="134"/>
                    <a:pt x="3" y="188"/>
                  </a:cubicBezTo>
                  <a:cubicBezTo>
                    <a:pt x="12" y="471"/>
                    <a:pt x="61" y="745"/>
                    <a:pt x="173" y="1018"/>
                  </a:cubicBezTo>
                  <a:cubicBezTo>
                    <a:pt x="231" y="1154"/>
                    <a:pt x="310" y="1287"/>
                    <a:pt x="436" y="1400"/>
                  </a:cubicBezTo>
                  <a:cubicBezTo>
                    <a:pt x="540" y="1494"/>
                    <a:pt x="692" y="1553"/>
                    <a:pt x="841" y="1553"/>
                  </a:cubicBezTo>
                  <a:cubicBezTo>
                    <a:pt x="871" y="1553"/>
                    <a:pt x="900" y="1551"/>
                    <a:pt x="929" y="1546"/>
                  </a:cubicBezTo>
                  <a:cubicBezTo>
                    <a:pt x="1110" y="1516"/>
                    <a:pt x="1252" y="1408"/>
                    <a:pt x="1356" y="1294"/>
                  </a:cubicBezTo>
                  <a:cubicBezTo>
                    <a:pt x="1454" y="1182"/>
                    <a:pt x="1535" y="1055"/>
                    <a:pt x="1596" y="920"/>
                  </a:cubicBezTo>
                  <a:cubicBezTo>
                    <a:pt x="1714" y="662"/>
                    <a:pt x="1792" y="388"/>
                    <a:pt x="1828" y="108"/>
                  </a:cubicBezTo>
                  <a:cubicBezTo>
                    <a:pt x="1837" y="41"/>
                    <a:pt x="1784" y="0"/>
                    <a:pt x="1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  <p:grpSp>
        <p:nvGrpSpPr>
          <p:cNvPr id="799" name="Google Shape;799;p33"/>
          <p:cNvGrpSpPr/>
          <p:nvPr/>
        </p:nvGrpSpPr>
        <p:grpSpPr>
          <a:xfrm>
            <a:off x="9085005" y="291822"/>
            <a:ext cx="2762897" cy="2643660"/>
            <a:chOff x="1876425" y="4016375"/>
            <a:chExt cx="1547000" cy="1476575"/>
          </a:xfrm>
        </p:grpSpPr>
        <p:sp>
          <p:nvSpPr>
            <p:cNvPr id="800" name="Google Shape;800;p33"/>
            <p:cNvSpPr/>
            <p:nvPr/>
          </p:nvSpPr>
          <p:spPr>
            <a:xfrm>
              <a:off x="1876425" y="4016375"/>
              <a:ext cx="1547000" cy="1476575"/>
            </a:xfrm>
            <a:custGeom>
              <a:avLst/>
              <a:gdLst/>
              <a:ahLst/>
              <a:cxnLst/>
              <a:rect l="l" t="t" r="r" b="b"/>
              <a:pathLst>
                <a:path w="61880" h="59063" extrusionOk="0">
                  <a:moveTo>
                    <a:pt x="10679" y="37112"/>
                  </a:moveTo>
                  <a:lnTo>
                    <a:pt x="10107" y="39348"/>
                  </a:lnTo>
                  <a:cubicBezTo>
                    <a:pt x="9733" y="40825"/>
                    <a:pt x="9736" y="46275"/>
                    <a:pt x="9663" y="46275"/>
                  </a:cubicBezTo>
                  <a:cubicBezTo>
                    <a:pt x="9656" y="46275"/>
                    <a:pt x="9649" y="46230"/>
                    <a:pt x="9641" y="46134"/>
                  </a:cubicBezTo>
                  <a:lnTo>
                    <a:pt x="9642" y="46134"/>
                  </a:lnTo>
                  <a:cubicBezTo>
                    <a:pt x="9385" y="43089"/>
                    <a:pt x="9532" y="39943"/>
                    <a:pt x="10679" y="37112"/>
                  </a:cubicBezTo>
                  <a:close/>
                  <a:moveTo>
                    <a:pt x="16358" y="1"/>
                  </a:moveTo>
                  <a:cubicBezTo>
                    <a:pt x="13122" y="1"/>
                    <a:pt x="9857" y="935"/>
                    <a:pt x="7258" y="2860"/>
                  </a:cubicBezTo>
                  <a:lnTo>
                    <a:pt x="7318" y="3024"/>
                  </a:lnTo>
                  <a:cubicBezTo>
                    <a:pt x="6276" y="2102"/>
                    <a:pt x="5130" y="1304"/>
                    <a:pt x="3904" y="645"/>
                  </a:cubicBezTo>
                  <a:cubicBezTo>
                    <a:pt x="3594" y="479"/>
                    <a:pt x="3264" y="317"/>
                    <a:pt x="2912" y="317"/>
                  </a:cubicBezTo>
                  <a:cubicBezTo>
                    <a:pt x="2911" y="317"/>
                    <a:pt x="2910" y="317"/>
                    <a:pt x="2908" y="317"/>
                  </a:cubicBezTo>
                  <a:cubicBezTo>
                    <a:pt x="2429" y="317"/>
                    <a:pt x="1988" y="628"/>
                    <a:pt x="1728" y="1032"/>
                  </a:cubicBezTo>
                  <a:cubicBezTo>
                    <a:pt x="1104" y="2003"/>
                    <a:pt x="1443" y="3289"/>
                    <a:pt x="1904" y="4347"/>
                  </a:cubicBezTo>
                  <a:cubicBezTo>
                    <a:pt x="2367" y="5404"/>
                    <a:pt x="2949" y="6511"/>
                    <a:pt x="2751" y="7647"/>
                  </a:cubicBezTo>
                  <a:cubicBezTo>
                    <a:pt x="2655" y="8203"/>
                    <a:pt x="2377" y="8707"/>
                    <a:pt x="2140" y="9219"/>
                  </a:cubicBezTo>
                  <a:cubicBezTo>
                    <a:pt x="1" y="13851"/>
                    <a:pt x="1477" y="19843"/>
                    <a:pt x="5434" y="23031"/>
                  </a:cubicBezTo>
                  <a:cubicBezTo>
                    <a:pt x="5095" y="25256"/>
                    <a:pt x="4571" y="27938"/>
                    <a:pt x="4337" y="29630"/>
                  </a:cubicBezTo>
                  <a:cubicBezTo>
                    <a:pt x="3546" y="35368"/>
                    <a:pt x="4118" y="41195"/>
                    <a:pt x="4690" y="46959"/>
                  </a:cubicBezTo>
                  <a:cubicBezTo>
                    <a:pt x="4902" y="49097"/>
                    <a:pt x="5121" y="51265"/>
                    <a:pt x="5882" y="53276"/>
                  </a:cubicBezTo>
                  <a:cubicBezTo>
                    <a:pt x="6464" y="54816"/>
                    <a:pt x="7375" y="56254"/>
                    <a:pt x="8634" y="57317"/>
                  </a:cubicBezTo>
                  <a:cubicBezTo>
                    <a:pt x="8932" y="57568"/>
                    <a:pt x="9274" y="57807"/>
                    <a:pt x="9664" y="57819"/>
                  </a:cubicBezTo>
                  <a:cubicBezTo>
                    <a:pt x="9674" y="57819"/>
                    <a:pt x="9684" y="57820"/>
                    <a:pt x="9693" y="57820"/>
                  </a:cubicBezTo>
                  <a:cubicBezTo>
                    <a:pt x="10031" y="57820"/>
                    <a:pt x="10338" y="57640"/>
                    <a:pt x="10563" y="57380"/>
                  </a:cubicBezTo>
                  <a:lnTo>
                    <a:pt x="20707" y="58110"/>
                  </a:lnTo>
                  <a:lnTo>
                    <a:pt x="31010" y="58783"/>
                  </a:lnTo>
                  <a:cubicBezTo>
                    <a:pt x="33160" y="58923"/>
                    <a:pt x="35325" y="59063"/>
                    <a:pt x="37481" y="59063"/>
                  </a:cubicBezTo>
                  <a:cubicBezTo>
                    <a:pt x="39626" y="59063"/>
                    <a:pt x="41761" y="58925"/>
                    <a:pt x="43865" y="58512"/>
                  </a:cubicBezTo>
                  <a:cubicBezTo>
                    <a:pt x="48014" y="57698"/>
                    <a:pt x="52092" y="55677"/>
                    <a:pt x="54535" y="52234"/>
                  </a:cubicBezTo>
                  <a:cubicBezTo>
                    <a:pt x="54575" y="52343"/>
                    <a:pt x="54624" y="52446"/>
                    <a:pt x="54682" y="52546"/>
                  </a:cubicBezTo>
                  <a:cubicBezTo>
                    <a:pt x="55047" y="53171"/>
                    <a:pt x="55726" y="53581"/>
                    <a:pt x="56439" y="53701"/>
                  </a:cubicBezTo>
                  <a:cubicBezTo>
                    <a:pt x="56604" y="53729"/>
                    <a:pt x="56772" y="53742"/>
                    <a:pt x="56939" y="53742"/>
                  </a:cubicBezTo>
                  <a:cubicBezTo>
                    <a:pt x="57493" y="53742"/>
                    <a:pt x="58047" y="53598"/>
                    <a:pt x="58550" y="53361"/>
                  </a:cubicBezTo>
                  <a:cubicBezTo>
                    <a:pt x="59898" y="52727"/>
                    <a:pt x="60878" y="51457"/>
                    <a:pt x="61391" y="50058"/>
                  </a:cubicBezTo>
                  <a:cubicBezTo>
                    <a:pt x="61784" y="48986"/>
                    <a:pt x="61879" y="47654"/>
                    <a:pt x="61102" y="46817"/>
                  </a:cubicBezTo>
                  <a:cubicBezTo>
                    <a:pt x="60672" y="46354"/>
                    <a:pt x="60035" y="46133"/>
                    <a:pt x="59398" y="46133"/>
                  </a:cubicBezTo>
                  <a:cubicBezTo>
                    <a:pt x="59185" y="46133"/>
                    <a:pt x="58972" y="46157"/>
                    <a:pt x="58766" y="46206"/>
                  </a:cubicBezTo>
                  <a:cubicBezTo>
                    <a:pt x="57945" y="46400"/>
                    <a:pt x="57236" y="46924"/>
                    <a:pt x="56661" y="47540"/>
                  </a:cubicBezTo>
                  <a:cubicBezTo>
                    <a:pt x="56653" y="47548"/>
                    <a:pt x="56645" y="47556"/>
                    <a:pt x="56639" y="47565"/>
                  </a:cubicBezTo>
                  <a:cubicBezTo>
                    <a:pt x="57147" y="45557"/>
                    <a:pt x="57282" y="43433"/>
                    <a:pt x="57153" y="41363"/>
                  </a:cubicBezTo>
                  <a:cubicBezTo>
                    <a:pt x="56980" y="38587"/>
                    <a:pt x="56359" y="35824"/>
                    <a:pt x="55174" y="33307"/>
                  </a:cubicBezTo>
                  <a:cubicBezTo>
                    <a:pt x="50801" y="24025"/>
                    <a:pt x="38290" y="19592"/>
                    <a:pt x="31958" y="11460"/>
                  </a:cubicBezTo>
                  <a:cubicBezTo>
                    <a:pt x="31923" y="11280"/>
                    <a:pt x="31890" y="11100"/>
                    <a:pt x="31859" y="10920"/>
                  </a:cubicBezTo>
                  <a:cubicBezTo>
                    <a:pt x="31734" y="10178"/>
                    <a:pt x="31655" y="9403"/>
                    <a:pt x="31881" y="8685"/>
                  </a:cubicBezTo>
                  <a:cubicBezTo>
                    <a:pt x="32145" y="7846"/>
                    <a:pt x="32788" y="7191"/>
                    <a:pt x="33352" y="6514"/>
                  </a:cubicBezTo>
                  <a:cubicBezTo>
                    <a:pt x="33862" y="5902"/>
                    <a:pt x="34331" y="5222"/>
                    <a:pt x="34490" y="4443"/>
                  </a:cubicBezTo>
                  <a:cubicBezTo>
                    <a:pt x="34647" y="3663"/>
                    <a:pt x="34428" y="2762"/>
                    <a:pt x="33780" y="2299"/>
                  </a:cubicBezTo>
                  <a:cubicBezTo>
                    <a:pt x="33452" y="2066"/>
                    <a:pt x="33074" y="1973"/>
                    <a:pt x="32679" y="1973"/>
                  </a:cubicBezTo>
                  <a:cubicBezTo>
                    <a:pt x="32085" y="1973"/>
                    <a:pt x="31455" y="2184"/>
                    <a:pt x="30911" y="2447"/>
                  </a:cubicBezTo>
                  <a:cubicBezTo>
                    <a:pt x="30063" y="2857"/>
                    <a:pt x="29203" y="3388"/>
                    <a:pt x="28275" y="3388"/>
                  </a:cubicBezTo>
                  <a:cubicBezTo>
                    <a:pt x="28210" y="3388"/>
                    <a:pt x="28146" y="3385"/>
                    <a:pt x="28080" y="3380"/>
                  </a:cubicBezTo>
                  <a:cubicBezTo>
                    <a:pt x="27400" y="3325"/>
                    <a:pt x="26787" y="2969"/>
                    <a:pt x="26186" y="2646"/>
                  </a:cubicBezTo>
                  <a:cubicBezTo>
                    <a:pt x="23253" y="1069"/>
                    <a:pt x="19979" y="61"/>
                    <a:pt x="16648" y="4"/>
                  </a:cubicBezTo>
                  <a:cubicBezTo>
                    <a:pt x="16551" y="2"/>
                    <a:pt x="16454" y="1"/>
                    <a:pt x="16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1" name="Google Shape;801;p33"/>
            <p:cNvSpPr/>
            <p:nvPr/>
          </p:nvSpPr>
          <p:spPr>
            <a:xfrm>
              <a:off x="1964200" y="4594175"/>
              <a:ext cx="74300" cy="325450"/>
            </a:xfrm>
            <a:custGeom>
              <a:avLst/>
              <a:gdLst/>
              <a:ahLst/>
              <a:cxnLst/>
              <a:rect l="l" t="t" r="r" b="b"/>
              <a:pathLst>
                <a:path w="2972" h="13018" extrusionOk="0">
                  <a:moveTo>
                    <a:pt x="2512" y="1"/>
                  </a:moveTo>
                  <a:cubicBezTo>
                    <a:pt x="2360" y="1"/>
                    <a:pt x="2204" y="78"/>
                    <a:pt x="2135" y="255"/>
                  </a:cubicBezTo>
                  <a:cubicBezTo>
                    <a:pt x="1404" y="2142"/>
                    <a:pt x="966" y="4151"/>
                    <a:pt x="624" y="6140"/>
                  </a:cubicBezTo>
                  <a:cubicBezTo>
                    <a:pt x="257" y="8284"/>
                    <a:pt x="1" y="10474"/>
                    <a:pt x="60" y="12653"/>
                  </a:cubicBezTo>
                  <a:cubicBezTo>
                    <a:pt x="66" y="12896"/>
                    <a:pt x="259" y="13018"/>
                    <a:pt x="448" y="13018"/>
                  </a:cubicBezTo>
                  <a:cubicBezTo>
                    <a:pt x="638" y="13018"/>
                    <a:pt x="824" y="12896"/>
                    <a:pt x="817" y="12653"/>
                  </a:cubicBezTo>
                  <a:cubicBezTo>
                    <a:pt x="760" y="10499"/>
                    <a:pt x="1006" y="8335"/>
                    <a:pt x="1376" y="6216"/>
                  </a:cubicBezTo>
                  <a:cubicBezTo>
                    <a:pt x="1717" y="4269"/>
                    <a:pt x="2149" y="2304"/>
                    <a:pt x="2865" y="457"/>
                  </a:cubicBezTo>
                  <a:cubicBezTo>
                    <a:pt x="2972" y="181"/>
                    <a:pt x="2746" y="1"/>
                    <a:pt x="2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2" name="Google Shape;802;p33"/>
            <p:cNvSpPr/>
            <p:nvPr/>
          </p:nvSpPr>
          <p:spPr>
            <a:xfrm>
              <a:off x="2142875" y="4873850"/>
              <a:ext cx="531675" cy="597600"/>
            </a:xfrm>
            <a:custGeom>
              <a:avLst/>
              <a:gdLst/>
              <a:ahLst/>
              <a:cxnLst/>
              <a:rect l="l" t="t" r="r" b="b"/>
              <a:pathLst>
                <a:path w="21267" h="23904" extrusionOk="0">
                  <a:moveTo>
                    <a:pt x="8571" y="0"/>
                  </a:moveTo>
                  <a:cubicBezTo>
                    <a:pt x="8347" y="0"/>
                    <a:pt x="8109" y="186"/>
                    <a:pt x="8178" y="471"/>
                  </a:cubicBezTo>
                  <a:lnTo>
                    <a:pt x="8179" y="472"/>
                  </a:lnTo>
                  <a:cubicBezTo>
                    <a:pt x="9060" y="4141"/>
                    <a:pt x="8791" y="8027"/>
                    <a:pt x="7504" y="11566"/>
                  </a:cubicBezTo>
                  <a:cubicBezTo>
                    <a:pt x="6865" y="13327"/>
                    <a:pt x="5969" y="14983"/>
                    <a:pt x="4845" y="16480"/>
                  </a:cubicBezTo>
                  <a:cubicBezTo>
                    <a:pt x="4206" y="17328"/>
                    <a:pt x="3479" y="18104"/>
                    <a:pt x="2743" y="18866"/>
                  </a:cubicBezTo>
                  <a:cubicBezTo>
                    <a:pt x="2046" y="19586"/>
                    <a:pt x="1232" y="20281"/>
                    <a:pt x="688" y="21130"/>
                  </a:cubicBezTo>
                  <a:cubicBezTo>
                    <a:pt x="296" y="21742"/>
                    <a:pt x="1" y="22589"/>
                    <a:pt x="437" y="23256"/>
                  </a:cubicBezTo>
                  <a:cubicBezTo>
                    <a:pt x="772" y="23771"/>
                    <a:pt x="1331" y="23903"/>
                    <a:pt x="1902" y="23903"/>
                  </a:cubicBezTo>
                  <a:cubicBezTo>
                    <a:pt x="2204" y="23903"/>
                    <a:pt x="2509" y="23866"/>
                    <a:pt x="2787" y="23829"/>
                  </a:cubicBezTo>
                  <a:cubicBezTo>
                    <a:pt x="4655" y="23578"/>
                    <a:pt x="6458" y="22895"/>
                    <a:pt x="8052" y="21892"/>
                  </a:cubicBezTo>
                  <a:cubicBezTo>
                    <a:pt x="11311" y="19843"/>
                    <a:pt x="13575" y="16545"/>
                    <a:pt x="14723" y="12904"/>
                  </a:cubicBezTo>
                  <a:cubicBezTo>
                    <a:pt x="15398" y="10761"/>
                    <a:pt x="15469" y="8440"/>
                    <a:pt x="16324" y="6355"/>
                  </a:cubicBezTo>
                  <a:cubicBezTo>
                    <a:pt x="17197" y="4231"/>
                    <a:pt x="19078" y="2893"/>
                    <a:pt x="20928" y="1668"/>
                  </a:cubicBezTo>
                  <a:cubicBezTo>
                    <a:pt x="21266" y="1444"/>
                    <a:pt x="21058" y="951"/>
                    <a:pt x="20743" y="951"/>
                  </a:cubicBezTo>
                  <a:cubicBezTo>
                    <a:pt x="20680" y="951"/>
                    <a:pt x="20614" y="970"/>
                    <a:pt x="20546" y="1015"/>
                  </a:cubicBezTo>
                  <a:cubicBezTo>
                    <a:pt x="18998" y="2039"/>
                    <a:pt x="17428" y="3126"/>
                    <a:pt x="16368" y="4682"/>
                  </a:cubicBezTo>
                  <a:cubicBezTo>
                    <a:pt x="15253" y="6315"/>
                    <a:pt x="14968" y="8298"/>
                    <a:pt x="14606" y="10196"/>
                  </a:cubicBezTo>
                  <a:cubicBezTo>
                    <a:pt x="13897" y="13915"/>
                    <a:pt x="12260" y="17452"/>
                    <a:pt x="9369" y="19978"/>
                  </a:cubicBezTo>
                  <a:cubicBezTo>
                    <a:pt x="7984" y="21188"/>
                    <a:pt x="6342" y="22124"/>
                    <a:pt x="4583" y="22663"/>
                  </a:cubicBezTo>
                  <a:cubicBezTo>
                    <a:pt x="3742" y="22921"/>
                    <a:pt x="2817" y="23151"/>
                    <a:pt x="1929" y="23151"/>
                  </a:cubicBezTo>
                  <a:cubicBezTo>
                    <a:pt x="1901" y="23151"/>
                    <a:pt x="1873" y="23151"/>
                    <a:pt x="1845" y="23150"/>
                  </a:cubicBezTo>
                  <a:cubicBezTo>
                    <a:pt x="1417" y="23143"/>
                    <a:pt x="980" y="22985"/>
                    <a:pt x="976" y="22491"/>
                  </a:cubicBezTo>
                  <a:cubicBezTo>
                    <a:pt x="971" y="22087"/>
                    <a:pt x="1216" y="21680"/>
                    <a:pt x="1444" y="21362"/>
                  </a:cubicBezTo>
                  <a:cubicBezTo>
                    <a:pt x="2043" y="20524"/>
                    <a:pt x="2880" y="19819"/>
                    <a:pt x="3590" y="19075"/>
                  </a:cubicBezTo>
                  <a:cubicBezTo>
                    <a:pt x="4264" y="18369"/>
                    <a:pt x="4912" y="17643"/>
                    <a:pt x="5498" y="16862"/>
                  </a:cubicBezTo>
                  <a:cubicBezTo>
                    <a:pt x="6571" y="15431"/>
                    <a:pt x="7429" y="13852"/>
                    <a:pt x="8076" y="12188"/>
                  </a:cubicBezTo>
                  <a:cubicBezTo>
                    <a:pt x="9544" y="8414"/>
                    <a:pt x="9855" y="4209"/>
                    <a:pt x="8908" y="270"/>
                  </a:cubicBezTo>
                  <a:cubicBezTo>
                    <a:pt x="8863" y="82"/>
                    <a:pt x="8720" y="0"/>
                    <a:pt x="8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2377125" y="4854275"/>
              <a:ext cx="679775" cy="630225"/>
            </a:xfrm>
            <a:custGeom>
              <a:avLst/>
              <a:gdLst/>
              <a:ahLst/>
              <a:cxnLst/>
              <a:rect l="l" t="t" r="r" b="b"/>
              <a:pathLst>
                <a:path w="27191" h="25209" extrusionOk="0">
                  <a:moveTo>
                    <a:pt x="26761" y="0"/>
                  </a:moveTo>
                  <a:cubicBezTo>
                    <a:pt x="26744" y="0"/>
                    <a:pt x="26726" y="1"/>
                    <a:pt x="26708" y="3"/>
                  </a:cubicBezTo>
                  <a:cubicBezTo>
                    <a:pt x="21273" y="673"/>
                    <a:pt x="15107" y="1525"/>
                    <a:pt x="11379" y="6017"/>
                  </a:cubicBezTo>
                  <a:cubicBezTo>
                    <a:pt x="9647" y="8104"/>
                    <a:pt x="8826" y="10715"/>
                    <a:pt x="8495" y="13372"/>
                  </a:cubicBezTo>
                  <a:cubicBezTo>
                    <a:pt x="8328" y="14716"/>
                    <a:pt x="8380" y="16060"/>
                    <a:pt x="8269" y="17405"/>
                  </a:cubicBezTo>
                  <a:cubicBezTo>
                    <a:pt x="8213" y="18072"/>
                    <a:pt x="8047" y="18759"/>
                    <a:pt x="7577" y="19260"/>
                  </a:cubicBezTo>
                  <a:cubicBezTo>
                    <a:pt x="7185" y="19679"/>
                    <a:pt x="6660" y="19939"/>
                    <a:pt x="6129" y="20137"/>
                  </a:cubicBezTo>
                  <a:cubicBezTo>
                    <a:pt x="4869" y="20604"/>
                    <a:pt x="3585" y="20876"/>
                    <a:pt x="2455" y="21644"/>
                  </a:cubicBezTo>
                  <a:cubicBezTo>
                    <a:pt x="1347" y="22397"/>
                    <a:pt x="463" y="23441"/>
                    <a:pt x="83" y="24740"/>
                  </a:cubicBezTo>
                  <a:cubicBezTo>
                    <a:pt x="0" y="25023"/>
                    <a:pt x="233" y="25208"/>
                    <a:pt x="460" y="25208"/>
                  </a:cubicBezTo>
                  <a:cubicBezTo>
                    <a:pt x="611" y="25208"/>
                    <a:pt x="758" y="25128"/>
                    <a:pt x="813" y="24942"/>
                  </a:cubicBezTo>
                  <a:cubicBezTo>
                    <a:pt x="1147" y="23797"/>
                    <a:pt x="1949" y="22877"/>
                    <a:pt x="2937" y="22232"/>
                  </a:cubicBezTo>
                  <a:cubicBezTo>
                    <a:pt x="3936" y="21577"/>
                    <a:pt x="5054" y="21316"/>
                    <a:pt x="6166" y="20926"/>
                  </a:cubicBezTo>
                  <a:cubicBezTo>
                    <a:pt x="7202" y="20562"/>
                    <a:pt x="8193" y="20012"/>
                    <a:pt x="8665" y="18968"/>
                  </a:cubicBezTo>
                  <a:cubicBezTo>
                    <a:pt x="9190" y="17805"/>
                    <a:pt x="9038" y="16448"/>
                    <a:pt x="9098" y="15208"/>
                  </a:cubicBezTo>
                  <a:cubicBezTo>
                    <a:pt x="9226" y="12564"/>
                    <a:pt x="9738" y="9853"/>
                    <a:pt x="11169" y="7585"/>
                  </a:cubicBezTo>
                  <a:cubicBezTo>
                    <a:pt x="12540" y="5413"/>
                    <a:pt x="14712" y="3879"/>
                    <a:pt x="17044" y="2878"/>
                  </a:cubicBezTo>
                  <a:cubicBezTo>
                    <a:pt x="20094" y="1570"/>
                    <a:pt x="23442" y="1164"/>
                    <a:pt x="26708" y="761"/>
                  </a:cubicBezTo>
                  <a:cubicBezTo>
                    <a:pt x="27168" y="704"/>
                    <a:pt x="27191" y="0"/>
                    <a:pt x="26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1965675" y="4901325"/>
              <a:ext cx="197100" cy="569825"/>
            </a:xfrm>
            <a:custGeom>
              <a:avLst/>
              <a:gdLst/>
              <a:ahLst/>
              <a:cxnLst/>
              <a:rect l="l" t="t" r="r" b="b"/>
              <a:pathLst>
                <a:path w="7884" h="22793" extrusionOk="0">
                  <a:moveTo>
                    <a:pt x="378" y="1"/>
                  </a:moveTo>
                  <a:cubicBezTo>
                    <a:pt x="189" y="1"/>
                    <a:pt x="0" y="123"/>
                    <a:pt x="1" y="367"/>
                  </a:cubicBezTo>
                  <a:cubicBezTo>
                    <a:pt x="8" y="3682"/>
                    <a:pt x="292" y="6987"/>
                    <a:pt x="615" y="10285"/>
                  </a:cubicBezTo>
                  <a:cubicBezTo>
                    <a:pt x="908" y="13287"/>
                    <a:pt x="1085" y="16431"/>
                    <a:pt x="2468" y="19171"/>
                  </a:cubicBezTo>
                  <a:cubicBezTo>
                    <a:pt x="3072" y="20366"/>
                    <a:pt x="3908" y="21506"/>
                    <a:pt x="4974" y="22330"/>
                  </a:cubicBezTo>
                  <a:cubicBezTo>
                    <a:pt x="5321" y="22598"/>
                    <a:pt x="5720" y="22793"/>
                    <a:pt x="6139" y="22793"/>
                  </a:cubicBezTo>
                  <a:cubicBezTo>
                    <a:pt x="6310" y="22793"/>
                    <a:pt x="6485" y="22760"/>
                    <a:pt x="6660" y="22687"/>
                  </a:cubicBezTo>
                  <a:cubicBezTo>
                    <a:pt x="7185" y="22466"/>
                    <a:pt x="7556" y="21963"/>
                    <a:pt x="7698" y="21421"/>
                  </a:cubicBezTo>
                  <a:cubicBezTo>
                    <a:pt x="7884" y="20716"/>
                    <a:pt x="7748" y="19971"/>
                    <a:pt x="7653" y="19264"/>
                  </a:cubicBezTo>
                  <a:cubicBezTo>
                    <a:pt x="7548" y="18473"/>
                    <a:pt x="7428" y="17684"/>
                    <a:pt x="7304" y="16896"/>
                  </a:cubicBezTo>
                  <a:cubicBezTo>
                    <a:pt x="7046" y="15265"/>
                    <a:pt x="6766" y="13636"/>
                    <a:pt x="6576" y="11994"/>
                  </a:cubicBezTo>
                  <a:cubicBezTo>
                    <a:pt x="6182" y="8581"/>
                    <a:pt x="6182" y="5050"/>
                    <a:pt x="7474" y="1815"/>
                  </a:cubicBezTo>
                  <a:cubicBezTo>
                    <a:pt x="7584" y="1540"/>
                    <a:pt x="7358" y="1360"/>
                    <a:pt x="7123" y="1360"/>
                  </a:cubicBezTo>
                  <a:cubicBezTo>
                    <a:pt x="6971" y="1360"/>
                    <a:pt x="6814" y="1436"/>
                    <a:pt x="6744" y="1613"/>
                  </a:cubicBezTo>
                  <a:cubicBezTo>
                    <a:pt x="4543" y="7128"/>
                    <a:pt x="6016" y="13103"/>
                    <a:pt x="6822" y="18738"/>
                  </a:cubicBezTo>
                  <a:cubicBezTo>
                    <a:pt x="6923" y="19443"/>
                    <a:pt x="7091" y="20202"/>
                    <a:pt x="7022" y="20916"/>
                  </a:cubicBezTo>
                  <a:cubicBezTo>
                    <a:pt x="6974" y="21412"/>
                    <a:pt x="6653" y="22037"/>
                    <a:pt x="6125" y="22037"/>
                  </a:cubicBezTo>
                  <a:cubicBezTo>
                    <a:pt x="6044" y="22037"/>
                    <a:pt x="5958" y="22022"/>
                    <a:pt x="5868" y="21990"/>
                  </a:cubicBezTo>
                  <a:cubicBezTo>
                    <a:pt x="5288" y="21783"/>
                    <a:pt x="4778" y="21167"/>
                    <a:pt x="4387" y="20712"/>
                  </a:cubicBezTo>
                  <a:cubicBezTo>
                    <a:pt x="3972" y="20231"/>
                    <a:pt x="3616" y="19700"/>
                    <a:pt x="3309" y="19144"/>
                  </a:cubicBezTo>
                  <a:cubicBezTo>
                    <a:pt x="1900" y="16592"/>
                    <a:pt x="1700" y="13606"/>
                    <a:pt x="1419" y="10763"/>
                  </a:cubicBezTo>
                  <a:cubicBezTo>
                    <a:pt x="1079" y="7307"/>
                    <a:pt x="765" y="3843"/>
                    <a:pt x="758" y="367"/>
                  </a:cubicBezTo>
                  <a:cubicBezTo>
                    <a:pt x="757" y="123"/>
                    <a:pt x="568" y="1"/>
                    <a:pt x="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5" name="Google Shape;805;p33"/>
            <p:cNvSpPr/>
            <p:nvPr/>
          </p:nvSpPr>
          <p:spPr>
            <a:xfrm>
              <a:off x="2395650" y="4437575"/>
              <a:ext cx="304125" cy="243250"/>
            </a:xfrm>
            <a:custGeom>
              <a:avLst/>
              <a:gdLst/>
              <a:ahLst/>
              <a:cxnLst/>
              <a:rect l="l" t="t" r="r" b="b"/>
              <a:pathLst>
                <a:path w="12165" h="9730" extrusionOk="0">
                  <a:moveTo>
                    <a:pt x="11702" y="0"/>
                  </a:moveTo>
                  <a:cubicBezTo>
                    <a:pt x="11555" y="0"/>
                    <a:pt x="11415" y="82"/>
                    <a:pt x="11376" y="273"/>
                  </a:cubicBezTo>
                  <a:cubicBezTo>
                    <a:pt x="10874" y="2694"/>
                    <a:pt x="9018" y="4698"/>
                    <a:pt x="7074" y="6118"/>
                  </a:cubicBezTo>
                  <a:cubicBezTo>
                    <a:pt x="5106" y="7555"/>
                    <a:pt x="2830" y="8504"/>
                    <a:pt x="447" y="8990"/>
                  </a:cubicBezTo>
                  <a:cubicBezTo>
                    <a:pt x="0" y="9081"/>
                    <a:pt x="150" y="9729"/>
                    <a:pt x="564" y="9729"/>
                  </a:cubicBezTo>
                  <a:cubicBezTo>
                    <a:pt x="591" y="9729"/>
                    <a:pt x="620" y="9727"/>
                    <a:pt x="649" y="9720"/>
                  </a:cubicBezTo>
                  <a:lnTo>
                    <a:pt x="648" y="9720"/>
                  </a:lnTo>
                  <a:cubicBezTo>
                    <a:pt x="3171" y="9205"/>
                    <a:pt x="5606" y="8173"/>
                    <a:pt x="7665" y="6616"/>
                  </a:cubicBezTo>
                  <a:cubicBezTo>
                    <a:pt x="9674" y="5095"/>
                    <a:pt x="11580" y="3011"/>
                    <a:pt x="12105" y="474"/>
                  </a:cubicBezTo>
                  <a:cubicBezTo>
                    <a:pt x="12164" y="188"/>
                    <a:pt x="11924" y="0"/>
                    <a:pt x="11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6" name="Google Shape;806;p33"/>
            <p:cNvSpPr/>
            <p:nvPr/>
          </p:nvSpPr>
          <p:spPr>
            <a:xfrm>
              <a:off x="2015600" y="4329975"/>
              <a:ext cx="87725" cy="49025"/>
            </a:xfrm>
            <a:custGeom>
              <a:avLst/>
              <a:gdLst/>
              <a:ahLst/>
              <a:cxnLst/>
              <a:rect l="l" t="t" r="r" b="b"/>
              <a:pathLst>
                <a:path w="3509" h="1961" extrusionOk="0">
                  <a:moveTo>
                    <a:pt x="1908" y="0"/>
                  </a:moveTo>
                  <a:cubicBezTo>
                    <a:pt x="1151" y="0"/>
                    <a:pt x="709" y="312"/>
                    <a:pt x="503" y="592"/>
                  </a:cubicBezTo>
                  <a:cubicBezTo>
                    <a:pt x="1" y="1272"/>
                    <a:pt x="741" y="1960"/>
                    <a:pt x="1917" y="1960"/>
                  </a:cubicBezTo>
                  <a:cubicBezTo>
                    <a:pt x="2141" y="1960"/>
                    <a:pt x="2381" y="1935"/>
                    <a:pt x="2632" y="1881"/>
                  </a:cubicBezTo>
                  <a:cubicBezTo>
                    <a:pt x="3367" y="1720"/>
                    <a:pt x="3509" y="1256"/>
                    <a:pt x="3436" y="920"/>
                  </a:cubicBezTo>
                  <a:cubicBezTo>
                    <a:pt x="3394" y="724"/>
                    <a:pt x="3319" y="525"/>
                    <a:pt x="3148" y="363"/>
                  </a:cubicBezTo>
                  <a:cubicBezTo>
                    <a:pt x="2968" y="192"/>
                    <a:pt x="2680" y="78"/>
                    <a:pt x="2369" y="36"/>
                  </a:cubicBezTo>
                  <a:cubicBezTo>
                    <a:pt x="2204" y="11"/>
                    <a:pt x="2050" y="0"/>
                    <a:pt x="1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2459075" y="4354475"/>
              <a:ext cx="87700" cy="49050"/>
            </a:xfrm>
            <a:custGeom>
              <a:avLst/>
              <a:gdLst/>
              <a:ahLst/>
              <a:cxnLst/>
              <a:rect l="l" t="t" r="r" b="b"/>
              <a:pathLst>
                <a:path w="3508" h="1962" extrusionOk="0">
                  <a:moveTo>
                    <a:pt x="1908" y="1"/>
                  </a:moveTo>
                  <a:cubicBezTo>
                    <a:pt x="1151" y="1"/>
                    <a:pt x="709" y="313"/>
                    <a:pt x="502" y="592"/>
                  </a:cubicBezTo>
                  <a:cubicBezTo>
                    <a:pt x="0" y="1272"/>
                    <a:pt x="740" y="1961"/>
                    <a:pt x="1916" y="1961"/>
                  </a:cubicBezTo>
                  <a:cubicBezTo>
                    <a:pt x="2141" y="1961"/>
                    <a:pt x="2381" y="1936"/>
                    <a:pt x="2631" y="1881"/>
                  </a:cubicBezTo>
                  <a:cubicBezTo>
                    <a:pt x="3365" y="1720"/>
                    <a:pt x="3507" y="1256"/>
                    <a:pt x="3434" y="919"/>
                  </a:cubicBezTo>
                  <a:cubicBezTo>
                    <a:pt x="3392" y="724"/>
                    <a:pt x="3317" y="526"/>
                    <a:pt x="3147" y="363"/>
                  </a:cubicBezTo>
                  <a:cubicBezTo>
                    <a:pt x="2967" y="191"/>
                    <a:pt x="2678" y="77"/>
                    <a:pt x="2368" y="36"/>
                  </a:cubicBezTo>
                  <a:cubicBezTo>
                    <a:pt x="2203" y="12"/>
                    <a:pt x="2050" y="1"/>
                    <a:pt x="1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2045875" y="4158275"/>
              <a:ext cx="106900" cy="116900"/>
            </a:xfrm>
            <a:custGeom>
              <a:avLst/>
              <a:gdLst/>
              <a:ahLst/>
              <a:cxnLst/>
              <a:rect l="l" t="t" r="r" b="b"/>
              <a:pathLst>
                <a:path w="4276" h="4676" extrusionOk="0">
                  <a:moveTo>
                    <a:pt x="2206" y="0"/>
                  </a:moveTo>
                  <a:cubicBezTo>
                    <a:pt x="925" y="0"/>
                    <a:pt x="1" y="2052"/>
                    <a:pt x="320" y="3236"/>
                  </a:cubicBezTo>
                  <a:cubicBezTo>
                    <a:pt x="511" y="3941"/>
                    <a:pt x="1124" y="4523"/>
                    <a:pt x="1841" y="4656"/>
                  </a:cubicBezTo>
                  <a:cubicBezTo>
                    <a:pt x="1908" y="4668"/>
                    <a:pt x="1987" y="4676"/>
                    <a:pt x="2074" y="4676"/>
                  </a:cubicBezTo>
                  <a:cubicBezTo>
                    <a:pt x="2401" y="4676"/>
                    <a:pt x="2841" y="4570"/>
                    <a:pt x="3195" y="4216"/>
                  </a:cubicBezTo>
                  <a:cubicBezTo>
                    <a:pt x="4276" y="3135"/>
                    <a:pt x="4068" y="944"/>
                    <a:pt x="2850" y="173"/>
                  </a:cubicBezTo>
                  <a:lnTo>
                    <a:pt x="2850" y="172"/>
                  </a:lnTo>
                  <a:cubicBezTo>
                    <a:pt x="2629" y="53"/>
                    <a:pt x="2413" y="0"/>
                    <a:pt x="2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2071225" y="4200100"/>
              <a:ext cx="54200" cy="45925"/>
            </a:xfrm>
            <a:custGeom>
              <a:avLst/>
              <a:gdLst/>
              <a:ahLst/>
              <a:cxnLst/>
              <a:rect l="l" t="t" r="r" b="b"/>
              <a:pathLst>
                <a:path w="2168" h="1837" extrusionOk="0">
                  <a:moveTo>
                    <a:pt x="2048" y="1"/>
                  </a:moveTo>
                  <a:cubicBezTo>
                    <a:pt x="2000" y="1"/>
                    <a:pt x="1957" y="32"/>
                    <a:pt x="1942" y="80"/>
                  </a:cubicBezTo>
                  <a:lnTo>
                    <a:pt x="1939" y="85"/>
                  </a:lnTo>
                  <a:cubicBezTo>
                    <a:pt x="1846" y="378"/>
                    <a:pt x="1736" y="676"/>
                    <a:pt x="1594" y="941"/>
                  </a:cubicBezTo>
                  <a:cubicBezTo>
                    <a:pt x="1454" y="1199"/>
                    <a:pt x="1260" y="1450"/>
                    <a:pt x="1041" y="1480"/>
                  </a:cubicBezTo>
                  <a:cubicBezTo>
                    <a:pt x="1019" y="1484"/>
                    <a:pt x="996" y="1486"/>
                    <a:pt x="974" y="1486"/>
                  </a:cubicBezTo>
                  <a:cubicBezTo>
                    <a:pt x="886" y="1486"/>
                    <a:pt x="799" y="1455"/>
                    <a:pt x="731" y="1396"/>
                  </a:cubicBezTo>
                  <a:cubicBezTo>
                    <a:pt x="633" y="1320"/>
                    <a:pt x="557" y="1198"/>
                    <a:pt x="485" y="1071"/>
                  </a:cubicBezTo>
                  <a:cubicBezTo>
                    <a:pt x="350" y="809"/>
                    <a:pt x="261" y="503"/>
                    <a:pt x="192" y="203"/>
                  </a:cubicBezTo>
                  <a:lnTo>
                    <a:pt x="191" y="197"/>
                  </a:lnTo>
                  <a:cubicBezTo>
                    <a:pt x="179" y="147"/>
                    <a:pt x="139" y="124"/>
                    <a:pt x="99" y="124"/>
                  </a:cubicBezTo>
                  <a:cubicBezTo>
                    <a:pt x="50" y="124"/>
                    <a:pt x="1" y="159"/>
                    <a:pt x="3" y="222"/>
                  </a:cubicBezTo>
                  <a:cubicBezTo>
                    <a:pt x="13" y="557"/>
                    <a:pt x="72" y="882"/>
                    <a:pt x="205" y="1204"/>
                  </a:cubicBezTo>
                  <a:cubicBezTo>
                    <a:pt x="272" y="1363"/>
                    <a:pt x="366" y="1521"/>
                    <a:pt x="515" y="1654"/>
                  </a:cubicBezTo>
                  <a:cubicBezTo>
                    <a:pt x="638" y="1766"/>
                    <a:pt x="819" y="1837"/>
                    <a:pt x="996" y="1837"/>
                  </a:cubicBezTo>
                  <a:cubicBezTo>
                    <a:pt x="1031" y="1837"/>
                    <a:pt x="1065" y="1834"/>
                    <a:pt x="1098" y="1829"/>
                  </a:cubicBezTo>
                  <a:cubicBezTo>
                    <a:pt x="1311" y="1791"/>
                    <a:pt x="1479" y="1663"/>
                    <a:pt x="1601" y="1529"/>
                  </a:cubicBezTo>
                  <a:cubicBezTo>
                    <a:pt x="1718" y="1398"/>
                    <a:pt x="1814" y="1248"/>
                    <a:pt x="1886" y="1088"/>
                  </a:cubicBezTo>
                  <a:cubicBezTo>
                    <a:pt x="2025" y="783"/>
                    <a:pt x="2117" y="460"/>
                    <a:pt x="2159" y="128"/>
                  </a:cubicBezTo>
                  <a:cubicBezTo>
                    <a:pt x="2167" y="71"/>
                    <a:pt x="2129" y="17"/>
                    <a:pt x="2073" y="4"/>
                  </a:cubicBezTo>
                  <a:cubicBezTo>
                    <a:pt x="2065" y="2"/>
                    <a:pt x="2056" y="1"/>
                    <a:pt x="2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2460550" y="4183200"/>
              <a:ext cx="106900" cy="116875"/>
            </a:xfrm>
            <a:custGeom>
              <a:avLst/>
              <a:gdLst/>
              <a:ahLst/>
              <a:cxnLst/>
              <a:rect l="l" t="t" r="r" b="b"/>
              <a:pathLst>
                <a:path w="4276" h="4675" extrusionOk="0">
                  <a:moveTo>
                    <a:pt x="2206" y="0"/>
                  </a:moveTo>
                  <a:cubicBezTo>
                    <a:pt x="925" y="0"/>
                    <a:pt x="0" y="2051"/>
                    <a:pt x="320" y="3236"/>
                  </a:cubicBezTo>
                  <a:cubicBezTo>
                    <a:pt x="510" y="3941"/>
                    <a:pt x="1123" y="4522"/>
                    <a:pt x="1842" y="4655"/>
                  </a:cubicBezTo>
                  <a:cubicBezTo>
                    <a:pt x="1909" y="4667"/>
                    <a:pt x="1988" y="4675"/>
                    <a:pt x="2074" y="4675"/>
                  </a:cubicBezTo>
                  <a:cubicBezTo>
                    <a:pt x="2401" y="4675"/>
                    <a:pt x="2842" y="4569"/>
                    <a:pt x="3196" y="4214"/>
                  </a:cubicBezTo>
                  <a:cubicBezTo>
                    <a:pt x="4275" y="3135"/>
                    <a:pt x="4068" y="943"/>
                    <a:pt x="2849" y="172"/>
                  </a:cubicBezTo>
                  <a:cubicBezTo>
                    <a:pt x="2628" y="53"/>
                    <a:pt x="2412" y="0"/>
                    <a:pt x="2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2485925" y="4225025"/>
              <a:ext cx="54150" cy="45900"/>
            </a:xfrm>
            <a:custGeom>
              <a:avLst/>
              <a:gdLst/>
              <a:ahLst/>
              <a:cxnLst/>
              <a:rect l="l" t="t" r="r" b="b"/>
              <a:pathLst>
                <a:path w="2166" h="1836" extrusionOk="0">
                  <a:moveTo>
                    <a:pt x="2047" y="1"/>
                  </a:moveTo>
                  <a:cubicBezTo>
                    <a:pt x="1999" y="1"/>
                    <a:pt x="1955" y="32"/>
                    <a:pt x="1940" y="79"/>
                  </a:cubicBezTo>
                  <a:lnTo>
                    <a:pt x="1939" y="85"/>
                  </a:lnTo>
                  <a:cubicBezTo>
                    <a:pt x="1845" y="377"/>
                    <a:pt x="1736" y="675"/>
                    <a:pt x="1592" y="940"/>
                  </a:cubicBezTo>
                  <a:cubicBezTo>
                    <a:pt x="1454" y="1199"/>
                    <a:pt x="1259" y="1450"/>
                    <a:pt x="1041" y="1480"/>
                  </a:cubicBezTo>
                  <a:cubicBezTo>
                    <a:pt x="1018" y="1484"/>
                    <a:pt x="996" y="1486"/>
                    <a:pt x="973" y="1486"/>
                  </a:cubicBezTo>
                  <a:cubicBezTo>
                    <a:pt x="884" y="1486"/>
                    <a:pt x="798" y="1455"/>
                    <a:pt x="729" y="1396"/>
                  </a:cubicBezTo>
                  <a:cubicBezTo>
                    <a:pt x="632" y="1320"/>
                    <a:pt x="556" y="1198"/>
                    <a:pt x="485" y="1070"/>
                  </a:cubicBezTo>
                  <a:cubicBezTo>
                    <a:pt x="349" y="809"/>
                    <a:pt x="261" y="503"/>
                    <a:pt x="191" y="202"/>
                  </a:cubicBezTo>
                  <a:lnTo>
                    <a:pt x="190" y="197"/>
                  </a:lnTo>
                  <a:cubicBezTo>
                    <a:pt x="178" y="147"/>
                    <a:pt x="138" y="124"/>
                    <a:pt x="98" y="124"/>
                  </a:cubicBezTo>
                  <a:cubicBezTo>
                    <a:pt x="49" y="124"/>
                    <a:pt x="0" y="159"/>
                    <a:pt x="2" y="222"/>
                  </a:cubicBezTo>
                  <a:cubicBezTo>
                    <a:pt x="13" y="557"/>
                    <a:pt x="72" y="882"/>
                    <a:pt x="203" y="1203"/>
                  </a:cubicBezTo>
                  <a:cubicBezTo>
                    <a:pt x="270" y="1364"/>
                    <a:pt x="365" y="1521"/>
                    <a:pt x="514" y="1652"/>
                  </a:cubicBezTo>
                  <a:cubicBezTo>
                    <a:pt x="636" y="1764"/>
                    <a:pt x="816" y="1836"/>
                    <a:pt x="993" y="1836"/>
                  </a:cubicBezTo>
                  <a:cubicBezTo>
                    <a:pt x="1028" y="1836"/>
                    <a:pt x="1063" y="1833"/>
                    <a:pt x="1097" y="1827"/>
                  </a:cubicBezTo>
                  <a:cubicBezTo>
                    <a:pt x="1309" y="1791"/>
                    <a:pt x="1479" y="1663"/>
                    <a:pt x="1600" y="1529"/>
                  </a:cubicBezTo>
                  <a:cubicBezTo>
                    <a:pt x="1717" y="1396"/>
                    <a:pt x="1813" y="1247"/>
                    <a:pt x="1885" y="1086"/>
                  </a:cubicBezTo>
                  <a:cubicBezTo>
                    <a:pt x="2023" y="783"/>
                    <a:pt x="2116" y="459"/>
                    <a:pt x="2159" y="128"/>
                  </a:cubicBezTo>
                  <a:cubicBezTo>
                    <a:pt x="2166" y="69"/>
                    <a:pt x="2128" y="15"/>
                    <a:pt x="2072" y="4"/>
                  </a:cubicBezTo>
                  <a:cubicBezTo>
                    <a:pt x="2063" y="2"/>
                    <a:pt x="2055" y="1"/>
                    <a:pt x="2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2135625" y="4168850"/>
              <a:ext cx="293850" cy="369200"/>
            </a:xfrm>
            <a:custGeom>
              <a:avLst/>
              <a:gdLst/>
              <a:ahLst/>
              <a:cxnLst/>
              <a:rect l="l" t="t" r="r" b="b"/>
              <a:pathLst>
                <a:path w="11754" h="14768" extrusionOk="0">
                  <a:moveTo>
                    <a:pt x="5865" y="1"/>
                  </a:moveTo>
                  <a:cubicBezTo>
                    <a:pt x="5125" y="1"/>
                    <a:pt x="4386" y="255"/>
                    <a:pt x="3859" y="770"/>
                  </a:cubicBezTo>
                  <a:cubicBezTo>
                    <a:pt x="3432" y="1187"/>
                    <a:pt x="3166" y="1736"/>
                    <a:pt x="2907" y="2274"/>
                  </a:cubicBezTo>
                  <a:cubicBezTo>
                    <a:pt x="2422" y="3285"/>
                    <a:pt x="1937" y="4296"/>
                    <a:pt x="1452" y="5307"/>
                  </a:cubicBezTo>
                  <a:cubicBezTo>
                    <a:pt x="933" y="6389"/>
                    <a:pt x="407" y="7496"/>
                    <a:pt x="271" y="8688"/>
                  </a:cubicBezTo>
                  <a:cubicBezTo>
                    <a:pt x="1" y="11070"/>
                    <a:pt x="1512" y="13528"/>
                    <a:pt x="3744" y="14403"/>
                  </a:cubicBezTo>
                  <a:cubicBezTo>
                    <a:pt x="4372" y="14650"/>
                    <a:pt x="5043" y="14767"/>
                    <a:pt x="5715" y="14767"/>
                  </a:cubicBezTo>
                  <a:cubicBezTo>
                    <a:pt x="7427" y="14767"/>
                    <a:pt x="9153" y="14004"/>
                    <a:pt x="10240" y="12669"/>
                  </a:cubicBezTo>
                  <a:cubicBezTo>
                    <a:pt x="11754" y="10812"/>
                    <a:pt x="11385" y="5802"/>
                    <a:pt x="9069" y="1924"/>
                  </a:cubicBezTo>
                  <a:lnTo>
                    <a:pt x="9069" y="1924"/>
                  </a:lnTo>
                  <a:lnTo>
                    <a:pt x="9070" y="1925"/>
                  </a:lnTo>
                  <a:cubicBezTo>
                    <a:pt x="8543" y="1054"/>
                    <a:pt x="7682" y="376"/>
                    <a:pt x="6699" y="111"/>
                  </a:cubicBezTo>
                  <a:cubicBezTo>
                    <a:pt x="6429" y="37"/>
                    <a:pt x="6147" y="1"/>
                    <a:pt x="5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2194700" y="4354475"/>
              <a:ext cx="166725" cy="77150"/>
            </a:xfrm>
            <a:custGeom>
              <a:avLst/>
              <a:gdLst/>
              <a:ahLst/>
              <a:cxnLst/>
              <a:rect l="l" t="t" r="r" b="b"/>
              <a:pathLst>
                <a:path w="6669" h="3086" extrusionOk="0">
                  <a:moveTo>
                    <a:pt x="4279" y="0"/>
                  </a:moveTo>
                  <a:cubicBezTo>
                    <a:pt x="2815" y="0"/>
                    <a:pt x="1079" y="199"/>
                    <a:pt x="398" y="398"/>
                  </a:cubicBezTo>
                  <a:cubicBezTo>
                    <a:pt x="273" y="434"/>
                    <a:pt x="136" y="486"/>
                    <a:pt x="77" y="623"/>
                  </a:cubicBezTo>
                  <a:cubicBezTo>
                    <a:pt x="1" y="803"/>
                    <a:pt x="101" y="1017"/>
                    <a:pt x="205" y="1174"/>
                  </a:cubicBezTo>
                  <a:cubicBezTo>
                    <a:pt x="898" y="2224"/>
                    <a:pt x="1938" y="2923"/>
                    <a:pt x="3038" y="3073"/>
                  </a:cubicBezTo>
                  <a:cubicBezTo>
                    <a:pt x="3097" y="3081"/>
                    <a:pt x="3160" y="3085"/>
                    <a:pt x="3226" y="3085"/>
                  </a:cubicBezTo>
                  <a:cubicBezTo>
                    <a:pt x="4402" y="3085"/>
                    <a:pt x="6669" y="1855"/>
                    <a:pt x="6612" y="567"/>
                  </a:cubicBezTo>
                  <a:cubicBezTo>
                    <a:pt x="6594" y="147"/>
                    <a:pt x="5536" y="0"/>
                    <a:pt x="4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2211300" y="4416675"/>
              <a:ext cx="64775" cy="82075"/>
            </a:xfrm>
            <a:custGeom>
              <a:avLst/>
              <a:gdLst/>
              <a:ahLst/>
              <a:cxnLst/>
              <a:rect l="l" t="t" r="r" b="b"/>
              <a:pathLst>
                <a:path w="2591" h="3283" extrusionOk="0">
                  <a:moveTo>
                    <a:pt x="2391" y="0"/>
                  </a:moveTo>
                  <a:lnTo>
                    <a:pt x="2391" y="0"/>
                  </a:lnTo>
                  <a:cubicBezTo>
                    <a:pt x="2356" y="617"/>
                    <a:pt x="2421" y="1243"/>
                    <a:pt x="2334" y="1832"/>
                  </a:cubicBezTo>
                  <a:cubicBezTo>
                    <a:pt x="2294" y="2125"/>
                    <a:pt x="2208" y="2411"/>
                    <a:pt x="2035" y="2611"/>
                  </a:cubicBezTo>
                  <a:cubicBezTo>
                    <a:pt x="1864" y="2805"/>
                    <a:pt x="1612" y="2891"/>
                    <a:pt x="1342" y="2918"/>
                  </a:cubicBezTo>
                  <a:lnTo>
                    <a:pt x="1342" y="2918"/>
                  </a:lnTo>
                  <a:cubicBezTo>
                    <a:pt x="1145" y="2911"/>
                    <a:pt x="968" y="2847"/>
                    <a:pt x="838" y="2720"/>
                  </a:cubicBezTo>
                  <a:cubicBezTo>
                    <a:pt x="707" y="2591"/>
                    <a:pt x="612" y="2411"/>
                    <a:pt x="552" y="2213"/>
                  </a:cubicBezTo>
                  <a:cubicBezTo>
                    <a:pt x="439" y="1815"/>
                    <a:pt x="431" y="1358"/>
                    <a:pt x="508" y="936"/>
                  </a:cubicBezTo>
                  <a:lnTo>
                    <a:pt x="509" y="930"/>
                  </a:lnTo>
                  <a:cubicBezTo>
                    <a:pt x="530" y="819"/>
                    <a:pt x="457" y="712"/>
                    <a:pt x="345" y="691"/>
                  </a:cubicBezTo>
                  <a:cubicBezTo>
                    <a:pt x="332" y="688"/>
                    <a:pt x="320" y="687"/>
                    <a:pt x="307" y="687"/>
                  </a:cubicBezTo>
                  <a:cubicBezTo>
                    <a:pt x="210" y="687"/>
                    <a:pt x="123" y="755"/>
                    <a:pt x="105" y="854"/>
                  </a:cubicBezTo>
                  <a:cubicBezTo>
                    <a:pt x="7" y="1343"/>
                    <a:pt x="0" y="1844"/>
                    <a:pt x="154" y="2337"/>
                  </a:cubicBezTo>
                  <a:cubicBezTo>
                    <a:pt x="233" y="2580"/>
                    <a:pt x="358" y="2829"/>
                    <a:pt x="573" y="3016"/>
                  </a:cubicBezTo>
                  <a:cubicBezTo>
                    <a:pt x="778" y="3199"/>
                    <a:pt x="1059" y="3283"/>
                    <a:pt x="1315" y="3283"/>
                  </a:cubicBezTo>
                  <a:cubicBezTo>
                    <a:pt x="1325" y="3283"/>
                    <a:pt x="1336" y="3283"/>
                    <a:pt x="1346" y="3283"/>
                  </a:cubicBezTo>
                  <a:lnTo>
                    <a:pt x="1365" y="3283"/>
                  </a:lnTo>
                  <a:cubicBezTo>
                    <a:pt x="1696" y="3244"/>
                    <a:pt x="2060" y="3097"/>
                    <a:pt x="2273" y="2802"/>
                  </a:cubicBezTo>
                  <a:cubicBezTo>
                    <a:pt x="2483" y="2511"/>
                    <a:pt x="2544" y="2172"/>
                    <a:pt x="2564" y="1856"/>
                  </a:cubicBezTo>
                  <a:cubicBezTo>
                    <a:pt x="2591" y="1216"/>
                    <a:pt x="2452" y="613"/>
                    <a:pt x="2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2271075" y="4416675"/>
              <a:ext cx="74825" cy="88025"/>
            </a:xfrm>
            <a:custGeom>
              <a:avLst/>
              <a:gdLst/>
              <a:ahLst/>
              <a:cxnLst/>
              <a:rect l="l" t="t" r="r" b="b"/>
              <a:pathLst>
                <a:path w="2993" h="3521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522"/>
                    <a:pt x="49" y="1044"/>
                    <a:pt x="71" y="1572"/>
                  </a:cubicBezTo>
                  <a:cubicBezTo>
                    <a:pt x="82" y="1836"/>
                    <a:pt x="89" y="2101"/>
                    <a:pt x="150" y="2376"/>
                  </a:cubicBezTo>
                  <a:cubicBezTo>
                    <a:pt x="210" y="2646"/>
                    <a:pt x="328" y="2923"/>
                    <a:pt x="542" y="3140"/>
                  </a:cubicBezTo>
                  <a:cubicBezTo>
                    <a:pt x="759" y="3358"/>
                    <a:pt x="1050" y="3482"/>
                    <a:pt x="1354" y="3514"/>
                  </a:cubicBezTo>
                  <a:cubicBezTo>
                    <a:pt x="1394" y="3518"/>
                    <a:pt x="1434" y="3520"/>
                    <a:pt x="1474" y="3520"/>
                  </a:cubicBezTo>
                  <a:cubicBezTo>
                    <a:pt x="1744" y="3520"/>
                    <a:pt x="2015" y="3426"/>
                    <a:pt x="2233" y="3271"/>
                  </a:cubicBezTo>
                  <a:cubicBezTo>
                    <a:pt x="2736" y="2916"/>
                    <a:pt x="2992" y="2263"/>
                    <a:pt x="2866" y="1660"/>
                  </a:cubicBezTo>
                  <a:cubicBezTo>
                    <a:pt x="2844" y="1551"/>
                    <a:pt x="2749" y="1477"/>
                    <a:pt x="2643" y="1477"/>
                  </a:cubicBezTo>
                  <a:cubicBezTo>
                    <a:pt x="2628" y="1477"/>
                    <a:pt x="2613" y="1478"/>
                    <a:pt x="2598" y="1481"/>
                  </a:cubicBezTo>
                  <a:cubicBezTo>
                    <a:pt x="2476" y="1506"/>
                    <a:pt x="2396" y="1626"/>
                    <a:pt x="2421" y="1748"/>
                  </a:cubicBezTo>
                  <a:cubicBezTo>
                    <a:pt x="2503" y="2176"/>
                    <a:pt x="2328" y="2657"/>
                    <a:pt x="1978" y="2922"/>
                  </a:cubicBezTo>
                  <a:cubicBezTo>
                    <a:pt x="1812" y="3052"/>
                    <a:pt x="1606" y="3122"/>
                    <a:pt x="1394" y="3122"/>
                  </a:cubicBezTo>
                  <a:cubicBezTo>
                    <a:pt x="1389" y="3122"/>
                    <a:pt x="1384" y="3122"/>
                    <a:pt x="1379" y="3122"/>
                  </a:cubicBezTo>
                  <a:cubicBezTo>
                    <a:pt x="1162" y="3116"/>
                    <a:pt x="937" y="3037"/>
                    <a:pt x="769" y="2896"/>
                  </a:cubicBezTo>
                  <a:cubicBezTo>
                    <a:pt x="597" y="2754"/>
                    <a:pt x="473" y="2542"/>
                    <a:pt x="395" y="2309"/>
                  </a:cubicBezTo>
                  <a:cubicBezTo>
                    <a:pt x="315" y="2075"/>
                    <a:pt x="281" y="1816"/>
                    <a:pt x="244" y="1557"/>
                  </a:cubicBezTo>
                  <a:cubicBezTo>
                    <a:pt x="178" y="1041"/>
                    <a:pt x="140" y="5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938175" y="4058100"/>
              <a:ext cx="86000" cy="87125"/>
            </a:xfrm>
            <a:custGeom>
              <a:avLst/>
              <a:gdLst/>
              <a:ahLst/>
              <a:cxnLst/>
              <a:rect l="l" t="t" r="r" b="b"/>
              <a:pathLst>
                <a:path w="3440" h="3485" fill="none" extrusionOk="0">
                  <a:moveTo>
                    <a:pt x="3440" y="2276"/>
                  </a:moveTo>
                  <a:cubicBezTo>
                    <a:pt x="3440" y="2276"/>
                    <a:pt x="1404" y="1"/>
                    <a:pt x="703" y="703"/>
                  </a:cubicBezTo>
                  <a:cubicBezTo>
                    <a:pt x="0" y="1404"/>
                    <a:pt x="1170" y="3484"/>
                    <a:pt x="1170" y="3484"/>
                  </a:cubicBezTo>
                </a:path>
              </a:pathLst>
            </a:custGeom>
            <a:noFill/>
            <a:ln w="375" cap="flat" cmpd="sng">
              <a:solidFill>
                <a:srgbClr val="D8CEBB"/>
              </a:solidFill>
              <a:prstDash val="solid"/>
              <a:miter lim="11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2617875" y="4093925"/>
              <a:ext cx="95625" cy="93350"/>
            </a:xfrm>
            <a:custGeom>
              <a:avLst/>
              <a:gdLst/>
              <a:ahLst/>
              <a:cxnLst/>
              <a:rect l="l" t="t" r="r" b="b"/>
              <a:pathLst>
                <a:path w="3825" h="3734" fill="none" extrusionOk="0">
                  <a:moveTo>
                    <a:pt x="1" y="1523"/>
                  </a:moveTo>
                  <a:cubicBezTo>
                    <a:pt x="1" y="1523"/>
                    <a:pt x="2640" y="1"/>
                    <a:pt x="3233" y="594"/>
                  </a:cubicBezTo>
                  <a:cubicBezTo>
                    <a:pt x="3824" y="1186"/>
                    <a:pt x="1766" y="3734"/>
                    <a:pt x="1766" y="3734"/>
                  </a:cubicBezTo>
                </a:path>
              </a:pathLst>
            </a:custGeom>
            <a:noFill/>
            <a:ln w="375" cap="flat" cmpd="sng">
              <a:solidFill>
                <a:srgbClr val="D8CEBB"/>
              </a:solidFill>
              <a:prstDash val="solid"/>
              <a:miter lim="11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222241719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22DA1-6541-43E5-8BE9-B2CE23A23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7D06E-A26A-4DCC-8055-916E6435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F9B00-62CD-433F-B2E5-98DB00AC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AADB3-F423-441B-916B-CC8253FD6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37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71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ltGray">
          <a:xfrm>
            <a:off x="0" y="4149726"/>
            <a:ext cx="12161838" cy="27082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vi-VN" sz="1400">
              <a:latin typeface="Arial" panose="020B0604020202020204" pitchFamily="34" charset="0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1"/>
            <a:ext cx="12161838" cy="3402013"/>
            <a:chOff x="0" y="0"/>
            <a:chExt cx="5760" cy="2143"/>
          </a:xfrm>
        </p:grpSpPr>
        <p:pic>
          <p:nvPicPr>
            <p:cNvPr id="6" name="Picture 18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61" r="16583"/>
            <a:stretch>
              <a:fillRect/>
            </a:stretch>
          </p:blipFill>
          <p:spPr bwMode="auto">
            <a:xfrm>
              <a:off x="1610" y="0"/>
              <a:ext cx="4150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9" descr="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8" t="12508"/>
            <a:stretch>
              <a:fillRect/>
            </a:stretch>
          </p:blipFill>
          <p:spPr bwMode="auto">
            <a:xfrm>
              <a:off x="0" y="0"/>
              <a:ext cx="3520" cy="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0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r="2530"/>
          <a:stretch>
            <a:fillRect/>
          </a:stretch>
        </p:blipFill>
        <p:spPr bwMode="auto">
          <a:xfrm>
            <a:off x="6336" y="1196976"/>
            <a:ext cx="12155503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21"/>
          <p:cNvSpPr>
            <a:spLocks/>
          </p:cNvSpPr>
          <p:nvPr/>
        </p:nvSpPr>
        <p:spPr bwMode="gray">
          <a:xfrm>
            <a:off x="622873" y="5546725"/>
            <a:ext cx="11509405" cy="1296988"/>
          </a:xfrm>
          <a:custGeom>
            <a:avLst/>
            <a:gdLst>
              <a:gd name="T0" fmla="*/ 8639896 w 5103"/>
              <a:gd name="T1" fmla="*/ 879917 h 765"/>
              <a:gd name="T2" fmla="*/ 8153213 w 5103"/>
              <a:gd name="T3" fmla="*/ 1132533 h 765"/>
              <a:gd name="T4" fmla="*/ 7320595 w 5103"/>
              <a:gd name="T5" fmla="*/ 1173223 h 765"/>
              <a:gd name="T6" fmla="*/ 6579548 w 5103"/>
              <a:gd name="T7" fmla="*/ 1296988 h 765"/>
              <a:gd name="T8" fmla="*/ 5696057 w 5103"/>
              <a:gd name="T9" fmla="*/ 1112188 h 765"/>
              <a:gd name="T10" fmla="*/ 5068626 w 5103"/>
              <a:gd name="T11" fmla="*/ 1163051 h 765"/>
              <a:gd name="T12" fmla="*/ 4307230 w 5103"/>
              <a:gd name="T13" fmla="*/ 1112188 h 765"/>
              <a:gd name="T14" fmla="*/ 3783240 w 5103"/>
              <a:gd name="T15" fmla="*/ 1224085 h 765"/>
              <a:gd name="T16" fmla="*/ 3216856 w 5103"/>
              <a:gd name="T17" fmla="*/ 1132533 h 765"/>
              <a:gd name="T18" fmla="*/ 2219750 w 5103"/>
              <a:gd name="T19" fmla="*/ 1213913 h 765"/>
              <a:gd name="T20" fmla="*/ 1242992 w 5103"/>
              <a:gd name="T21" fmla="*/ 1008768 h 765"/>
              <a:gd name="T22" fmla="*/ 585037 w 5103"/>
              <a:gd name="T23" fmla="*/ 1152878 h 765"/>
              <a:gd name="T24" fmla="*/ 40698 w 5103"/>
              <a:gd name="T25" fmla="*/ 783279 h 765"/>
              <a:gd name="T26" fmla="*/ 1007281 w 5103"/>
              <a:gd name="T27" fmla="*/ 52558 h 765"/>
              <a:gd name="T28" fmla="*/ 2262144 w 5103"/>
              <a:gd name="T29" fmla="*/ 186495 h 765"/>
              <a:gd name="T30" fmla="*/ 3464437 w 5103"/>
              <a:gd name="T31" fmla="*/ 608652 h 765"/>
              <a:gd name="T32" fmla="*/ 4431020 w 5103"/>
              <a:gd name="T33" fmla="*/ 545922 h 765"/>
              <a:gd name="T34" fmla="*/ 5511219 w 5103"/>
              <a:gd name="T35" fmla="*/ 484887 h 765"/>
              <a:gd name="T36" fmla="*/ 6918700 w 5103"/>
              <a:gd name="T37" fmla="*/ 484887 h 765"/>
              <a:gd name="T38" fmla="*/ 8070121 w 5103"/>
              <a:gd name="T39" fmla="*/ 535749 h 765"/>
              <a:gd name="T40" fmla="*/ 8639896 w 5103"/>
              <a:gd name="T41" fmla="*/ 879917 h 76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103" h="765">
                <a:moveTo>
                  <a:pt x="5095" y="519"/>
                </a:moveTo>
                <a:cubicBezTo>
                  <a:pt x="5103" y="578"/>
                  <a:pt x="4911" y="650"/>
                  <a:pt x="4808" y="668"/>
                </a:cubicBezTo>
                <a:cubicBezTo>
                  <a:pt x="4705" y="686"/>
                  <a:pt x="4462" y="656"/>
                  <a:pt x="4317" y="692"/>
                </a:cubicBezTo>
                <a:cubicBezTo>
                  <a:pt x="4172" y="728"/>
                  <a:pt x="4068" y="765"/>
                  <a:pt x="3880" y="765"/>
                </a:cubicBezTo>
                <a:cubicBezTo>
                  <a:pt x="3692" y="765"/>
                  <a:pt x="3535" y="650"/>
                  <a:pt x="3359" y="656"/>
                </a:cubicBezTo>
                <a:cubicBezTo>
                  <a:pt x="3183" y="662"/>
                  <a:pt x="3086" y="704"/>
                  <a:pt x="2989" y="686"/>
                </a:cubicBezTo>
                <a:cubicBezTo>
                  <a:pt x="2892" y="668"/>
                  <a:pt x="2710" y="613"/>
                  <a:pt x="2540" y="656"/>
                </a:cubicBezTo>
                <a:cubicBezTo>
                  <a:pt x="2370" y="699"/>
                  <a:pt x="2352" y="722"/>
                  <a:pt x="2231" y="722"/>
                </a:cubicBezTo>
                <a:cubicBezTo>
                  <a:pt x="2110" y="722"/>
                  <a:pt x="2019" y="668"/>
                  <a:pt x="1897" y="668"/>
                </a:cubicBezTo>
                <a:cubicBezTo>
                  <a:pt x="1775" y="668"/>
                  <a:pt x="1515" y="747"/>
                  <a:pt x="1309" y="716"/>
                </a:cubicBezTo>
                <a:cubicBezTo>
                  <a:pt x="1103" y="685"/>
                  <a:pt x="915" y="577"/>
                  <a:pt x="733" y="595"/>
                </a:cubicBezTo>
                <a:cubicBezTo>
                  <a:pt x="551" y="613"/>
                  <a:pt x="491" y="686"/>
                  <a:pt x="345" y="680"/>
                </a:cubicBezTo>
                <a:cubicBezTo>
                  <a:pt x="199" y="674"/>
                  <a:pt x="48" y="601"/>
                  <a:pt x="24" y="462"/>
                </a:cubicBezTo>
                <a:cubicBezTo>
                  <a:pt x="0" y="323"/>
                  <a:pt x="363" y="62"/>
                  <a:pt x="594" y="31"/>
                </a:cubicBezTo>
                <a:cubicBezTo>
                  <a:pt x="825" y="0"/>
                  <a:pt x="1093" y="55"/>
                  <a:pt x="1334" y="110"/>
                </a:cubicBezTo>
                <a:cubicBezTo>
                  <a:pt x="1575" y="165"/>
                  <a:pt x="1830" y="324"/>
                  <a:pt x="2043" y="359"/>
                </a:cubicBezTo>
                <a:cubicBezTo>
                  <a:pt x="2256" y="394"/>
                  <a:pt x="2412" y="334"/>
                  <a:pt x="2613" y="322"/>
                </a:cubicBezTo>
                <a:cubicBezTo>
                  <a:pt x="2613" y="322"/>
                  <a:pt x="3250" y="286"/>
                  <a:pt x="3250" y="286"/>
                </a:cubicBezTo>
                <a:cubicBezTo>
                  <a:pt x="3250" y="286"/>
                  <a:pt x="4080" y="286"/>
                  <a:pt x="4080" y="286"/>
                </a:cubicBezTo>
                <a:cubicBezTo>
                  <a:pt x="4080" y="286"/>
                  <a:pt x="4590" y="277"/>
                  <a:pt x="4759" y="316"/>
                </a:cubicBezTo>
                <a:cubicBezTo>
                  <a:pt x="4928" y="355"/>
                  <a:pt x="5087" y="460"/>
                  <a:pt x="5095" y="519"/>
                </a:cubicBezTo>
                <a:close/>
              </a:path>
            </a:pathLst>
          </a:custGeom>
          <a:solidFill>
            <a:schemeClr val="accent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" name="Freeform 22"/>
          <p:cNvSpPr>
            <a:spLocks/>
          </p:cNvSpPr>
          <p:nvPr/>
        </p:nvSpPr>
        <p:spPr bwMode="gray">
          <a:xfrm>
            <a:off x="842462" y="5608639"/>
            <a:ext cx="11184245" cy="1030287"/>
          </a:xfrm>
          <a:custGeom>
            <a:avLst/>
            <a:gdLst>
              <a:gd name="T0" fmla="*/ 8397117 w 4959"/>
              <a:gd name="T1" fmla="*/ 741739 h 607"/>
              <a:gd name="T2" fmla="*/ 7854492 w 4959"/>
              <a:gd name="T3" fmla="*/ 1030287 h 607"/>
              <a:gd name="T4" fmla="*/ 7227083 w 4959"/>
              <a:gd name="T5" fmla="*/ 845277 h 607"/>
              <a:gd name="T6" fmla="*/ 6589499 w 4959"/>
              <a:gd name="T7" fmla="*/ 865645 h 607"/>
              <a:gd name="T8" fmla="*/ 6045178 w 4959"/>
              <a:gd name="T9" fmla="*/ 926749 h 607"/>
              <a:gd name="T10" fmla="*/ 5098976 w 4959"/>
              <a:gd name="T11" fmla="*/ 577097 h 607"/>
              <a:gd name="T12" fmla="*/ 3876375 w 4959"/>
              <a:gd name="T13" fmla="*/ 865645 h 607"/>
              <a:gd name="T14" fmla="*/ 2970870 w 4959"/>
              <a:gd name="T15" fmla="*/ 628017 h 607"/>
              <a:gd name="T16" fmla="*/ 2446898 w 4959"/>
              <a:gd name="T17" fmla="*/ 493927 h 607"/>
              <a:gd name="T18" fmla="*/ 1778792 w 4959"/>
              <a:gd name="T19" fmla="*/ 493927 h 607"/>
              <a:gd name="T20" fmla="*/ 1017421 w 4959"/>
              <a:gd name="T21" fmla="*/ 762107 h 607"/>
              <a:gd name="T22" fmla="*/ 286574 w 4959"/>
              <a:gd name="T23" fmla="*/ 906381 h 607"/>
              <a:gd name="T24" fmla="*/ 164483 w 4959"/>
              <a:gd name="T25" fmla="*/ 298732 h 607"/>
              <a:gd name="T26" fmla="*/ 1275168 w 4959"/>
              <a:gd name="T27" fmla="*/ 32250 h 607"/>
              <a:gd name="T28" fmla="*/ 2436724 w 4959"/>
              <a:gd name="T29" fmla="*/ 207076 h 607"/>
              <a:gd name="T30" fmla="*/ 3803460 w 4959"/>
              <a:gd name="T31" fmla="*/ 617833 h 607"/>
              <a:gd name="T32" fmla="*/ 4995539 w 4959"/>
              <a:gd name="T33" fmla="*/ 432822 h 607"/>
              <a:gd name="T34" fmla="*/ 6837071 w 4959"/>
              <a:gd name="T35" fmla="*/ 514295 h 607"/>
              <a:gd name="T36" fmla="*/ 7783273 w 4959"/>
              <a:gd name="T37" fmla="*/ 514295 h 607"/>
              <a:gd name="T38" fmla="*/ 8397117 w 4959"/>
              <a:gd name="T39" fmla="*/ 741739 h 6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959" h="607">
                <a:moveTo>
                  <a:pt x="4952" y="437"/>
                </a:moveTo>
                <a:cubicBezTo>
                  <a:pt x="4959" y="488"/>
                  <a:pt x="4741" y="607"/>
                  <a:pt x="4632" y="607"/>
                </a:cubicBezTo>
                <a:cubicBezTo>
                  <a:pt x="4523" y="607"/>
                  <a:pt x="4438" y="540"/>
                  <a:pt x="4262" y="498"/>
                </a:cubicBezTo>
                <a:cubicBezTo>
                  <a:pt x="4086" y="456"/>
                  <a:pt x="4002" y="502"/>
                  <a:pt x="3886" y="510"/>
                </a:cubicBezTo>
                <a:cubicBezTo>
                  <a:pt x="3770" y="518"/>
                  <a:pt x="3778" y="558"/>
                  <a:pt x="3565" y="546"/>
                </a:cubicBezTo>
                <a:cubicBezTo>
                  <a:pt x="3352" y="534"/>
                  <a:pt x="3219" y="352"/>
                  <a:pt x="3007" y="340"/>
                </a:cubicBezTo>
                <a:cubicBezTo>
                  <a:pt x="2795" y="328"/>
                  <a:pt x="2522" y="504"/>
                  <a:pt x="2286" y="510"/>
                </a:cubicBezTo>
                <a:cubicBezTo>
                  <a:pt x="2050" y="516"/>
                  <a:pt x="1824" y="394"/>
                  <a:pt x="1752" y="370"/>
                </a:cubicBezTo>
                <a:cubicBezTo>
                  <a:pt x="1680" y="346"/>
                  <a:pt x="1588" y="328"/>
                  <a:pt x="1443" y="291"/>
                </a:cubicBezTo>
                <a:cubicBezTo>
                  <a:pt x="1298" y="254"/>
                  <a:pt x="1176" y="255"/>
                  <a:pt x="1049" y="291"/>
                </a:cubicBezTo>
                <a:cubicBezTo>
                  <a:pt x="922" y="327"/>
                  <a:pt x="770" y="370"/>
                  <a:pt x="600" y="449"/>
                </a:cubicBezTo>
                <a:cubicBezTo>
                  <a:pt x="430" y="528"/>
                  <a:pt x="263" y="572"/>
                  <a:pt x="169" y="534"/>
                </a:cubicBezTo>
                <a:cubicBezTo>
                  <a:pt x="75" y="496"/>
                  <a:pt x="0" y="262"/>
                  <a:pt x="97" y="176"/>
                </a:cubicBezTo>
                <a:cubicBezTo>
                  <a:pt x="194" y="90"/>
                  <a:pt x="564" y="0"/>
                  <a:pt x="752" y="19"/>
                </a:cubicBezTo>
                <a:cubicBezTo>
                  <a:pt x="940" y="38"/>
                  <a:pt x="1188" y="65"/>
                  <a:pt x="1437" y="122"/>
                </a:cubicBezTo>
                <a:cubicBezTo>
                  <a:pt x="1686" y="179"/>
                  <a:pt x="1992" y="342"/>
                  <a:pt x="2243" y="364"/>
                </a:cubicBezTo>
                <a:cubicBezTo>
                  <a:pt x="2494" y="386"/>
                  <a:pt x="2710" y="291"/>
                  <a:pt x="2946" y="255"/>
                </a:cubicBezTo>
                <a:cubicBezTo>
                  <a:pt x="3182" y="219"/>
                  <a:pt x="3807" y="310"/>
                  <a:pt x="4032" y="303"/>
                </a:cubicBezTo>
                <a:cubicBezTo>
                  <a:pt x="4257" y="296"/>
                  <a:pt x="4437" y="281"/>
                  <a:pt x="4590" y="303"/>
                </a:cubicBezTo>
                <a:cubicBezTo>
                  <a:pt x="4743" y="325"/>
                  <a:pt x="4945" y="386"/>
                  <a:pt x="4952" y="4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11" name="Picture 23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480">
            <a:off x="7759508" y="1268413"/>
            <a:ext cx="331494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103195" y="5272089"/>
            <a:ext cx="172503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35" y="3859214"/>
            <a:ext cx="391248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79" y="4270376"/>
            <a:ext cx="73689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8671">
            <a:off x="5601626" y="3429001"/>
            <a:ext cx="73688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172">
            <a:off x="6847370" y="2133601"/>
            <a:ext cx="7368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00057" y="5373688"/>
            <a:ext cx="153289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 descr="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98" y="3667126"/>
            <a:ext cx="137243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10134865" y="381000"/>
            <a:ext cx="13147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>
                <a:latin typeface="Arial Black" pitchFamily="34" charset="0"/>
              </a:rPr>
              <a:t>L/O/G/O</a:t>
            </a:r>
          </a:p>
        </p:txBody>
      </p:sp>
      <p:sp>
        <p:nvSpPr>
          <p:cNvPr id="49183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405395" y="1371601"/>
            <a:ext cx="7499800" cy="1470025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1" hangingPunct="1">
              <a:defRPr sz="4800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9184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405395" y="2619375"/>
            <a:ext cx="7499800" cy="554038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eaLnBrk="1" hangingPunct="1">
              <a:buFontTx/>
              <a:buNone/>
              <a:defRPr sz="2200" smtClean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0" name="Rectangle 33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304046" y="38100"/>
            <a:ext cx="2837762" cy="211138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E2F0DC3-2981-486D-A875-11F2D8ADB782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21" name="Rectangle 34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3851249" y="38100"/>
            <a:ext cx="3851249" cy="211138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9020030" y="38100"/>
            <a:ext cx="2837762" cy="211138"/>
          </a:xfrm>
        </p:spPr>
        <p:txBody>
          <a:bodyPr/>
          <a:lstStyle>
            <a:lvl1pPr>
              <a:defRPr sz="1200"/>
            </a:lvl1pPr>
          </a:lstStyle>
          <a:p>
            <a:fld id="{32E3F652-14A6-4111-80F8-026918FF26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3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22 -0.35185 C 0.10695 -0.32801 0.06233 -0.32361 0.03038 -0.2088 C -0.00156 -0.09398 0.00625 -0.04352 -2.5E-6 1.85185E-6 " pathEditMode="relative" rAng="0" ptsTypes="as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9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AADB3-F423-441B-916B-CC8253FD67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884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D073A-2986-4248-92F6-A9BF6F2C96C8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7A52A-C9C6-46A7-BEC1-5235FB39C8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860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1774" y="689133"/>
            <a:ext cx="681829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41729" y="2739400"/>
            <a:ext cx="3878381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494864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462D5-4EEC-48C2-A423-F496CA676EDC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3C327-5E1A-42CE-9FD7-1E6ED1015C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61680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F1E35-50C2-46EC-A96C-4AEABB88C76E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5BB22-44E8-4614-8EB5-0C8C8B6C12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54675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AAD4A-23B9-43CD-8469-2FFE0C2FF63A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52869-0152-41F7-95BC-80DB1034D5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486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304A4-323D-4D13-81DC-1BBCBBE8F9AB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E56EF-B946-4D6A-8693-160064FB29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22855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25A10-8386-4DA5-AE53-7B82FB0E1031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54D1-08E6-426D-B636-58F7535DB9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6624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AB274-C834-415B-B187-E9AB65E682B0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FDDCA-E99B-408D-963B-B6381B903C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028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FEC40-22F9-404A-8EB5-EF271AA2C6D5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1A319C-24E1-416C-A6B3-2ED5373B96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3024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E14DB-F995-4FEC-9F5D-40715A8E1919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F4A82-4459-46DF-A6FB-0AFF4816C8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23366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C9527-C410-4323-B028-E4B51E182203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FCAAC7-A4CE-4663-AC42-3C881BD339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96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8092" y="1600201"/>
            <a:ext cx="10945654" cy="4525963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89B4-52FB-4F68-A8BE-C1C6F2353E97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10E57-7809-426B-AF81-68322A5297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840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34746" y="2940400"/>
            <a:ext cx="3892347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9036043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45803" y="3261017"/>
            <a:ext cx="8670098" cy="18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title" idx="2" hasCustomPrompt="1"/>
          </p:nvPr>
        </p:nvSpPr>
        <p:spPr>
          <a:xfrm>
            <a:off x="5064573" y="1767451"/>
            <a:ext cx="146756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2593069" y="5065517"/>
            <a:ext cx="6975500" cy="600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0"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303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18152" y="43513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897618" y="43513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56615" y="43513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77116" y="4351333"/>
            <a:ext cx="1987072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18168" y="34196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897634" y="34196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77132" y="34196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56631" y="34196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1774" y="689133"/>
            <a:ext cx="681829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37120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561" y="413700"/>
            <a:ext cx="12210783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1114" y="3809733"/>
            <a:ext cx="225640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52717" y="3809733"/>
            <a:ext cx="225640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44320" y="3809733"/>
            <a:ext cx="225640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795764" y="23655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87367" y="23655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79004" y="2365533"/>
            <a:ext cx="1987072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2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1774" y="689133"/>
            <a:ext cx="681829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192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99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22718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168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1420610" y="1244600"/>
            <a:ext cx="9373154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body" idx="1"/>
          </p:nvPr>
        </p:nvSpPr>
        <p:spPr>
          <a:xfrm>
            <a:off x="1420610" y="2260600"/>
            <a:ext cx="9373154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0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108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913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9" r:id="rId3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4"/>
          <p:cNvSpPr txBox="1">
            <a:spLocks noGrp="1"/>
          </p:cNvSpPr>
          <p:nvPr>
            <p:ph type="title"/>
          </p:nvPr>
        </p:nvSpPr>
        <p:spPr>
          <a:xfrm>
            <a:off x="1420610" y="1244600"/>
            <a:ext cx="9373154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20" name="Google Shape;820;p34"/>
          <p:cNvSpPr txBox="1">
            <a:spLocks noGrp="1"/>
          </p:cNvSpPr>
          <p:nvPr>
            <p:ph type="body" idx="1"/>
          </p:nvPr>
        </p:nvSpPr>
        <p:spPr>
          <a:xfrm>
            <a:off x="1420610" y="2260600"/>
            <a:ext cx="9373154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86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ltGray">
          <a:xfrm>
            <a:off x="0" y="4149726"/>
            <a:ext cx="12161838" cy="27082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vi-VN" sz="1400">
              <a:latin typeface="Arial" panose="020B0604020202020204" pitchFamily="34" charset="0"/>
            </a:endParaRPr>
          </a:p>
        </p:txBody>
      </p:sp>
      <p:pic>
        <p:nvPicPr>
          <p:cNvPr id="1027" name="Picture 17" descr="8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7"/>
          <a:stretch>
            <a:fillRect/>
          </a:stretch>
        </p:blipFill>
        <p:spPr bwMode="gray">
          <a:xfrm>
            <a:off x="0" y="2882900"/>
            <a:ext cx="12161838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8" name="Group 18"/>
          <p:cNvGrpSpPr>
            <a:grpSpLocks/>
          </p:cNvGrpSpPr>
          <p:nvPr/>
        </p:nvGrpSpPr>
        <p:grpSpPr bwMode="auto">
          <a:xfrm flipH="1">
            <a:off x="0" y="0"/>
            <a:ext cx="12161838" cy="2438400"/>
            <a:chOff x="0" y="0"/>
            <a:chExt cx="5760" cy="1536"/>
          </a:xfrm>
        </p:grpSpPr>
        <p:pic>
          <p:nvPicPr>
            <p:cNvPr id="1038" name="Picture 19" descr="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50" r="16583"/>
            <a:stretch>
              <a:fillRect/>
            </a:stretch>
          </p:blipFill>
          <p:spPr bwMode="auto">
            <a:xfrm>
              <a:off x="1610" y="0"/>
              <a:ext cx="4150" cy="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20" descr="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8" t="37289"/>
            <a:stretch>
              <a:fillRect/>
            </a:stretch>
          </p:blipFill>
          <p:spPr bwMode="auto">
            <a:xfrm>
              <a:off x="0" y="0"/>
              <a:ext cx="352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5" name="Picture 21" descr="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21144" r="2530"/>
          <a:stretch>
            <a:fillRect/>
          </a:stretch>
        </p:blipFill>
        <p:spPr bwMode="auto">
          <a:xfrm>
            <a:off x="0" y="0"/>
            <a:ext cx="12155504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22"/>
          <p:cNvGrpSpPr>
            <a:grpSpLocks/>
          </p:cNvGrpSpPr>
          <p:nvPr/>
        </p:nvGrpSpPr>
        <p:grpSpPr bwMode="auto">
          <a:xfrm>
            <a:off x="10198208" y="260350"/>
            <a:ext cx="1342870" cy="827088"/>
            <a:chOff x="4830" y="164"/>
            <a:chExt cx="636" cy="521"/>
          </a:xfrm>
        </p:grpSpPr>
        <p:pic>
          <p:nvPicPr>
            <p:cNvPr id="1036" name="Picture 23" descr="1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1329" flipH="1">
              <a:off x="4830" y="436"/>
              <a:ext cx="260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24" descr="1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2828" flipH="1">
              <a:off x="5206" y="164"/>
              <a:ext cx="26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4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30EE1F-2C97-4C40-8261-019EBCCA4505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83AFC38-B0B6-460F-923F-67686B0E3A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" grpId="0"/>
    </p:bld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3" Type="http://schemas.openxmlformats.org/officeDocument/2006/relationships/image" Target="../media/image13.jp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12157087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498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25" tIns="60862" rIns="121725" bIns="60862" rtlCol="0" anchor="ctr">
            <a:normAutofit fontScale="92500" lnSpcReduction="1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TOÁN</a:t>
            </a:r>
          </a:p>
          <a:p>
            <a:r>
              <a:rPr lang="en-US" sz="4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THỰC HÀNH ĐO ĐỘ DÀI</a:t>
            </a:r>
          </a:p>
        </p:txBody>
      </p:sp>
    </p:spTree>
    <p:extLst>
      <p:ext uri="{BB962C8B-B14F-4D97-AF65-F5344CB8AC3E}">
        <p14:creationId xmlns:p14="http://schemas.microsoft.com/office/powerpoint/2010/main" val="302764752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84400"/>
          <a:stretch/>
        </p:blipFill>
        <p:spPr>
          <a:xfrm flipV="1">
            <a:off x="405396" y="-96168"/>
            <a:ext cx="11801917" cy="192513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40" y="2679872"/>
            <a:ext cx="9459222" cy="156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6" name="Oval 5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rgbClr val="CCD5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269814" y="167271"/>
            <a:ext cx="3106823" cy="110779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  <a:r>
              <a:rPr lang="en-US" sz="4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400" b="1" dirty="0">
                <a:solidFill>
                  <a:schemeClr val="tx1"/>
                </a:solidFill>
                <a:latin typeface="Akronism" pitchFamily="2" charset="0"/>
                <a:ea typeface="Arial-Rounded" pitchFamily="34" charset="0"/>
                <a:cs typeface="Arial-Rounded" pitchFamily="34" charset="0"/>
              </a:rPr>
              <a:t>10</a:t>
            </a:r>
            <a:endParaRPr lang="en-US" sz="6400" b="1" dirty="0">
              <a:solidFill>
                <a:schemeClr val="tx1"/>
              </a:solidFill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3487" y="2413000"/>
            <a:ext cx="1861301" cy="1828800"/>
            <a:chOff x="1212273" y="1084984"/>
            <a:chExt cx="992332" cy="992332"/>
          </a:xfrm>
        </p:grpSpPr>
        <p:sp>
          <p:nvSpPr>
            <p:cNvPr id="17" name="Oval 16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25338" y="2958167"/>
            <a:ext cx="1579625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  <a:endParaRPr lang="en-US" sz="4000" dirty="0">
              <a:solidFill>
                <a:srgbClr val="FFFFFF"/>
              </a:solidFill>
              <a:latin typeface="Akronism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4948" y="2939169"/>
            <a:ext cx="7025647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 HÀNH ĐO ĐỘ DÀI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80" y="4055288"/>
            <a:ext cx="2904118" cy="27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011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id="{769A3578-7114-4A6C-AC30-E68EBABAF455}"/>
              </a:ext>
            </a:extLst>
          </p:cNvPr>
          <p:cNvSpPr txBox="1">
            <a:spLocks noChangeArrowheads="1"/>
          </p:cNvSpPr>
          <p:nvPr/>
        </p:nvSpPr>
        <p:spPr>
          <a:xfrm>
            <a:off x="-167480" y="871629"/>
            <a:ext cx="1232931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Group 59">
            <a:extLst>
              <a:ext uri="{FF2B5EF4-FFF2-40B4-BE49-F238E27FC236}">
                <a16:creationId xmlns:a16="http://schemas.microsoft.com/office/drawing/2014/main" id="{B9ED4AB8-2054-49E5-9090-18D65B7401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773675"/>
              </p:ext>
            </p:extLst>
          </p:nvPr>
        </p:nvGraphicFramePr>
        <p:xfrm>
          <a:off x="1422369" y="2421535"/>
          <a:ext cx="8534400" cy="3494087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marT="34286" marB="3428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36">
            <a:extLst>
              <a:ext uri="{FF2B5EF4-FFF2-40B4-BE49-F238E27FC236}">
                <a16:creationId xmlns:a16="http://schemas.microsoft.com/office/drawing/2014/main" id="{54BEFA07-646C-4E7F-A6EA-9C6B31685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769" y="2535835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</a:rPr>
              <a:t>ĐOẠN THẲNG</a:t>
            </a:r>
          </a:p>
        </p:txBody>
      </p:sp>
      <p:sp>
        <p:nvSpPr>
          <p:cNvPr id="19" name="Text Box 37">
            <a:extLst>
              <a:ext uri="{FF2B5EF4-FFF2-40B4-BE49-F238E27FC236}">
                <a16:creationId xmlns:a16="http://schemas.microsoft.com/office/drawing/2014/main" id="{0CDFBF2C-18F6-45CD-BA54-DCD48812B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69" y="2535835"/>
            <a:ext cx="381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</a:rPr>
              <a:t>ĐỘ DÀI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4C1DE007-762A-4A6B-8F7A-174937F2E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569" y="3507385"/>
            <a:ext cx="2971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1050" b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9EB5DA34-40F2-4F7F-A963-02C84ED0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57" y="3380385"/>
            <a:ext cx="152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AB</a:t>
            </a:r>
          </a:p>
        </p:txBody>
      </p:sp>
      <p:sp>
        <p:nvSpPr>
          <p:cNvPr id="23" name="Text Box 40">
            <a:extLst>
              <a:ext uri="{FF2B5EF4-FFF2-40B4-BE49-F238E27FC236}">
                <a16:creationId xmlns:a16="http://schemas.microsoft.com/office/drawing/2014/main" id="{7B405445-5A37-46A6-9F45-0A8052B8D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969" y="4340823"/>
            <a:ext cx="152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CD</a:t>
            </a:r>
          </a:p>
        </p:txBody>
      </p:sp>
      <p:sp>
        <p:nvSpPr>
          <p:cNvPr id="24" name="Text Box 41">
            <a:extLst>
              <a:ext uri="{FF2B5EF4-FFF2-40B4-BE49-F238E27FC236}">
                <a16:creationId xmlns:a16="http://schemas.microsoft.com/office/drawing/2014/main" id="{7F5A45F2-4112-4D40-8CFF-EC51DDE68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569" y="5217123"/>
            <a:ext cx="167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EG</a:t>
            </a:r>
          </a:p>
        </p:txBody>
      </p:sp>
      <p:sp>
        <p:nvSpPr>
          <p:cNvPr id="25" name="Text Box 42">
            <a:extLst>
              <a:ext uri="{FF2B5EF4-FFF2-40B4-BE49-F238E27FC236}">
                <a16:creationId xmlns:a16="http://schemas.microsoft.com/office/drawing/2014/main" id="{A73198F2-FFF1-43C9-9BFB-6B1E1339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794" y="3404198"/>
            <a:ext cx="167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7cm</a:t>
            </a: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id="{CF14DE1B-DB8C-49EB-88DE-82B2961AD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769" y="4275735"/>
            <a:ext cx="243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12 cm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4AE45AA1-BFCC-4EC1-9B95-CA4A2149E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482" y="5217123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1dm 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2BF4F3-6F77-4E43-8274-01F99DB8F569}"/>
              </a:ext>
            </a:extLst>
          </p:cNvPr>
          <p:cNvSpPr/>
          <p:nvPr/>
        </p:nvSpPr>
        <p:spPr>
          <a:xfrm>
            <a:off x="2436021" y="3183917"/>
            <a:ext cx="8305800" cy="30378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813AB67C-6A11-4CE1-AA38-C78AD74D25DF}"/>
              </a:ext>
            </a:extLst>
          </p:cNvPr>
          <p:cNvSpPr txBox="1">
            <a:spLocks noChangeArrowheads="1"/>
          </p:cNvSpPr>
          <p:nvPr/>
        </p:nvSpPr>
        <p:spPr>
          <a:xfrm>
            <a:off x="975519" y="-96974"/>
            <a:ext cx="9144000" cy="57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AB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7cm.</a:t>
            </a:r>
          </a:p>
        </p:txBody>
      </p:sp>
      <p:pic>
        <p:nvPicPr>
          <p:cNvPr id="6" name="Picture 43" descr="thuot">
            <a:extLst>
              <a:ext uri="{FF2B5EF4-FFF2-40B4-BE49-F238E27FC236}">
                <a16:creationId xmlns:a16="http://schemas.microsoft.com/office/drawing/2014/main" id="{4C1CABC3-F29C-44EA-9C50-C0B41AB4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19" y="1811337"/>
            <a:ext cx="83058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4">
            <a:extLst>
              <a:ext uri="{FF2B5EF4-FFF2-40B4-BE49-F238E27FC236}">
                <a16:creationId xmlns:a16="http://schemas.microsoft.com/office/drawing/2014/main" id="{A0A7C80F-933C-44FC-8E7B-61117CBE35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53557" y="1824037"/>
            <a:ext cx="2765425" cy="793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5">
            <a:extLst>
              <a:ext uri="{FF2B5EF4-FFF2-40B4-BE49-F238E27FC236}">
                <a16:creationId xmlns:a16="http://schemas.microsoft.com/office/drawing/2014/main" id="{316266FB-EF93-4869-892C-E35A05A07F87}"/>
              </a:ext>
            </a:extLst>
          </p:cNvPr>
          <p:cNvGrpSpPr>
            <a:grpSpLocks/>
          </p:cNvGrpSpPr>
          <p:nvPr/>
        </p:nvGrpSpPr>
        <p:grpSpPr bwMode="auto">
          <a:xfrm>
            <a:off x="3044032" y="881062"/>
            <a:ext cx="2828925" cy="971550"/>
            <a:chOff x="1722" y="2880"/>
            <a:chExt cx="1584" cy="816"/>
          </a:xfrm>
        </p:grpSpPr>
        <p:sp>
          <p:nvSpPr>
            <p:cNvPr id="9" name="Rectangle 46">
              <a:extLst>
                <a:ext uri="{FF2B5EF4-FFF2-40B4-BE49-F238E27FC236}">
                  <a16:creationId xmlns:a16="http://schemas.microsoft.com/office/drawing/2014/main" id="{D67AF1F6-14A4-4277-8B24-C5D6983C0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3648"/>
              <a:ext cx="1584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/>
            </a:p>
          </p:txBody>
        </p:sp>
        <p:pic>
          <p:nvPicPr>
            <p:cNvPr id="10" name="Picture 47" descr="pen">
              <a:extLst>
                <a:ext uri="{FF2B5EF4-FFF2-40B4-BE49-F238E27FC236}">
                  <a16:creationId xmlns:a16="http://schemas.microsoft.com/office/drawing/2014/main" id="{4D669138-6A88-4C33-ADEE-1D04E0393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880"/>
              <a:ext cx="81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50">
            <a:extLst>
              <a:ext uri="{FF2B5EF4-FFF2-40B4-BE49-F238E27FC236}">
                <a16:creationId xmlns:a16="http://schemas.microsoft.com/office/drawing/2014/main" id="{5511A956-EE04-497D-A99A-E07F39864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352" y="1210270"/>
            <a:ext cx="51868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6" name="Text Box 53">
            <a:extLst>
              <a:ext uri="{FF2B5EF4-FFF2-40B4-BE49-F238E27FC236}">
                <a16:creationId xmlns:a16="http://schemas.microsoft.com/office/drawing/2014/main" id="{3076F045-FF56-4E2D-895E-26DB45139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576" y="1202580"/>
            <a:ext cx="51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7" name="Text Box 55">
            <a:extLst>
              <a:ext uri="{FF2B5EF4-FFF2-40B4-BE49-F238E27FC236}">
                <a16:creationId xmlns:a16="http://schemas.microsoft.com/office/drawing/2014/main" id="{53563FC8-64B9-4BF6-8E59-A1BE12EB7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619" y="1143000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7cm</a:t>
            </a:r>
          </a:p>
        </p:txBody>
      </p:sp>
      <p:sp>
        <p:nvSpPr>
          <p:cNvPr id="18" name="AutoShape 56">
            <a:extLst>
              <a:ext uri="{FF2B5EF4-FFF2-40B4-BE49-F238E27FC236}">
                <a16:creationId xmlns:a16="http://schemas.microsoft.com/office/drawing/2014/main" id="{1F631414-F0F7-471F-88C4-BC21FC8919E2}"/>
              </a:ext>
            </a:extLst>
          </p:cNvPr>
          <p:cNvSpPr>
            <a:spLocks/>
          </p:cNvSpPr>
          <p:nvPr/>
        </p:nvSpPr>
        <p:spPr bwMode="auto">
          <a:xfrm rot="16200000">
            <a:off x="4385469" y="307548"/>
            <a:ext cx="114300" cy="27432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 sz="3200" b="0"/>
          </a:p>
        </p:txBody>
      </p:sp>
      <p:sp>
        <p:nvSpPr>
          <p:cNvPr id="19" name="Text Box 69">
            <a:extLst>
              <a:ext uri="{FF2B5EF4-FFF2-40B4-BE49-F238E27FC236}">
                <a16:creationId xmlns:a16="http://schemas.microsoft.com/office/drawing/2014/main" id="{E38A95C0-7512-43A0-A1EF-4FA1163F8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3496813"/>
            <a:ext cx="71628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en-US" altLang="en-US" sz="3200" b="0" dirty="0"/>
              <a:t> </a:t>
            </a:r>
            <a:r>
              <a:rPr lang="en-US" altLang="en-US" sz="3200" b="0" dirty="0" err="1"/>
              <a:t>Đặt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thước</a:t>
            </a:r>
            <a:r>
              <a:rPr lang="en-US" altLang="en-US" sz="3200" b="0" dirty="0"/>
              <a:t>, </a:t>
            </a:r>
            <a:r>
              <a:rPr lang="en-US" altLang="en-US" sz="3200" b="0" dirty="0" err="1"/>
              <a:t>kẻ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một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đoạn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thẳng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bắt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đầu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từ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vạch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ghi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số</a:t>
            </a:r>
            <a:r>
              <a:rPr lang="en-US" altLang="en-US" sz="3200" b="0" dirty="0"/>
              <a:t> 0 </a:t>
            </a:r>
            <a:r>
              <a:rPr lang="en-US" altLang="en-US" sz="3200" b="0" dirty="0" err="1"/>
              <a:t>đến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vạch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số</a:t>
            </a:r>
            <a:r>
              <a:rPr lang="en-US" altLang="en-US" sz="3200" b="0" dirty="0"/>
              <a:t> 7. </a:t>
            </a:r>
          </a:p>
          <a:p>
            <a:pPr algn="ctr">
              <a:spcBef>
                <a:spcPct val="25000"/>
              </a:spcBef>
            </a:pPr>
            <a:r>
              <a:rPr lang="en-US" altLang="en-US" sz="3200" b="0" dirty="0" err="1"/>
              <a:t>Nhấc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thước</a:t>
            </a:r>
            <a:r>
              <a:rPr lang="en-US" altLang="en-US" sz="3200" b="0" dirty="0"/>
              <a:t> ra, </a:t>
            </a:r>
            <a:r>
              <a:rPr lang="en-US" altLang="en-US" sz="3200" b="0" dirty="0" err="1"/>
              <a:t>ghi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chữ</a:t>
            </a:r>
            <a:r>
              <a:rPr lang="en-US" altLang="en-US" sz="3200" b="0" dirty="0"/>
              <a:t> A </a:t>
            </a:r>
            <a:r>
              <a:rPr lang="en-US" altLang="en-US" sz="3200" b="0" dirty="0" err="1"/>
              <a:t>và</a:t>
            </a:r>
            <a:r>
              <a:rPr lang="en-US" altLang="en-US" sz="3200" b="0" dirty="0"/>
              <a:t> B ở </a:t>
            </a:r>
            <a:r>
              <a:rPr lang="en-US" altLang="en-US" sz="3200" b="0" dirty="0" err="1"/>
              <a:t>hai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đầu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đoạn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thẳng</a:t>
            </a:r>
            <a:r>
              <a:rPr lang="en-US" altLang="en-US" sz="3200" b="0" dirty="0"/>
              <a:t>. Ta </a:t>
            </a:r>
            <a:r>
              <a:rPr lang="en-US" altLang="en-US" sz="3200" b="0" dirty="0" err="1"/>
              <a:t>có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đoạn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thẳng</a:t>
            </a:r>
            <a:r>
              <a:rPr lang="en-US" altLang="en-US" sz="3200" b="0" dirty="0"/>
              <a:t> AB </a:t>
            </a:r>
            <a:r>
              <a:rPr lang="en-US" altLang="en-US" sz="3200" b="0" dirty="0" err="1"/>
              <a:t>dài</a:t>
            </a:r>
            <a:r>
              <a:rPr lang="en-US" altLang="en-US" sz="3200" b="0" dirty="0"/>
              <a:t> 7cm.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26261F-7082-4AD0-9C8E-96D58C263CF8}"/>
              </a:ext>
            </a:extLst>
          </p:cNvPr>
          <p:cNvCxnSpPr>
            <a:cxnSpLocks/>
          </p:cNvCxnSpPr>
          <p:nvPr/>
        </p:nvCxnSpPr>
        <p:spPr>
          <a:xfrm>
            <a:off x="3053557" y="1676400"/>
            <a:ext cx="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F44B73-3058-4882-920E-77554AB5D979}"/>
              </a:ext>
            </a:extLst>
          </p:cNvPr>
          <p:cNvCxnSpPr>
            <a:cxnSpLocks/>
          </p:cNvCxnSpPr>
          <p:nvPr/>
        </p:nvCxnSpPr>
        <p:spPr>
          <a:xfrm>
            <a:off x="5814219" y="1676400"/>
            <a:ext cx="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0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562E-6 4.44444E-6 L 0.29944 4.44444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2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build="p"/>
      <p:bldP spid="13" grpId="0"/>
      <p:bldP spid="16" grpId="0"/>
      <p:bldP spid="17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">
            <a:extLst>
              <a:ext uri="{FF2B5EF4-FFF2-40B4-BE49-F238E27FC236}">
                <a16:creationId xmlns:a16="http://schemas.microsoft.com/office/drawing/2014/main" id="{BC78F344-D344-48AA-B5E9-08CAF493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14" y="896523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>
                <a:solidFill>
                  <a:srgbClr val="0000FF"/>
                </a:solidFill>
              </a:rPr>
              <a:t>   </a:t>
            </a:r>
            <a:r>
              <a:rPr lang="en-US" altLang="en-US" sz="4400" dirty="0" err="1">
                <a:solidFill>
                  <a:srgbClr val="0000FF"/>
                </a:solidFill>
              </a:rPr>
              <a:t>Vẽ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đoạn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thẳng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>
                <a:solidFill>
                  <a:srgbClr val="FF0000"/>
                </a:solidFill>
              </a:rPr>
              <a:t>CD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có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độ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dài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>
                <a:solidFill>
                  <a:srgbClr val="FF3300"/>
                </a:solidFill>
              </a:rPr>
              <a:t>12cm.</a:t>
            </a: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9EA44AC9-F65A-4944-B3D1-CC37372FF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3319" y="3452812"/>
            <a:ext cx="4648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" name="Picture 26" descr="thuot">
            <a:extLst>
              <a:ext uri="{FF2B5EF4-FFF2-40B4-BE49-F238E27FC236}">
                <a16:creationId xmlns:a16="http://schemas.microsoft.com/office/drawing/2014/main" id="{BB774E8F-932A-4DB8-B4E8-4B79DC58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3484562"/>
            <a:ext cx="83058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7">
            <a:extLst>
              <a:ext uri="{FF2B5EF4-FFF2-40B4-BE49-F238E27FC236}">
                <a16:creationId xmlns:a16="http://schemas.microsoft.com/office/drawing/2014/main" id="{8A65FD69-BF27-4B44-A5B9-9AEA6243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918" y="2866549"/>
            <a:ext cx="51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758E4BBB-F8AD-42EC-B8E6-6E284B6BE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707" y="25908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</a:rPr>
              <a:t>12cm</a:t>
            </a:r>
          </a:p>
        </p:txBody>
      </p:sp>
      <p:sp>
        <p:nvSpPr>
          <p:cNvPr id="33" name="AutoShape 29">
            <a:extLst>
              <a:ext uri="{FF2B5EF4-FFF2-40B4-BE49-F238E27FC236}">
                <a16:creationId xmlns:a16="http://schemas.microsoft.com/office/drawing/2014/main" id="{419700C1-6EC7-45A9-B7EC-AF9BADB8EC22}"/>
              </a:ext>
            </a:extLst>
          </p:cNvPr>
          <p:cNvSpPr>
            <a:spLocks/>
          </p:cNvSpPr>
          <p:nvPr/>
        </p:nvSpPr>
        <p:spPr bwMode="auto">
          <a:xfrm rot="16200000">
            <a:off x="4569619" y="881062"/>
            <a:ext cx="325438" cy="4618038"/>
          </a:xfrm>
          <a:prstGeom prst="rightBrace">
            <a:avLst>
              <a:gd name="adj1" fmla="val 88689"/>
              <a:gd name="adj2" fmla="val 50000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 sz="2800" b="0">
              <a:solidFill>
                <a:srgbClr val="FF0000"/>
              </a:solidFill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CF3969FD-AA6C-4E55-AA48-D91EAD578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31" y="2909887"/>
            <a:ext cx="49712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6DD85F-034A-43CD-A122-0A4F7A4C09D2}"/>
              </a:ext>
            </a:extLst>
          </p:cNvPr>
          <p:cNvCxnSpPr>
            <a:cxnSpLocks/>
          </p:cNvCxnSpPr>
          <p:nvPr/>
        </p:nvCxnSpPr>
        <p:spPr>
          <a:xfrm>
            <a:off x="2423319" y="3275012"/>
            <a:ext cx="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CA18CB-5B73-4BF1-9164-227A8671163C}"/>
              </a:ext>
            </a:extLst>
          </p:cNvPr>
          <p:cNvCxnSpPr>
            <a:cxnSpLocks/>
          </p:cNvCxnSpPr>
          <p:nvPr/>
        </p:nvCxnSpPr>
        <p:spPr>
          <a:xfrm>
            <a:off x="7079181" y="3275012"/>
            <a:ext cx="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5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">
            <a:extLst>
              <a:ext uri="{FF2B5EF4-FFF2-40B4-BE49-F238E27FC236}">
                <a16:creationId xmlns:a16="http://schemas.microsoft.com/office/drawing/2014/main" id="{BC78F344-D344-48AA-B5E9-08CAF493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85" y="105663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dirty="0">
                <a:solidFill>
                  <a:srgbClr val="0000FF"/>
                </a:solidFill>
              </a:rPr>
              <a:t>   </a:t>
            </a:r>
            <a:r>
              <a:rPr lang="en-US" altLang="en-US" dirty="0" err="1">
                <a:solidFill>
                  <a:srgbClr val="0000FF"/>
                </a:solidFill>
              </a:rPr>
              <a:t>Vẽ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đoạn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thẳng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EG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có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độ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dài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FF3300"/>
                </a:solidFill>
              </a:rPr>
              <a:t>1dm2cm.</a:t>
            </a: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9EA44AC9-F65A-4944-B3D1-CC37372FF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613" y="4349750"/>
            <a:ext cx="4648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" name="Picture 26" descr="thuot">
            <a:extLst>
              <a:ext uri="{FF2B5EF4-FFF2-40B4-BE49-F238E27FC236}">
                <a16:creationId xmlns:a16="http://schemas.microsoft.com/office/drawing/2014/main" id="{BB774E8F-932A-4DB8-B4E8-4B79DC58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13" y="4381500"/>
            <a:ext cx="83058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7">
            <a:extLst>
              <a:ext uri="{FF2B5EF4-FFF2-40B4-BE49-F238E27FC236}">
                <a16:creationId xmlns:a16="http://schemas.microsoft.com/office/drawing/2014/main" id="{8A65FD69-BF27-4B44-A5B9-9AEA6243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212" y="3763487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758E4BBB-F8AD-42EC-B8E6-6E284B6BE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001" y="33782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12cm</a:t>
            </a:r>
          </a:p>
        </p:txBody>
      </p:sp>
      <p:sp>
        <p:nvSpPr>
          <p:cNvPr id="33" name="AutoShape 29">
            <a:extLst>
              <a:ext uri="{FF2B5EF4-FFF2-40B4-BE49-F238E27FC236}">
                <a16:creationId xmlns:a16="http://schemas.microsoft.com/office/drawing/2014/main" id="{419700C1-6EC7-45A9-B7EC-AF9BADB8EC22}"/>
              </a:ext>
            </a:extLst>
          </p:cNvPr>
          <p:cNvSpPr>
            <a:spLocks/>
          </p:cNvSpPr>
          <p:nvPr/>
        </p:nvSpPr>
        <p:spPr bwMode="auto">
          <a:xfrm rot="16200000">
            <a:off x="4384913" y="1778000"/>
            <a:ext cx="325438" cy="4618038"/>
          </a:xfrm>
          <a:prstGeom prst="rightBrace">
            <a:avLst>
              <a:gd name="adj1" fmla="val 88689"/>
              <a:gd name="adj2" fmla="val 50000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 sz="2800" b="0">
              <a:solidFill>
                <a:srgbClr val="FF0000"/>
              </a:solidFill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CF3969FD-AA6C-4E55-AA48-D91EAD578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3806825"/>
            <a:ext cx="4971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6DD85F-034A-43CD-A122-0A4F7A4C09D2}"/>
              </a:ext>
            </a:extLst>
          </p:cNvPr>
          <p:cNvCxnSpPr>
            <a:cxnSpLocks/>
          </p:cNvCxnSpPr>
          <p:nvPr/>
        </p:nvCxnSpPr>
        <p:spPr>
          <a:xfrm>
            <a:off x="2238613" y="4171950"/>
            <a:ext cx="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CA18CB-5B73-4BF1-9164-227A8671163C}"/>
              </a:ext>
            </a:extLst>
          </p:cNvPr>
          <p:cNvCxnSpPr>
            <a:cxnSpLocks/>
          </p:cNvCxnSpPr>
          <p:nvPr/>
        </p:nvCxnSpPr>
        <p:spPr>
          <a:xfrm>
            <a:off x="6894475" y="4171950"/>
            <a:ext cx="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 Box 4">
            <a:extLst>
              <a:ext uri="{FF2B5EF4-FFF2-40B4-BE49-F238E27FC236}">
                <a16:creationId xmlns:a16="http://schemas.microsoft.com/office/drawing/2014/main" id="{3B53278A-C139-4DAB-8235-438141479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942" y="1895614"/>
            <a:ext cx="4648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FF"/>
                </a:solidFill>
              </a:rPr>
              <a:t>1dm2cm = 12cm</a:t>
            </a:r>
            <a:endParaRPr lang="en-US" altLang="en-US" sz="2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 animBg="1"/>
      <p:bldP spid="35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>
            <a:extLst>
              <a:ext uri="{FF2B5EF4-FFF2-40B4-BE49-F238E27FC236}">
                <a16:creationId xmlns:a16="http://schemas.microsoft.com/office/drawing/2014/main" id="{AD71B79A-7D85-40DA-A3AA-C0303AC94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46" y="8484"/>
            <a:ext cx="11857792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32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56" u="sng">
                <a:solidFill>
                  <a:srgbClr val="0000FF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sz="4256">
                <a:solidFill>
                  <a:srgbClr val="0000FF"/>
                </a:solidFill>
                <a:latin typeface="Times New Roman" panose="02020603050405020304" pitchFamily="18" charset="0"/>
              </a:rPr>
              <a:t>: Thực hành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5320" i="1">
                <a:solidFill>
                  <a:srgbClr val="FF0000"/>
                </a:solidFill>
                <a:latin typeface="Times New Roman" panose="02020603050405020304" pitchFamily="18" charset="0"/>
              </a:rPr>
              <a:t>Đo độ dài rồi cho biết kết quả đo:</a:t>
            </a: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2F1BC0BC-2A4F-471B-8F04-66F8456A9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46" y="2637215"/>
            <a:ext cx="12263186" cy="7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256" i="1">
                <a:solidFill>
                  <a:srgbClr val="0000FF"/>
                </a:solidFill>
                <a:latin typeface="Times New Roman" panose="02020603050405020304" pitchFamily="18" charset="0"/>
              </a:rPr>
              <a:t>a) Chiều dài cái bút của em.</a:t>
            </a:r>
            <a:endParaRPr lang="en-US" altLang="en-US" sz="6384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4DE0EF31-B2DD-4F87-A616-5A3A37A6D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46" y="3657600"/>
            <a:ext cx="12263186" cy="7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mép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6384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F72F0978-D537-4A3F-B442-0D6F8287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46" y="4648200"/>
            <a:ext cx="12263186" cy="8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788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6384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2" grpId="0"/>
      <p:bldP spid="21513" grpId="0"/>
      <p:bldP spid="215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9" name="Picture 9" descr="thuot">
            <a:extLst>
              <a:ext uri="{FF2B5EF4-FFF2-40B4-BE49-F238E27FC236}">
                <a16:creationId xmlns:a16="http://schemas.microsoft.com/office/drawing/2014/main" id="{6F38ED6E-E000-4516-A086-AC5BDDDC8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3652410"/>
            <a:ext cx="7905194" cy="7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>
            <a:extLst>
              <a:ext uri="{FF2B5EF4-FFF2-40B4-BE49-F238E27FC236}">
                <a16:creationId xmlns:a16="http://schemas.microsoft.com/office/drawing/2014/main" id="{CE32DA68-0B65-41E7-B841-25C2369D1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919" y="1191909"/>
            <a:ext cx="12567232" cy="7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vài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4256" dirty="0">
                <a:solidFill>
                  <a:srgbClr val="99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52" name="Text Box 12">
            <a:extLst>
              <a:ext uri="{FF2B5EF4-FFF2-40B4-BE49-F238E27FC236}">
                <a16:creationId xmlns:a16="http://schemas.microsoft.com/office/drawing/2014/main" id="{0E3FA57D-8464-4C0C-B87B-611544BFC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551" y="1984782"/>
            <a:ext cx="5574176" cy="8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788" i="1">
                <a:solidFill>
                  <a:srgbClr val="0000FF"/>
                </a:solidFill>
                <a:latin typeface="Times New Roman" panose="02020603050405020304" pitchFamily="18" charset="0"/>
              </a:rPr>
              <a:t>Thước thẳng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14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" grpId="0"/>
      <p:bldP spid="614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10">
            <a:extLst>
              <a:ext uri="{FF2B5EF4-FFF2-40B4-BE49-F238E27FC236}">
                <a16:creationId xmlns:a16="http://schemas.microsoft.com/office/drawing/2014/main" id="{698012BC-E3E9-42BE-8BA3-F2ED7C0B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98" y="160506"/>
            <a:ext cx="10540259" cy="855130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4256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vài loại thước dùng để đo độ dài:</a:t>
            </a:r>
          </a:p>
        </p:txBody>
      </p:sp>
      <p:sp>
        <p:nvSpPr>
          <p:cNvPr id="63499" name="Text Box 11">
            <a:extLst>
              <a:ext uri="{FF2B5EF4-FFF2-40B4-BE49-F238E27FC236}">
                <a16:creationId xmlns:a16="http://schemas.microsoft.com/office/drawing/2014/main" id="{26D80B78-1804-4C20-99D7-71DEC9F0C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19" y="1244198"/>
            <a:ext cx="3141808" cy="7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256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56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altLang="en-US" sz="4256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ol&#10;&#10;Description automatically generated">
            <a:extLst>
              <a:ext uri="{FF2B5EF4-FFF2-40B4-BE49-F238E27FC236}">
                <a16:creationId xmlns:a16="http://schemas.microsoft.com/office/drawing/2014/main" id="{3C9095AE-A033-4D66-B418-C2B1325B2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23"/>
          <a:stretch/>
        </p:blipFill>
        <p:spPr>
          <a:xfrm>
            <a:off x="1051718" y="2133600"/>
            <a:ext cx="4038600" cy="3641879"/>
          </a:xfrm>
          <a:prstGeom prst="rect">
            <a:avLst/>
          </a:prstGeom>
        </p:spPr>
      </p:pic>
      <p:pic>
        <p:nvPicPr>
          <p:cNvPr id="6146" name="Picture 2" descr="Thước dây 3m màu vàng | Tiệm Tạp Hóa Nhà May">
            <a:extLst>
              <a:ext uri="{FF2B5EF4-FFF2-40B4-BE49-F238E27FC236}">
                <a16:creationId xmlns:a16="http://schemas.microsoft.com/office/drawing/2014/main" id="{88B40164-C507-4FC4-90B8-402E35D9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21" y="2220016"/>
            <a:ext cx="3641879" cy="36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en">
            <a:extLst>
              <a:ext uri="{FF2B5EF4-FFF2-40B4-BE49-F238E27FC236}">
                <a16:creationId xmlns:a16="http://schemas.microsoft.com/office/drawing/2014/main" id="{CB4B010F-ACE6-429A-B451-B9CBE430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84551">
            <a:off x="2371567" y="1812382"/>
            <a:ext cx="4146551" cy="556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thuot">
            <a:extLst>
              <a:ext uri="{FF2B5EF4-FFF2-40B4-BE49-F238E27FC236}">
                <a16:creationId xmlns:a16="http://schemas.microsoft.com/office/drawing/2014/main" id="{794E9EC2-F4E2-481C-AF03-6C8FA7CF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90" y="4800600"/>
            <a:ext cx="11047002" cy="11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1F7895E5-D38C-4215-949A-E1B57F983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47" y="312530"/>
            <a:ext cx="11756443" cy="140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56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56" u="sng">
                <a:solidFill>
                  <a:srgbClr val="0000FF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sz="4256">
                <a:solidFill>
                  <a:srgbClr val="0000FF"/>
                </a:solidFill>
                <a:latin typeface="Times New Roman" panose="02020603050405020304" pitchFamily="18" charset="0"/>
              </a:rPr>
              <a:t>: Thực hành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256" i="1">
                <a:solidFill>
                  <a:srgbClr val="FF0000"/>
                </a:solidFill>
                <a:latin typeface="Times New Roman" panose="02020603050405020304" pitchFamily="18" charset="0"/>
              </a:rPr>
              <a:t>Đo độ dài rồi cho biết kết quả đo: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149F60B5-F4EB-4223-8E11-AA61D41D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134" y="3486009"/>
            <a:ext cx="2635065" cy="7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256">
                <a:latin typeface="Times New Roman" panose="02020603050405020304" pitchFamily="18" charset="0"/>
              </a:rPr>
              <a:t>13cm</a:t>
            </a:r>
          </a:p>
        </p:txBody>
      </p:sp>
      <p:sp>
        <p:nvSpPr>
          <p:cNvPr id="23580" name="Text Box 28">
            <a:extLst>
              <a:ext uri="{FF2B5EF4-FFF2-40B4-BE49-F238E27FC236}">
                <a16:creationId xmlns:a16="http://schemas.microsoft.com/office/drawing/2014/main" id="{58A3016A-0D10-484C-868C-5A9CE417C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43" y="1984782"/>
            <a:ext cx="6817809" cy="7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56" i="1">
                <a:solidFill>
                  <a:srgbClr val="0000FF"/>
                </a:solidFill>
                <a:latin typeface="Times New Roman" panose="02020603050405020304" pitchFamily="18" charset="0"/>
              </a:rPr>
              <a:t>a) Chiều dài cái bút của em.</a:t>
            </a:r>
          </a:p>
        </p:txBody>
      </p:sp>
      <p:sp>
        <p:nvSpPr>
          <p:cNvPr id="23583" name="Line 31">
            <a:extLst>
              <a:ext uri="{FF2B5EF4-FFF2-40B4-BE49-F238E27FC236}">
                <a16:creationId xmlns:a16="http://schemas.microsoft.com/office/drawing/2014/main" id="{8135E859-0C75-477C-99AE-F8BB7026E8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4835" y="3809057"/>
            <a:ext cx="0" cy="9121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2"/>
          </a:p>
        </p:txBody>
      </p:sp>
      <p:sp>
        <p:nvSpPr>
          <p:cNvPr id="23585" name="Line 33">
            <a:extLst>
              <a:ext uri="{FF2B5EF4-FFF2-40B4-BE49-F238E27FC236}">
                <a16:creationId xmlns:a16="http://schemas.microsoft.com/office/drawing/2014/main" id="{C6D61E2F-729E-430F-905F-8631A51A22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5195" y="3885069"/>
            <a:ext cx="0" cy="9121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62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10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10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67" grpId="0"/>
      <p:bldP spid="235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9BF11D79-F984-4B70-B357-7B661CA74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46" y="160506"/>
            <a:ext cx="91213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2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2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1EF776EA-82FE-4F4F-9E22-25BCE5257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9800"/>
            <a:ext cx="121618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b)</a:t>
            </a:r>
            <a:r>
              <a:rPr lang="en-US" altLang="en-US" sz="4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Mép</a:t>
            </a:r>
            <a:r>
              <a:rPr lang="en-US" altLang="en-US" sz="4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4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4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D88D48B3-20D3-405A-AA89-54797576E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035"/>
            <a:ext cx="121618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00" i="1">
                <a:solidFill>
                  <a:srgbClr val="0000FF"/>
                </a:solidFill>
                <a:latin typeface="Times New Roman" panose="02020603050405020304" pitchFamily="18" charset="0"/>
              </a:rPr>
              <a:t> c)Chân bàn học của em cao: </a:t>
            </a:r>
            <a:endParaRPr lang="en-US" altLang="en-US" sz="4200" i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id="{08E234A2-681B-4B50-9233-69A6D60A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919" y="2209800"/>
            <a:ext cx="55741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110cm.</a:t>
            </a:r>
          </a:p>
        </p:txBody>
      </p:sp>
      <p:sp>
        <p:nvSpPr>
          <p:cNvPr id="73736" name="Text Box 8">
            <a:extLst>
              <a:ext uri="{FF2B5EF4-FFF2-40B4-BE49-F238E27FC236}">
                <a16:creationId xmlns:a16="http://schemas.microsoft.com/office/drawing/2014/main" id="{F2CAD0B1-0646-4E14-BE51-11A445F3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314" y="3618919"/>
            <a:ext cx="36598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en-US" sz="4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65cm.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08FDA-B640-45D7-8DF4-F9A6A746BF3B}"/>
              </a:ext>
            </a:extLst>
          </p:cNvPr>
          <p:cNvSpPr txBox="1">
            <a:spLocks/>
          </p:cNvSpPr>
          <p:nvPr/>
        </p:nvSpPr>
        <p:spPr>
          <a:xfrm>
            <a:off x="3413919" y="152400"/>
            <a:ext cx="6324600" cy="990600"/>
          </a:xfrm>
          <a:prstGeom prst="rect">
            <a:avLst/>
          </a:prstGeom>
          <a:solidFill>
            <a:srgbClr val="FFFFFF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2776761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>
            <a:extLst>
              <a:ext uri="{FF2B5EF4-FFF2-40B4-BE49-F238E27FC236}">
                <a16:creationId xmlns:a16="http://schemas.microsoft.com/office/drawing/2014/main" id="{DD9B706A-A358-48FB-B3DF-F25FA0682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9" y="685800"/>
            <a:ext cx="121618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6021" name="Text Box 5">
            <a:extLst>
              <a:ext uri="{FF2B5EF4-FFF2-40B4-BE49-F238E27FC236}">
                <a16:creationId xmlns:a16="http://schemas.microsoft.com/office/drawing/2014/main" id="{F5FE6876-A356-41E8-BD81-E526C7683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7" y="2514600"/>
            <a:ext cx="10515601" cy="2220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532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0.Đầu kia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256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>
            <a:extLst>
              <a:ext uri="{FF2B5EF4-FFF2-40B4-BE49-F238E27FC236}">
                <a16:creationId xmlns:a16="http://schemas.microsoft.com/office/drawing/2014/main" id="{CEF48A69-4A5F-4432-A299-150FB3ADE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892" y="986039"/>
            <a:ext cx="9526773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32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56" i="1" u="sng">
                <a:solidFill>
                  <a:srgbClr val="0000FF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en-US" sz="4256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256">
                <a:solidFill>
                  <a:srgbClr val="FF0000"/>
                </a:solidFill>
                <a:latin typeface="Times New Roman" panose="02020603050405020304" pitchFamily="18" charset="0"/>
              </a:rPr>
              <a:t>Ước lượng:</a:t>
            </a:r>
            <a:r>
              <a:rPr lang="en-US" altLang="en-US" sz="4256" i="1">
                <a:latin typeface="Times New Roman" panose="02020603050405020304" pitchFamily="18" charset="0"/>
              </a:rPr>
              <a:t>   </a:t>
            </a:r>
            <a:endParaRPr lang="en-US" altLang="en-US" sz="5320" i="1">
              <a:latin typeface="Times New Roman" panose="02020603050405020304" pitchFamily="18" charset="0"/>
            </a:endParaRP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3A6EE310-DBCC-49AF-8208-6BB6575A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98" y="1974188"/>
            <a:ext cx="11959140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320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56" i="1">
                <a:solidFill>
                  <a:srgbClr val="0000FF"/>
                </a:solidFill>
                <a:latin typeface="Times New Roman" panose="02020603050405020304" pitchFamily="18" charset="0"/>
              </a:rPr>
              <a:t>a) Bức tường lớp em cao khoảng bao nhiêu mét?</a:t>
            </a:r>
            <a:endParaRPr lang="en-US" altLang="en-US" sz="4256" i="1">
              <a:latin typeface="Times New Roman" panose="02020603050405020304" pitchFamily="18" charset="0"/>
            </a:endParaRPr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ECDF5EEA-6C53-47D5-97AC-5E9A90172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98" y="3443744"/>
            <a:ext cx="11959140" cy="7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256" i="1">
                <a:solidFill>
                  <a:srgbClr val="0000FF"/>
                </a:solidFill>
                <a:latin typeface="Times New Roman" panose="02020603050405020304" pitchFamily="18" charset="0"/>
              </a:rPr>
              <a:t>b) Chân tường lớp em dài khoảng bao nhiêu mét?</a:t>
            </a:r>
            <a:r>
              <a:rPr lang="en-US" altLang="en-US" sz="4256" i="1">
                <a:latin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9" grpId="0"/>
      <p:bldP spid="225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CA835C26-E661-41DD-9C16-A72D8E835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96" y="595461"/>
            <a:ext cx="9526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800" u="sng">
                <a:solidFill>
                  <a:srgbClr val="0000FF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Kết quả:</a:t>
            </a:r>
            <a:r>
              <a:rPr lang="en-US" altLang="en-US" sz="4800" i="1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820C2A21-DBC0-405F-B8E6-56DA65A98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0" y="1811645"/>
            <a:ext cx="11959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a)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tường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BE467E61-35FB-41C5-AB0D-4081695F4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98" y="3124954"/>
            <a:ext cx="73794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i="1">
                <a:solidFill>
                  <a:srgbClr val="0000FF"/>
                </a:solidFill>
                <a:latin typeface="Times New Roman" panose="02020603050405020304" pitchFamily="18" charset="0"/>
              </a:rPr>
              <a:t>b) Chân tường lớp em dài:    </a:t>
            </a: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966986B6-F8AC-4C7B-84FE-C7B08FCFE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512" y="1853874"/>
            <a:ext cx="2210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i="1">
                <a:solidFill>
                  <a:srgbClr val="FF0000"/>
                </a:solidFill>
                <a:latin typeface="Times New Roman" panose="02020603050405020304" pitchFamily="18" charset="0"/>
              </a:rPr>
              <a:t>  3m </a:t>
            </a: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B0AE9988-DF15-4DD7-BB74-B7241C33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9303" y="3091172"/>
            <a:ext cx="42376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i="1">
                <a:solidFill>
                  <a:srgbClr val="FF0000"/>
                </a:solidFill>
                <a:latin typeface="Times New Roman" panose="02020603050405020304" pitchFamily="18" charset="0"/>
              </a:rPr>
              <a:t>  6 m 50 cm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9" grpId="0"/>
      <p:bldP spid="72710" grpId="0"/>
      <p:bldP spid="72712" grpId="0"/>
      <p:bldP spid="727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2853518" y="502560"/>
            <a:ext cx="516326" cy="516326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219486" y="231808"/>
            <a:ext cx="620760" cy="62076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917145" y="301404"/>
            <a:ext cx="402309" cy="402309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022902" y="502559"/>
            <a:ext cx="291378" cy="291378"/>
          </a:xfrm>
          <a:prstGeom prst="ellipse">
            <a:avLst/>
          </a:prstGeom>
          <a:solidFill>
            <a:srgbClr val="AFCFBD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41061" y="648249"/>
            <a:ext cx="315170" cy="315170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658414" y="485097"/>
            <a:ext cx="516326" cy="516326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81745" y="703712"/>
            <a:ext cx="297710" cy="29771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8608024" y="485096"/>
            <a:ext cx="218618" cy="218618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824250" y="420982"/>
            <a:ext cx="163151" cy="163151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810722" y="687793"/>
            <a:ext cx="218618" cy="21861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547391" y="1222447"/>
            <a:ext cx="533529" cy="53352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/>
            <a:endParaRPr lang="zh-CN" altLang="en-US" sz="1397">
              <a:solidFill>
                <a:prstClr val="white"/>
              </a:solidFill>
              <a:latin typeface="微软雅黑"/>
              <a:ea typeface="方正卡通简体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4519" y="1379860"/>
            <a:ext cx="3694863" cy="1015395"/>
            <a:chOff x="1896326" y="2131647"/>
            <a:chExt cx="2778020" cy="763435"/>
          </a:xfrm>
        </p:grpSpPr>
        <p:sp>
          <p:nvSpPr>
            <p:cNvPr id="23" name="文本框 22"/>
            <p:cNvSpPr txBox="1"/>
            <p:nvPr/>
          </p:nvSpPr>
          <p:spPr>
            <a:xfrm>
              <a:off x="1896326" y="2148675"/>
              <a:ext cx="2778020" cy="746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091"/>
              <a:r>
                <a:rPr lang="zh-CN" altLang="en-US" sz="5852" dirty="0">
                  <a:ln w="85725"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微软雅黑"/>
                  <a:ea typeface="方正卡通简体"/>
                  <a:cs typeface="+mn-ea"/>
                  <a:sym typeface="+mn-lt"/>
                </a:rPr>
                <a:t>Good bye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96326" y="2131647"/>
              <a:ext cx="2778020" cy="746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091"/>
              <a:r>
                <a:rPr lang="zh-CN" altLang="en-US" sz="5852" dirty="0">
                  <a:ln w="0">
                    <a:noFill/>
                  </a:ln>
                  <a:solidFill>
                    <a:srgbClr val="B7471F"/>
                  </a:solidFill>
                  <a:latin typeface="微软雅黑"/>
                  <a:ea typeface="方正卡通简体"/>
                  <a:cs typeface="+mn-ea"/>
                  <a:sym typeface="+mn-lt"/>
                </a:rPr>
                <a:t>Good bye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532553" y="1397906"/>
            <a:ext cx="3826752" cy="992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091"/>
            <a:r>
              <a:rPr lang="zh-CN" altLang="en-US" sz="5852" b="1" dirty="0">
                <a:blipFill>
                  <a:blip r:embed="rId3"/>
                  <a:stretch>
                    <a:fillRect/>
                  </a:stretch>
                </a:blipFill>
                <a:latin typeface="微软雅黑"/>
                <a:ea typeface="方正卡通简体"/>
                <a:cs typeface="+mn-ea"/>
                <a:sym typeface="+mn-lt"/>
              </a:rPr>
              <a:t>Good bye</a:t>
            </a:r>
          </a:p>
        </p:txBody>
      </p:sp>
    </p:spTree>
    <p:extLst>
      <p:ext uri="{BB962C8B-B14F-4D97-AF65-F5344CB8AC3E}">
        <p14:creationId xmlns:p14="http://schemas.microsoft.com/office/powerpoint/2010/main" val="10051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0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6649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GAME </a:t>
            </a:r>
          </a:p>
          <a:p>
            <a:pPr algn="ctr"/>
            <a:r>
              <a:rPr lang="en-US" sz="3600" b="1" i="1">
                <a:solidFill>
                  <a:srgbClr val="FF0000"/>
                </a:solidFill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7300119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9091614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189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26988" y="3072550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3370235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32719" y="4763633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06591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731104" y="3214291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494" y="5162549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90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6884988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8066088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26988" y="3072550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3370235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32719" y="4763633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06591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964467" y="2894841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104" y="6056102"/>
            <a:ext cx="1253331" cy="7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4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308506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106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987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160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3180582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6233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4309683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442201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0475" y="457200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1m6cm=….cm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8308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2748221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4177" y="3955664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5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16134" y="3453019"/>
            <a:ext cx="3783753" cy="24688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5446" y="3477373"/>
            <a:ext cx="3991124" cy="24688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310" y="3254323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3222834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478862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09319" y="983132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20dm x 3 + 30cm = 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1919" y="3793260"/>
            <a:ext cx="1324351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119" y="4072890"/>
            <a:ext cx="1505682" cy="15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6A0173-103C-496D-BF33-EC1924BDF63E}"/>
              </a:ext>
            </a:extLst>
          </p:cNvPr>
          <p:cNvSpPr txBox="1"/>
          <p:nvPr/>
        </p:nvSpPr>
        <p:spPr>
          <a:xfrm>
            <a:off x="939830" y="4288625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90dm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9D3AD-C81D-4A6F-A743-C1A7665DA9D8}"/>
              </a:ext>
            </a:extLst>
          </p:cNvPr>
          <p:cNvSpPr txBox="1"/>
          <p:nvPr/>
        </p:nvSpPr>
        <p:spPr>
          <a:xfrm>
            <a:off x="6539431" y="4306147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63dm</a:t>
            </a:r>
          </a:p>
        </p:txBody>
      </p:sp>
    </p:spTree>
    <p:extLst>
      <p:ext uri="{BB962C8B-B14F-4D97-AF65-F5344CB8AC3E}">
        <p14:creationId xmlns:p14="http://schemas.microsoft.com/office/powerpoint/2010/main" val="2561100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B3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2" grpId="0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4583" y="3429000"/>
            <a:ext cx="4406283" cy="25603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66" y="3174051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24448" y="3397261"/>
            <a:ext cx="4019848" cy="25603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138" y="325480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519" y="544986"/>
            <a:ext cx="5713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919" y="3836562"/>
            <a:ext cx="1324351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7289" y="3807651"/>
            <a:ext cx="1062727" cy="171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B3BF84-EF26-4CCC-8440-94BECCE90C98}"/>
              </a:ext>
            </a:extLst>
          </p:cNvPr>
          <p:cNvSpPr txBox="1"/>
          <p:nvPr/>
        </p:nvSpPr>
        <p:spPr>
          <a:xfrm>
            <a:off x="939830" y="4288625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68D015-2E9D-4D34-A0A9-1FBCEDAED68D}"/>
              </a:ext>
            </a:extLst>
          </p:cNvPr>
          <p:cNvSpPr txBox="1"/>
          <p:nvPr/>
        </p:nvSpPr>
        <p:spPr>
          <a:xfrm>
            <a:off x="6233319" y="4274395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100cm</a:t>
            </a:r>
          </a:p>
        </p:txBody>
      </p:sp>
    </p:spTree>
    <p:extLst>
      <p:ext uri="{BB962C8B-B14F-4D97-AF65-F5344CB8AC3E}">
        <p14:creationId xmlns:p14="http://schemas.microsoft.com/office/powerpoint/2010/main" val="2060442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27D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9114" y="4246760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16dm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9876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16m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551" y="4342278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6233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6980" y="2966626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16cm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63" y="3078961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0475" y="552245"/>
            <a:ext cx="5713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trưởng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0867" y="3747460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4791" y="5305188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0519" y="2782096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1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34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3366" y="5746747"/>
            <a:ext cx="7982248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0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140cm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6687" y="2871317"/>
            <a:ext cx="7982248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122cm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62" y="5842265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823" y="2976997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0882" y="4309683"/>
            <a:ext cx="7982248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122dm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49" y="4422018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519" y="544986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120cm + 2dm = 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4279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8607" y="2631547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8607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4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43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theme/theme1.xml><?xml version="1.0" encoding="utf-8"?>
<a:theme xmlns:a="http://schemas.openxmlformats.org/drawingml/2006/main" name="Theme6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86">
  <a:themeElements>
    <a:clrScheme name="Simple Light">
      <a:dk1>
        <a:srgbClr val="3E3B36"/>
      </a:dk1>
      <a:lt1>
        <a:srgbClr val="FFFBF3"/>
      </a:lt1>
      <a:dk2>
        <a:srgbClr val="FFFFFF"/>
      </a:dk2>
      <a:lt2>
        <a:srgbClr val="FFFFFF"/>
      </a:lt2>
      <a:accent1>
        <a:srgbClr val="F3B62A"/>
      </a:accent1>
      <a:accent2>
        <a:srgbClr val="BD6E24"/>
      </a:accent2>
      <a:accent3>
        <a:srgbClr val="FBC6C2"/>
      </a:accent3>
      <a:accent4>
        <a:srgbClr val="E76D6A"/>
      </a:accent4>
      <a:accent5>
        <a:srgbClr val="F4ECD9"/>
      </a:accent5>
      <a:accent6>
        <a:srgbClr val="D9D1BE"/>
      </a:accent6>
      <a:hlink>
        <a:srgbClr val="3E3B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93">
  <a:themeElements>
    <a:clrScheme name="Custom 194">
      <a:dk1>
        <a:srgbClr val="000000"/>
      </a:dk1>
      <a:lt1>
        <a:srgbClr val="FFFFFF"/>
      </a:lt1>
      <a:dk2>
        <a:srgbClr val="3570A1"/>
      </a:dk2>
      <a:lt2>
        <a:srgbClr val="C0C0C0"/>
      </a:lt2>
      <a:accent1>
        <a:srgbClr val="62CBE4"/>
      </a:accent1>
      <a:accent2>
        <a:srgbClr val="8F9DE5"/>
      </a:accent2>
      <a:accent3>
        <a:srgbClr val="F9A433"/>
      </a:accent3>
      <a:accent4>
        <a:srgbClr val="D17591"/>
      </a:accent4>
      <a:accent5>
        <a:srgbClr val="9ABF69"/>
      </a:accent5>
      <a:accent6>
        <a:srgbClr val="BF9D59"/>
      </a:accent6>
      <a:hlink>
        <a:srgbClr val="77D3B4"/>
      </a:hlink>
      <a:folHlink>
        <a:srgbClr val="C99AE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429475"/>
        </a:dk2>
        <a:lt2>
          <a:srgbClr val="C0C0C0"/>
        </a:lt2>
        <a:accent1>
          <a:srgbClr val="95C569"/>
        </a:accent1>
        <a:accent2>
          <a:srgbClr val="B6B148"/>
        </a:accent2>
        <a:accent3>
          <a:srgbClr val="FFFFFF"/>
        </a:accent3>
        <a:accent4>
          <a:srgbClr val="000000"/>
        </a:accent4>
        <a:accent5>
          <a:srgbClr val="C8DFB9"/>
        </a:accent5>
        <a:accent6>
          <a:srgbClr val="A5A040"/>
        </a:accent6>
        <a:hlink>
          <a:srgbClr val="C59769"/>
        </a:hlink>
        <a:folHlink>
          <a:srgbClr val="73C3B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570A1"/>
        </a:dk2>
        <a:lt2>
          <a:srgbClr val="C0C0C0"/>
        </a:lt2>
        <a:accent1>
          <a:srgbClr val="62CBE4"/>
        </a:accent1>
        <a:accent2>
          <a:srgbClr val="8F9DE5"/>
        </a:accent2>
        <a:accent3>
          <a:srgbClr val="FFFFFF"/>
        </a:accent3>
        <a:accent4>
          <a:srgbClr val="000000"/>
        </a:accent4>
        <a:accent5>
          <a:srgbClr val="B7E2EF"/>
        </a:accent5>
        <a:accent6>
          <a:srgbClr val="818ECF"/>
        </a:accent6>
        <a:hlink>
          <a:srgbClr val="77D3B4"/>
        </a:hlink>
        <a:folHlink>
          <a:srgbClr val="C99A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834F56"/>
        </a:dk2>
        <a:lt2>
          <a:srgbClr val="C0C0C0"/>
        </a:lt2>
        <a:accent1>
          <a:srgbClr val="C8B566"/>
        </a:accent1>
        <a:accent2>
          <a:srgbClr val="D17979"/>
        </a:accent2>
        <a:accent3>
          <a:srgbClr val="FFFFFF"/>
        </a:accent3>
        <a:accent4>
          <a:srgbClr val="000000"/>
        </a:accent4>
        <a:accent5>
          <a:srgbClr val="E0D7B8"/>
        </a:accent5>
        <a:accent6>
          <a:srgbClr val="BD6D6D"/>
        </a:accent6>
        <a:hlink>
          <a:srgbClr val="BA87CF"/>
        </a:hlink>
        <a:folHlink>
          <a:srgbClr val="ACBE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D0C82A-4EEA-4415-BE79-A58345CB29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4025180-83B1-4B3C-8685-A6B45D1F18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290819-D9F6-4B97-9C6D-64F1E091E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Theme67</Template>
  <TotalTime>356</TotalTime>
  <Words>587</Words>
  <Application>Microsoft Office PowerPoint</Application>
  <PresentationFormat>Custom</PresentationFormat>
  <Paragraphs>98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Bebas Neue</vt:lpstr>
      <vt:lpstr>微软雅黑</vt:lpstr>
      <vt:lpstr>Arial-Rounded</vt:lpstr>
      <vt:lpstr>Times New Roman</vt:lpstr>
      <vt:lpstr>Comfortaa</vt:lpstr>
      <vt:lpstr>Calibri</vt:lpstr>
      <vt:lpstr>Permanent Marker</vt:lpstr>
      <vt:lpstr>Roboto Condensed</vt:lpstr>
      <vt:lpstr>Zilla Slab</vt:lpstr>
      <vt:lpstr>Verdana</vt:lpstr>
      <vt:lpstr>Times New Roman EVT</vt:lpstr>
      <vt:lpstr>Akronism</vt:lpstr>
      <vt:lpstr>Patrick Hand</vt:lpstr>
      <vt:lpstr>Arial Black</vt:lpstr>
      <vt:lpstr>Arial</vt:lpstr>
      <vt:lpstr>Proxima Nova Semibold</vt:lpstr>
      <vt:lpstr>Proxima Nova</vt:lpstr>
      <vt:lpstr>Nunito</vt:lpstr>
      <vt:lpstr>Theme67</vt:lpstr>
      <vt:lpstr>Slidesgo Final Pages</vt:lpstr>
      <vt:lpstr>Theme86</vt:lpstr>
      <vt:lpstr>1_Slidesgo Final Pages</vt:lpstr>
      <vt:lpstr>Theme93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vài loại thước dùng để đo độ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SOLVING LESSON</dc:title>
  <dc:creator>PC</dc:creator>
  <cp:lastModifiedBy>Vũ Thị Như Hồng</cp:lastModifiedBy>
  <cp:revision>60</cp:revision>
  <dcterms:modified xsi:type="dcterms:W3CDTF">2021-10-24T04:54:36Z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