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0" r:id="rId3"/>
    <p:sldId id="258" r:id="rId4"/>
    <p:sldId id="259" r:id="rId5"/>
    <p:sldId id="256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4464B-F36F-4FBE-A5F9-F5657A8B3F6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766F-738C-4C2C-8608-A22F2AE92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8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7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6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20A7-AA3A-4B28-A272-7A3A7715521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A37C-E9DB-4919-950C-D242A7B3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9F2B36-D97A-41DE-8724-0B49C928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15" y="-451092"/>
            <a:ext cx="4081272" cy="4081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0" y="969264"/>
            <a:ext cx="6845822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 rot="21332577">
            <a:off x="2634204" y="3403488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tập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20266" y="2580613"/>
            <a:ext cx="979395" cy="954756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803" y="-95815"/>
            <a:ext cx="1333501" cy="129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6" y="841216"/>
            <a:ext cx="10522425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 x 6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48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 x 7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56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 x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64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 x 9 =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8 =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558" y="294186"/>
            <a:ext cx="10502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1:</a:t>
            </a: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286" y="3447207"/>
            <a:ext cx="1063160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16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16 : 2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24 : 8 =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24 : 3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32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32 : 4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40 : 8 =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40 : 5 =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558" y="2610932"/>
            <a:ext cx="5309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585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562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39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8557" y="1103110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585" y="1887658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5898" y="1946295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7211" y="192326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399" y="1917931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0119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0119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2376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433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1330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7210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64214" y="373010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64214" y="45782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pic>
        <p:nvPicPr>
          <p:cNvPr id="29" name="图片 18">
            <a:extLst>
              <a:ext uri="{FF2B5EF4-FFF2-40B4-BE49-F238E27FC236}">
                <a16:creationId xmlns:a16="http://schemas.microsoft.com/office/drawing/2014/main" id="{AA4037AB-B3DC-4C39-AD7C-04B328E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10" y="5545988"/>
            <a:ext cx="979395" cy="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1" t="34658" r="12477" b="23806"/>
          <a:stretch/>
        </p:blipFill>
        <p:spPr>
          <a:xfrm>
            <a:off x="8650612" y="5006649"/>
            <a:ext cx="3526972" cy="20174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19115" y="777923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32 : 8 </a:t>
            </a:r>
          </a:p>
        </p:txBody>
      </p:sp>
      <p:sp>
        <p:nvSpPr>
          <p:cNvPr id="3" name="Oval 2"/>
          <p:cNvSpPr/>
          <p:nvPr/>
        </p:nvSpPr>
        <p:spPr>
          <a:xfrm>
            <a:off x="1119115" y="2524837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49 : 7 </a:t>
            </a:r>
          </a:p>
        </p:txBody>
      </p:sp>
      <p:sp>
        <p:nvSpPr>
          <p:cNvPr id="4" name="Oval 3"/>
          <p:cNvSpPr/>
          <p:nvPr/>
        </p:nvSpPr>
        <p:spPr>
          <a:xfrm>
            <a:off x="3493826" y="1815153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24 : 8 </a:t>
            </a:r>
          </a:p>
        </p:txBody>
      </p:sp>
      <p:sp>
        <p:nvSpPr>
          <p:cNvPr id="5" name="Oval 4"/>
          <p:cNvSpPr/>
          <p:nvPr/>
        </p:nvSpPr>
        <p:spPr>
          <a:xfrm>
            <a:off x="8291010" y="1487607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16 : 8 </a:t>
            </a:r>
          </a:p>
        </p:txBody>
      </p:sp>
      <p:sp>
        <p:nvSpPr>
          <p:cNvPr id="6" name="Oval 5"/>
          <p:cNvSpPr/>
          <p:nvPr/>
        </p:nvSpPr>
        <p:spPr>
          <a:xfrm>
            <a:off x="6803403" y="4339989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8 </a:t>
            </a:r>
          </a:p>
        </p:txBody>
      </p:sp>
      <p:sp>
        <p:nvSpPr>
          <p:cNvPr id="7" name="Oval 6"/>
          <p:cNvSpPr/>
          <p:nvPr/>
        </p:nvSpPr>
        <p:spPr>
          <a:xfrm>
            <a:off x="9505660" y="3302759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48 : 8 </a:t>
            </a:r>
          </a:p>
        </p:txBody>
      </p:sp>
      <p:sp>
        <p:nvSpPr>
          <p:cNvPr id="9" name="Oval 8"/>
          <p:cNvSpPr/>
          <p:nvPr/>
        </p:nvSpPr>
        <p:spPr>
          <a:xfrm>
            <a:off x="2750022" y="3903260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48 : 6</a:t>
            </a:r>
          </a:p>
        </p:txBody>
      </p:sp>
      <p:sp>
        <p:nvSpPr>
          <p:cNvPr id="10" name="Oval 9"/>
          <p:cNvSpPr/>
          <p:nvPr/>
        </p:nvSpPr>
        <p:spPr>
          <a:xfrm>
            <a:off x="5452279" y="586855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36 : 6 </a:t>
            </a:r>
          </a:p>
        </p:txBody>
      </p:sp>
      <p:sp>
        <p:nvSpPr>
          <p:cNvPr id="11" name="Oval 10"/>
          <p:cNvSpPr/>
          <p:nvPr/>
        </p:nvSpPr>
        <p:spPr>
          <a:xfrm>
            <a:off x="5452279" y="2852383"/>
            <a:ext cx="1487607" cy="103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40 : 5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6281" y="777923"/>
            <a:ext cx="4503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923" y="1815153"/>
            <a:ext cx="4503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115" y="5390868"/>
            <a:ext cx="45037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245" y="5254391"/>
            <a:ext cx="45037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8301185" y="5683255"/>
            <a:ext cx="365886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3577" y="696038"/>
            <a:ext cx="45037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84330" y="2399928"/>
            <a:ext cx="450376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91007" y="3043452"/>
            <a:ext cx="45037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1675" y="3084394"/>
            <a:ext cx="38215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96038"/>
            <a:ext cx="45719" cy="4558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7029" y="245660"/>
            <a:ext cx="45719" cy="4558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33333E-6 -3.33333E-6 L -0.0694 -0.00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833 L -0.1802 -0.62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039 -0.47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9115 0.023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72201 0.051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7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2682 -0.373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198 0.207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34479 -0.01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0325 0.0807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711 0.4946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66/ef/e7/66efe7a54e67207810654d55be815f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593" y1="55000" x2="57485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941"/>
            <a:ext cx="1889657" cy="33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046" y="416050"/>
            <a:ext cx="109624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4863" indent="-804863"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42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10 con,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nhốt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657" y="1952444"/>
            <a:ext cx="327546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42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10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:… con?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4573" y="1952444"/>
            <a:ext cx="472605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 – 10 = 32 (con)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 : 8 = 4 (con)</a:t>
            </a:r>
          </a:p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 con</a:t>
            </a:r>
          </a:p>
        </p:txBody>
      </p:sp>
    </p:spTree>
    <p:extLst>
      <p:ext uri="{BB962C8B-B14F-4D97-AF65-F5344CB8AC3E}">
        <p14:creationId xmlns:p14="http://schemas.microsoft.com/office/powerpoint/2010/main" val="9142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89550" y="1663562"/>
          <a:ext cx="2598993" cy="34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31">
                  <a:extLst>
                    <a:ext uri="{9D8B030D-6E8A-4147-A177-3AD203B41FA5}">
                      <a16:colId xmlns:a16="http://schemas.microsoft.com/office/drawing/2014/main" val="3634537671"/>
                    </a:ext>
                  </a:extLst>
                </a:gridCol>
                <a:gridCol w="866331">
                  <a:extLst>
                    <a:ext uri="{9D8B030D-6E8A-4147-A177-3AD203B41FA5}">
                      <a16:colId xmlns:a16="http://schemas.microsoft.com/office/drawing/2014/main" val="3852463170"/>
                    </a:ext>
                  </a:extLst>
                </a:gridCol>
                <a:gridCol w="866331">
                  <a:extLst>
                    <a:ext uri="{9D8B030D-6E8A-4147-A177-3AD203B41FA5}">
                      <a16:colId xmlns:a16="http://schemas.microsoft.com/office/drawing/2014/main" val="327370849"/>
                    </a:ext>
                  </a:extLst>
                </a:gridCol>
              </a:tblGrid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3681"/>
                  </a:ext>
                </a:extLst>
              </a:tr>
              <a:tr h="86721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4609"/>
                  </a:ext>
                </a:extLst>
              </a:tr>
              <a:tr h="86721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27310"/>
                  </a:ext>
                </a:extLst>
              </a:tr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0682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3219" y="2530781"/>
          <a:ext cx="866331" cy="173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31">
                  <a:extLst>
                    <a:ext uri="{9D8B030D-6E8A-4147-A177-3AD203B41FA5}">
                      <a16:colId xmlns:a16="http://schemas.microsoft.com/office/drawing/2014/main" val="327370849"/>
                    </a:ext>
                  </a:extLst>
                </a:gridCol>
              </a:tblGrid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3681"/>
                  </a:ext>
                </a:extLst>
              </a:tr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46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88543" y="2530781"/>
          <a:ext cx="866331" cy="173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31">
                  <a:extLst>
                    <a:ext uri="{9D8B030D-6E8A-4147-A177-3AD203B41FA5}">
                      <a16:colId xmlns:a16="http://schemas.microsoft.com/office/drawing/2014/main" val="327370849"/>
                    </a:ext>
                  </a:extLst>
                </a:gridCol>
              </a:tblGrid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3681"/>
                  </a:ext>
                </a:extLst>
              </a:tr>
              <a:tr h="8672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46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77779" y="1663562"/>
          <a:ext cx="4807974" cy="348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329">
                  <a:extLst>
                    <a:ext uri="{9D8B030D-6E8A-4147-A177-3AD203B41FA5}">
                      <a16:colId xmlns:a16="http://schemas.microsoft.com/office/drawing/2014/main" val="4023930200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838827170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3634537671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3852463170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731622339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327370849"/>
                    </a:ext>
                  </a:extLst>
                </a:gridCol>
              </a:tblGrid>
              <a:tr h="87173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3681"/>
                  </a:ext>
                </a:extLst>
              </a:tr>
              <a:tr h="87173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4609"/>
                  </a:ext>
                </a:extLst>
              </a:tr>
              <a:tr h="87173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27310"/>
                  </a:ext>
                </a:extLst>
              </a:tr>
              <a:tr h="87173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2936" marR="92936" marT="46468" marB="46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06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9148" y="250723"/>
                <a:ext cx="5987846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8" y="250723"/>
                <a:ext cx="5987846" cy="803810"/>
              </a:xfrm>
              <a:prstGeom prst="rect">
                <a:avLst/>
              </a:prstGeom>
              <a:blipFill>
                <a:blip r:embed="rId2"/>
                <a:stretch>
                  <a:fillRect l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91416"/>
              </p:ext>
            </p:extLst>
          </p:nvPr>
        </p:nvGraphicFramePr>
        <p:xfrm>
          <a:off x="1596923" y="1663054"/>
          <a:ext cx="2598993" cy="346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31">
                  <a:extLst>
                    <a:ext uri="{9D8B030D-6E8A-4147-A177-3AD203B41FA5}">
                      <a16:colId xmlns:a16="http://schemas.microsoft.com/office/drawing/2014/main" val="3634537671"/>
                    </a:ext>
                  </a:extLst>
                </a:gridCol>
                <a:gridCol w="866331">
                  <a:extLst>
                    <a:ext uri="{9D8B030D-6E8A-4147-A177-3AD203B41FA5}">
                      <a16:colId xmlns:a16="http://schemas.microsoft.com/office/drawing/2014/main" val="3852463170"/>
                    </a:ext>
                  </a:extLst>
                </a:gridCol>
                <a:gridCol w="866331">
                  <a:extLst>
                    <a:ext uri="{9D8B030D-6E8A-4147-A177-3AD203B41FA5}">
                      <a16:colId xmlns:a16="http://schemas.microsoft.com/office/drawing/2014/main" val="327370849"/>
                    </a:ext>
                  </a:extLst>
                </a:gridCol>
              </a:tblGrid>
              <a:tr h="8584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3681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4609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27310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230" marR="89230" marT="44615" marB="44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0682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23767" y="1244614"/>
            <a:ext cx="235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x 4 = 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219" y="1907013"/>
            <a:ext cx="235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tis" panose="02000500000000000000" pitchFamily="2" charset="0"/>
                <a:ea typeface="Cambria Math" panose="02040503050406030204" pitchFamily="18" charset="0"/>
              </a:rPr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3290" y="1706279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tis" panose="02000500000000000000" pitchFamily="2" charset="0"/>
                <a:ea typeface="Cambria Math" panose="02040503050406030204" pitchFamily="18" charset="0"/>
              </a:rPr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4348" y="1055724"/>
            <a:ext cx="235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x 6 = 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090" y="5353665"/>
            <a:ext cx="20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4228" y="5286842"/>
            <a:ext cx="20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6100" y="5756206"/>
            <a:ext cx="28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 : 8 = 2 (ô </a:t>
            </a:r>
            <a:r>
              <a:rPr lang="en-US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vuông</a:t>
            </a: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994" y="-18297"/>
            <a:ext cx="46972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Cách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làm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Tính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tổng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ô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vuông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chia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82176" y="4247327"/>
                <a:ext cx="1714088" cy="86313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76" y="4247327"/>
                <a:ext cx="1714088" cy="863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757125" y="5653025"/>
            <a:ext cx="28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 : 8 = 3 (ô </a:t>
            </a:r>
            <a:r>
              <a:rPr lang="en-US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vuông</a:t>
            </a: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63032" y="1663054"/>
                <a:ext cx="2389236" cy="86313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2" y="1663054"/>
                <a:ext cx="2389236" cy="863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7" grpId="0" animBg="1"/>
      <p:bldP spid="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8915" y="3619293"/>
            <a:ext cx="71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Tạm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biệt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các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bạn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nhỏ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288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me Garden Powerpoint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2C8021-C698-4BAB-AA9F-BFC213ED91DF}"/>
</file>

<file path=customXml/itemProps2.xml><?xml version="1.0" encoding="utf-8"?>
<ds:datastoreItem xmlns:ds="http://schemas.openxmlformats.org/officeDocument/2006/customXml" ds:itemID="{B4EDA08B-94FA-44FC-B7F1-DF710AF3D10C}"/>
</file>

<file path=customXml/itemProps3.xml><?xml version="1.0" encoding="utf-8"?>
<ds:datastoreItem xmlns:ds="http://schemas.openxmlformats.org/officeDocument/2006/customXml" ds:itemID="{14E73539-5DC9-4AAB-B514-1060BA941692}"/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300</Words>
  <Application>Microsoft Office PowerPoint</Application>
  <PresentationFormat>Widescreen</PresentationFormat>
  <Paragraphs>82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Algerian</vt:lpstr>
      <vt:lpstr>Arial</vt:lpstr>
      <vt:lpstr>Artis</vt:lpstr>
      <vt:lpstr>Calibri</vt:lpstr>
      <vt:lpstr>Calibri Light</vt:lpstr>
      <vt:lpstr>Cambria Math</vt:lpstr>
      <vt:lpstr>Office Theme</vt:lpstr>
      <vt:lpstr>Game Garden Powerpoint Template，Freepptbackgrounds.net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Như Hồng</cp:lastModifiedBy>
  <cp:revision>67</cp:revision>
  <dcterms:created xsi:type="dcterms:W3CDTF">2021-10-31T16:13:35Z</dcterms:created>
  <dcterms:modified xsi:type="dcterms:W3CDTF">2021-11-04T16:08:37Z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