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wav" ContentType="audio/x-wav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1" r:id="rId1"/>
  </p:sldMasterIdLst>
  <p:notesMasterIdLst>
    <p:notesMasterId r:id="rId13"/>
  </p:notesMasterIdLst>
  <p:sldIdLst>
    <p:sldId id="256" r:id="rId2"/>
    <p:sldId id="258" r:id="rId3"/>
    <p:sldId id="259" r:id="rId4"/>
    <p:sldId id="261" r:id="rId5"/>
    <p:sldId id="262" r:id="rId6"/>
    <p:sldId id="269" r:id="rId7"/>
    <p:sldId id="268" r:id="rId8"/>
    <p:sldId id="270" r:id="rId9"/>
    <p:sldId id="276" r:id="rId10"/>
    <p:sldId id="279" r:id="rId11"/>
    <p:sldId id="28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FD31534-E59F-4C96-ACDF-B5D63863D418}">
  <a:tblStyle styleId="{BFD31534-E59F-4C96-ACDF-B5D63863D41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60"/>
  </p:normalViewPr>
  <p:slideViewPr>
    <p:cSldViewPr snapToGrid="0">
      <p:cViewPr varScale="1">
        <p:scale>
          <a:sx n="83" d="100"/>
          <a:sy n="83" d="100"/>
        </p:scale>
        <p:origin x="8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6" name="Google Shape;1276;g8e26b9da5e_0_3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7" name="Google Shape;1277;g8e26b9da5e_0_3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4" name="Google Shape;1674;g531051f14c_0_6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5" name="Google Shape;1675;g531051f14c_0_6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8e637eb9f8_0_2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8e637eb9f8_0_2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8e6adb91be_1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8e6adb91be_1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g8e6adb91b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7" name="Google Shape;627;g8e6adb91b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g86a9e7aff2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3" name="Google Shape;673;g86a9e7aff2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8e6adb91be_1_4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8e6adb91be_1_4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g8e26b9da5e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" name="Google Shape;869;g8e26b9da5e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g8e26b9da5e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8" name="Google Shape;908;g8e26b9da5e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1" name="Google Shape;1151;g531051f14c_0_6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2" name="Google Shape;1152;g531051f14c_0_6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3985194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49451" y="1244400"/>
            <a:ext cx="5645100" cy="18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91600" y="2999950"/>
            <a:ext cx="3760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None/>
              <a:defRPr sz="1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589463" y="188081"/>
            <a:ext cx="8167600" cy="4411338"/>
            <a:chOff x="589463" y="188081"/>
            <a:chExt cx="8167600" cy="4411338"/>
          </a:xfrm>
        </p:grpSpPr>
        <p:grpSp>
          <p:nvGrpSpPr>
            <p:cNvPr id="13" name="Google Shape;13;p2"/>
            <p:cNvGrpSpPr/>
            <p:nvPr/>
          </p:nvGrpSpPr>
          <p:grpSpPr>
            <a:xfrm>
              <a:off x="589463" y="188081"/>
              <a:ext cx="8167600" cy="4411338"/>
              <a:chOff x="680850" y="273350"/>
              <a:chExt cx="8167600" cy="4411338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8751550" y="210041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5" name="Google Shape;15;p2"/>
              <p:cNvGrpSpPr/>
              <p:nvPr/>
            </p:nvGrpSpPr>
            <p:grpSpPr>
              <a:xfrm>
                <a:off x="4253925" y="273350"/>
                <a:ext cx="1529963" cy="476413"/>
                <a:chOff x="723850" y="285125"/>
                <a:chExt cx="1529963" cy="476413"/>
              </a:xfrm>
            </p:grpSpPr>
            <p:sp>
              <p:nvSpPr>
                <p:cNvPr id="16" name="Google Shape;16;p2"/>
                <p:cNvSpPr/>
                <p:nvPr/>
              </p:nvSpPr>
              <p:spPr>
                <a:xfrm>
                  <a:off x="2087013" y="285125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" name="Google Shape;17;p2"/>
                <p:cNvSpPr/>
                <p:nvPr/>
              </p:nvSpPr>
              <p:spPr>
                <a:xfrm>
                  <a:off x="723850" y="664638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8" name="Google Shape;18;p2"/>
              <p:cNvSpPr/>
              <p:nvPr/>
            </p:nvSpPr>
            <p:spPr>
              <a:xfrm>
                <a:off x="1073525" y="615700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9" name="Google Shape;19;p2"/>
              <p:cNvGrpSpPr/>
              <p:nvPr/>
            </p:nvGrpSpPr>
            <p:grpSpPr>
              <a:xfrm>
                <a:off x="680850" y="1541388"/>
                <a:ext cx="5151263" cy="3143300"/>
                <a:chOff x="-2247950" y="-2535762"/>
                <a:chExt cx="5151263" cy="3143300"/>
              </a:xfrm>
            </p:grpSpPr>
            <p:sp>
              <p:nvSpPr>
                <p:cNvPr id="20" name="Google Shape;20;p2"/>
                <p:cNvSpPr/>
                <p:nvPr/>
              </p:nvSpPr>
              <p:spPr>
                <a:xfrm>
                  <a:off x="2736513" y="440738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" name="Google Shape;21;p2"/>
                <p:cNvSpPr/>
                <p:nvPr/>
              </p:nvSpPr>
              <p:spPr>
                <a:xfrm>
                  <a:off x="-2247950" y="-2535762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2" name="Google Shape;22;p2"/>
            <p:cNvSpPr/>
            <p:nvPr/>
          </p:nvSpPr>
          <p:spPr>
            <a:xfrm>
              <a:off x="2863625" y="7214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6"/>
          <p:cNvSpPr/>
          <p:nvPr/>
        </p:nvSpPr>
        <p:spPr>
          <a:xfrm rot="-3985194" flipH="1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" name="Google Shape;313;p26"/>
          <p:cNvGrpSpPr/>
          <p:nvPr/>
        </p:nvGrpSpPr>
        <p:grpSpPr>
          <a:xfrm>
            <a:off x="848238" y="680381"/>
            <a:ext cx="7962550" cy="4121675"/>
            <a:chOff x="885113" y="606631"/>
            <a:chExt cx="7962550" cy="4121675"/>
          </a:xfrm>
        </p:grpSpPr>
        <p:sp>
          <p:nvSpPr>
            <p:cNvPr id="314" name="Google Shape;314;p26"/>
            <p:cNvSpPr/>
            <p:nvPr/>
          </p:nvSpPr>
          <p:spPr>
            <a:xfrm>
              <a:off x="8680863" y="17431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6"/>
            <p:cNvSpPr/>
            <p:nvPr/>
          </p:nvSpPr>
          <p:spPr>
            <a:xfrm>
              <a:off x="1058338" y="606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6"/>
            <p:cNvSpPr/>
            <p:nvPr/>
          </p:nvSpPr>
          <p:spPr>
            <a:xfrm>
              <a:off x="885113" y="46314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6"/>
            <p:cNvSpPr/>
            <p:nvPr/>
          </p:nvSpPr>
          <p:spPr>
            <a:xfrm>
              <a:off x="1228750" y="3971219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8" name="Google Shape;318;p26"/>
          <p:cNvSpPr txBox="1">
            <a:spLocks noGrp="1"/>
          </p:cNvSpPr>
          <p:nvPr>
            <p:ph type="ctrTitle"/>
          </p:nvPr>
        </p:nvSpPr>
        <p:spPr>
          <a:xfrm>
            <a:off x="2692950" y="2942597"/>
            <a:ext cx="3758100" cy="51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19" name="Google Shape;319;p26"/>
          <p:cNvSpPr txBox="1">
            <a:spLocks noGrp="1"/>
          </p:cNvSpPr>
          <p:nvPr>
            <p:ph type="subTitle" idx="1"/>
          </p:nvPr>
        </p:nvSpPr>
        <p:spPr>
          <a:xfrm>
            <a:off x="1863000" y="1647025"/>
            <a:ext cx="5418000" cy="129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/>
              <a:buNone/>
              <a:defRPr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words">
  <p:cSld name="MAIN_POINT_1">
    <p:bg>
      <p:bgPr>
        <a:solidFill>
          <a:schemeClr val="dk2"/>
        </a:solidFill>
        <a:effectLst/>
      </p:bgPr>
    </p:bg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8"/>
          <p:cNvSpPr/>
          <p:nvPr/>
        </p:nvSpPr>
        <p:spPr>
          <a:xfrm rot="3985194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2" name="Google Shape;332;p28"/>
          <p:cNvGrpSpPr/>
          <p:nvPr/>
        </p:nvGrpSpPr>
        <p:grpSpPr>
          <a:xfrm flipH="1">
            <a:off x="713213" y="680381"/>
            <a:ext cx="8097575" cy="4121675"/>
            <a:chOff x="885113" y="606631"/>
            <a:chExt cx="8097575" cy="4121675"/>
          </a:xfrm>
        </p:grpSpPr>
        <p:sp>
          <p:nvSpPr>
            <p:cNvPr id="333" name="Google Shape;333;p28"/>
            <p:cNvSpPr/>
            <p:nvPr/>
          </p:nvSpPr>
          <p:spPr>
            <a:xfrm>
              <a:off x="8815888" y="12023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8"/>
            <p:cNvSpPr/>
            <p:nvPr/>
          </p:nvSpPr>
          <p:spPr>
            <a:xfrm>
              <a:off x="1058338" y="606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8"/>
            <p:cNvSpPr/>
            <p:nvPr/>
          </p:nvSpPr>
          <p:spPr>
            <a:xfrm>
              <a:off x="885113" y="46314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8"/>
            <p:cNvSpPr/>
            <p:nvPr/>
          </p:nvSpPr>
          <p:spPr>
            <a:xfrm>
              <a:off x="1499150" y="42661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7" name="Google Shape;337;p28"/>
          <p:cNvSpPr txBox="1">
            <a:spLocks noGrp="1"/>
          </p:cNvSpPr>
          <p:nvPr>
            <p:ph type="subTitle" idx="1"/>
          </p:nvPr>
        </p:nvSpPr>
        <p:spPr>
          <a:xfrm>
            <a:off x="3024850" y="2638975"/>
            <a:ext cx="3094200" cy="80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None/>
              <a:defRPr sz="1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8" name="Google Shape;338;p28"/>
          <p:cNvSpPr txBox="1">
            <a:spLocks noGrp="1"/>
          </p:cNvSpPr>
          <p:nvPr>
            <p:ph type="ctrTitle"/>
          </p:nvPr>
        </p:nvSpPr>
        <p:spPr>
          <a:xfrm>
            <a:off x="2642550" y="1161475"/>
            <a:ext cx="3858900" cy="147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Font typeface="Fredoka One"/>
              <a:buNone/>
              <a:defRPr sz="51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9"/>
          <p:cNvSpPr txBox="1">
            <a:spLocks noGrp="1"/>
          </p:cNvSpPr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41" name="Google Shape;341;p29"/>
          <p:cNvSpPr txBox="1">
            <a:spLocks noGrp="1"/>
          </p:cNvSpPr>
          <p:nvPr>
            <p:ph type="ctrTitle" idx="2"/>
          </p:nvPr>
        </p:nvSpPr>
        <p:spPr>
          <a:xfrm>
            <a:off x="3429000" y="2010914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/>
              <a:buNone/>
              <a:defRPr sz="23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/>
              <a:buNone/>
              <a:defRPr sz="38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/>
              <a:buNone/>
              <a:defRPr sz="38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/>
              <a:buNone/>
              <a:defRPr sz="38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/>
              <a:buNone/>
              <a:defRPr sz="38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/>
              <a:buNone/>
              <a:defRPr sz="38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/>
              <a:buNone/>
              <a:defRPr sz="38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/>
              <a:buNone/>
              <a:defRPr sz="38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/>
              <a:buNone/>
              <a:defRPr sz="38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42" name="Google Shape;342;p29"/>
          <p:cNvSpPr txBox="1">
            <a:spLocks noGrp="1"/>
          </p:cNvSpPr>
          <p:nvPr>
            <p:ph type="subTitle" idx="1"/>
          </p:nvPr>
        </p:nvSpPr>
        <p:spPr>
          <a:xfrm>
            <a:off x="3294450" y="2224165"/>
            <a:ext cx="2555100" cy="15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"/>
              <a:buNone/>
              <a:defRPr sz="1600"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dk2"/>
        </a:solidFill>
        <a:effectLst/>
      </p:bgPr>
    </p:bg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0"/>
          <p:cNvSpPr/>
          <p:nvPr/>
        </p:nvSpPr>
        <p:spPr>
          <a:xfrm rot="7563395">
            <a:off x="5544417" y="3444416"/>
            <a:ext cx="5316301" cy="3506950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0"/>
          <p:cNvSpPr txBox="1">
            <a:spLocks noGrp="1"/>
          </p:cNvSpPr>
          <p:nvPr>
            <p:ph type="ctrTitle"/>
          </p:nvPr>
        </p:nvSpPr>
        <p:spPr>
          <a:xfrm>
            <a:off x="2346300" y="1844850"/>
            <a:ext cx="4451400" cy="145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grpSp>
        <p:nvGrpSpPr>
          <p:cNvPr id="346" name="Google Shape;346;p30"/>
          <p:cNvGrpSpPr/>
          <p:nvPr/>
        </p:nvGrpSpPr>
        <p:grpSpPr>
          <a:xfrm>
            <a:off x="2683896" y="791269"/>
            <a:ext cx="5388338" cy="2929638"/>
            <a:chOff x="2607700" y="717519"/>
            <a:chExt cx="5388338" cy="2929638"/>
          </a:xfrm>
        </p:grpSpPr>
        <p:sp>
          <p:nvSpPr>
            <p:cNvPr id="347" name="Google Shape;347;p30"/>
            <p:cNvSpPr/>
            <p:nvPr/>
          </p:nvSpPr>
          <p:spPr>
            <a:xfrm>
              <a:off x="7505438" y="34803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0"/>
            <p:cNvSpPr/>
            <p:nvPr/>
          </p:nvSpPr>
          <p:spPr>
            <a:xfrm>
              <a:off x="7899138" y="235268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0"/>
            <p:cNvSpPr/>
            <p:nvPr/>
          </p:nvSpPr>
          <p:spPr>
            <a:xfrm>
              <a:off x="2607700" y="717519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2"/>
        </a:solidFill>
        <a:effectLst/>
      </p:bgPr>
    </p:bg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1"/>
          <p:cNvSpPr/>
          <p:nvPr/>
        </p:nvSpPr>
        <p:spPr>
          <a:xfrm rot="-6814806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2" name="Google Shape;352;p31"/>
          <p:cNvGrpSpPr/>
          <p:nvPr/>
        </p:nvGrpSpPr>
        <p:grpSpPr>
          <a:xfrm>
            <a:off x="321413" y="427181"/>
            <a:ext cx="8729050" cy="4274075"/>
            <a:chOff x="309113" y="378031"/>
            <a:chExt cx="8729050" cy="4274075"/>
          </a:xfrm>
        </p:grpSpPr>
        <p:sp>
          <p:nvSpPr>
            <p:cNvPr id="353" name="Google Shape;353;p31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1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1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1"/>
            <p:cNvSpPr/>
            <p:nvPr/>
          </p:nvSpPr>
          <p:spPr>
            <a:xfrm>
              <a:off x="629813" y="90393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1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1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1"/>
            <p:cNvSpPr/>
            <p:nvPr/>
          </p:nvSpPr>
          <p:spPr>
            <a:xfrm>
              <a:off x="6051125" y="43883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0" name="Google Shape;360;p31"/>
          <p:cNvSpPr txBox="1">
            <a:spLocks noGrp="1"/>
          </p:cNvSpPr>
          <p:nvPr>
            <p:ph type="title" hasCustomPrompt="1"/>
          </p:nvPr>
        </p:nvSpPr>
        <p:spPr>
          <a:xfrm>
            <a:off x="1342325" y="1724836"/>
            <a:ext cx="6450300" cy="146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Fredoka One"/>
              <a:buNone/>
              <a:defRPr sz="12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1" name="Google Shape;361;p31"/>
          <p:cNvSpPr txBox="1">
            <a:spLocks noGrp="1"/>
          </p:cNvSpPr>
          <p:nvPr>
            <p:ph type="subTitle" idx="1"/>
          </p:nvPr>
        </p:nvSpPr>
        <p:spPr>
          <a:xfrm>
            <a:off x="2691600" y="2886879"/>
            <a:ext cx="3760800" cy="5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2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 rot="-6814806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ctrTitle"/>
          </p:nvPr>
        </p:nvSpPr>
        <p:spPr>
          <a:xfrm>
            <a:off x="1749450" y="2059425"/>
            <a:ext cx="5645100" cy="92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Font typeface="Fredoka One"/>
              <a:buNone/>
              <a:defRPr sz="51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ubTitle" idx="1"/>
          </p:nvPr>
        </p:nvSpPr>
        <p:spPr>
          <a:xfrm>
            <a:off x="2982150" y="2999950"/>
            <a:ext cx="31797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None/>
              <a:defRPr sz="1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7" name="Google Shape;27;p3"/>
          <p:cNvGrpSpPr/>
          <p:nvPr/>
        </p:nvGrpSpPr>
        <p:grpSpPr>
          <a:xfrm rot="10800000">
            <a:off x="601763" y="188081"/>
            <a:ext cx="8167600" cy="4494738"/>
            <a:chOff x="589463" y="104681"/>
            <a:chExt cx="8167600" cy="4494738"/>
          </a:xfrm>
        </p:grpSpPr>
        <p:grpSp>
          <p:nvGrpSpPr>
            <p:cNvPr id="28" name="Google Shape;28;p3"/>
            <p:cNvGrpSpPr/>
            <p:nvPr/>
          </p:nvGrpSpPr>
          <p:grpSpPr>
            <a:xfrm>
              <a:off x="589463" y="338994"/>
              <a:ext cx="8167600" cy="4260425"/>
              <a:chOff x="680850" y="424263"/>
              <a:chExt cx="8167600" cy="4260425"/>
            </a:xfrm>
          </p:grpSpPr>
          <p:sp>
            <p:nvSpPr>
              <p:cNvPr id="29" name="Google Shape;29;p3"/>
              <p:cNvSpPr/>
              <p:nvPr/>
            </p:nvSpPr>
            <p:spPr>
              <a:xfrm>
                <a:off x="8751550" y="72881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3"/>
              <p:cNvSpPr/>
              <p:nvPr/>
            </p:nvSpPr>
            <p:spPr>
              <a:xfrm>
                <a:off x="4558725" y="42426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3"/>
              <p:cNvSpPr/>
              <p:nvPr/>
            </p:nvSpPr>
            <p:spPr>
              <a:xfrm>
                <a:off x="2064125" y="1072900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2" name="Google Shape;32;p3"/>
              <p:cNvGrpSpPr/>
              <p:nvPr/>
            </p:nvGrpSpPr>
            <p:grpSpPr>
              <a:xfrm>
                <a:off x="680850" y="1541388"/>
                <a:ext cx="5151263" cy="3143300"/>
                <a:chOff x="-2247950" y="-2535762"/>
                <a:chExt cx="5151263" cy="3143300"/>
              </a:xfrm>
            </p:grpSpPr>
            <p:sp>
              <p:nvSpPr>
                <p:cNvPr id="33" name="Google Shape;33;p3"/>
                <p:cNvSpPr/>
                <p:nvPr/>
              </p:nvSpPr>
              <p:spPr>
                <a:xfrm>
                  <a:off x="2736513" y="440738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" name="Google Shape;34;p3"/>
                <p:cNvSpPr/>
                <p:nvPr/>
              </p:nvSpPr>
              <p:spPr>
                <a:xfrm>
                  <a:off x="-2247950" y="-2535762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35" name="Google Shape;35;p3"/>
            <p:cNvSpPr/>
            <p:nvPr/>
          </p:nvSpPr>
          <p:spPr>
            <a:xfrm>
              <a:off x="2779375" y="1046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3"/>
          <p:cNvSpPr txBox="1">
            <a:spLocks noGrp="1"/>
          </p:cNvSpPr>
          <p:nvPr>
            <p:ph type="title" idx="2" hasCustomPrompt="1"/>
          </p:nvPr>
        </p:nvSpPr>
        <p:spPr>
          <a:xfrm>
            <a:off x="2227950" y="1462125"/>
            <a:ext cx="4688100" cy="73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/>
              <a:buNone/>
              <a:defRPr sz="3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SECTION_HEADER_1">
    <p:bg>
      <p:bgPr>
        <a:solidFill>
          <a:schemeClr val="dk2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/>
          <p:nvPr/>
        </p:nvSpPr>
        <p:spPr>
          <a:xfrm rot="-6814806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4"/>
          <p:cNvGrpSpPr/>
          <p:nvPr/>
        </p:nvGrpSpPr>
        <p:grpSpPr>
          <a:xfrm rot="10800000">
            <a:off x="601763" y="188081"/>
            <a:ext cx="8167600" cy="4494738"/>
            <a:chOff x="589463" y="104681"/>
            <a:chExt cx="8167600" cy="4494738"/>
          </a:xfrm>
        </p:grpSpPr>
        <p:grpSp>
          <p:nvGrpSpPr>
            <p:cNvPr id="40" name="Google Shape;40;p4"/>
            <p:cNvGrpSpPr/>
            <p:nvPr/>
          </p:nvGrpSpPr>
          <p:grpSpPr>
            <a:xfrm>
              <a:off x="589463" y="338994"/>
              <a:ext cx="8167600" cy="4260425"/>
              <a:chOff x="680850" y="424263"/>
              <a:chExt cx="8167600" cy="4260425"/>
            </a:xfrm>
          </p:grpSpPr>
          <p:sp>
            <p:nvSpPr>
              <p:cNvPr id="41" name="Google Shape;41;p4"/>
              <p:cNvSpPr/>
              <p:nvPr/>
            </p:nvSpPr>
            <p:spPr>
              <a:xfrm>
                <a:off x="8751550" y="72881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4"/>
              <p:cNvSpPr/>
              <p:nvPr/>
            </p:nvSpPr>
            <p:spPr>
              <a:xfrm>
                <a:off x="4558725" y="42426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4"/>
              <p:cNvSpPr/>
              <p:nvPr/>
            </p:nvSpPr>
            <p:spPr>
              <a:xfrm>
                <a:off x="2064125" y="1072900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4" name="Google Shape;44;p4"/>
              <p:cNvGrpSpPr/>
              <p:nvPr/>
            </p:nvGrpSpPr>
            <p:grpSpPr>
              <a:xfrm>
                <a:off x="680850" y="1541388"/>
                <a:ext cx="5151263" cy="3143300"/>
                <a:chOff x="-2247950" y="-2535762"/>
                <a:chExt cx="5151263" cy="3143300"/>
              </a:xfrm>
            </p:grpSpPr>
            <p:sp>
              <p:nvSpPr>
                <p:cNvPr id="45" name="Google Shape;45;p4"/>
                <p:cNvSpPr/>
                <p:nvPr/>
              </p:nvSpPr>
              <p:spPr>
                <a:xfrm>
                  <a:off x="2736513" y="440738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" name="Google Shape;46;p4"/>
                <p:cNvSpPr/>
                <p:nvPr/>
              </p:nvSpPr>
              <p:spPr>
                <a:xfrm>
                  <a:off x="-2247950" y="-2535762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47" name="Google Shape;47;p4"/>
            <p:cNvSpPr/>
            <p:nvPr/>
          </p:nvSpPr>
          <p:spPr>
            <a:xfrm>
              <a:off x="2779375" y="1046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HEADER_1_1">
    <p:bg>
      <p:bgPr>
        <a:solidFill>
          <a:schemeClr val="dk2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"/>
          <p:cNvSpPr/>
          <p:nvPr/>
        </p:nvSpPr>
        <p:spPr>
          <a:xfrm rot="6814806" flipH="1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" name="Google Shape;50;p5"/>
          <p:cNvGrpSpPr/>
          <p:nvPr/>
        </p:nvGrpSpPr>
        <p:grpSpPr>
          <a:xfrm rot="10800000" flipH="1">
            <a:off x="-357981" y="188081"/>
            <a:ext cx="8167600" cy="4494738"/>
            <a:chOff x="589463" y="104681"/>
            <a:chExt cx="8167600" cy="4494738"/>
          </a:xfrm>
        </p:grpSpPr>
        <p:grpSp>
          <p:nvGrpSpPr>
            <p:cNvPr id="51" name="Google Shape;51;p5"/>
            <p:cNvGrpSpPr/>
            <p:nvPr/>
          </p:nvGrpSpPr>
          <p:grpSpPr>
            <a:xfrm>
              <a:off x="589463" y="338994"/>
              <a:ext cx="8167600" cy="4260425"/>
              <a:chOff x="680850" y="424263"/>
              <a:chExt cx="8167600" cy="4260425"/>
            </a:xfrm>
          </p:grpSpPr>
          <p:sp>
            <p:nvSpPr>
              <p:cNvPr id="52" name="Google Shape;52;p5"/>
              <p:cNvSpPr/>
              <p:nvPr/>
            </p:nvSpPr>
            <p:spPr>
              <a:xfrm>
                <a:off x="8751550" y="72881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5"/>
              <p:cNvSpPr/>
              <p:nvPr/>
            </p:nvSpPr>
            <p:spPr>
              <a:xfrm>
                <a:off x="4558725" y="42426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5"/>
              <p:cNvSpPr/>
              <p:nvPr/>
            </p:nvSpPr>
            <p:spPr>
              <a:xfrm>
                <a:off x="2064125" y="1072900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5" name="Google Shape;55;p5"/>
              <p:cNvGrpSpPr/>
              <p:nvPr/>
            </p:nvGrpSpPr>
            <p:grpSpPr>
              <a:xfrm>
                <a:off x="680850" y="1541388"/>
                <a:ext cx="5151263" cy="3143300"/>
                <a:chOff x="-2247950" y="-2535762"/>
                <a:chExt cx="5151263" cy="3143300"/>
              </a:xfrm>
            </p:grpSpPr>
            <p:sp>
              <p:nvSpPr>
                <p:cNvPr id="56" name="Google Shape;56;p5"/>
                <p:cNvSpPr/>
                <p:nvPr/>
              </p:nvSpPr>
              <p:spPr>
                <a:xfrm>
                  <a:off x="2736513" y="440738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" name="Google Shape;57;p5"/>
                <p:cNvSpPr/>
                <p:nvPr/>
              </p:nvSpPr>
              <p:spPr>
                <a:xfrm>
                  <a:off x="-2247950" y="-2535762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58" name="Google Shape;58;p5"/>
            <p:cNvSpPr/>
            <p:nvPr/>
          </p:nvSpPr>
          <p:spPr>
            <a:xfrm>
              <a:off x="2779375" y="1046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TITLE_AND_BODY_1">
    <p:bg>
      <p:bgPr>
        <a:solidFill>
          <a:schemeClr val="dk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 flipH="1">
            <a:off x="309113" y="378031"/>
            <a:ext cx="8729050" cy="4512413"/>
            <a:chOff x="309113" y="378031"/>
            <a:chExt cx="8729050" cy="4512413"/>
          </a:xfrm>
        </p:grpSpPr>
        <p:sp>
          <p:nvSpPr>
            <p:cNvPr id="73" name="Google Shape;73;p7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7108100" y="4723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" name="Google Shape;79;p7"/>
          <p:cNvSpPr/>
          <p:nvPr/>
        </p:nvSpPr>
        <p:spPr>
          <a:xfrm rot="-4262482">
            <a:off x="-2045494" y="-2050372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7"/>
          <p:cNvSpPr/>
          <p:nvPr/>
        </p:nvSpPr>
        <p:spPr>
          <a:xfrm rot="6537518">
            <a:off x="5874033" y="3689497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"/>
          <p:cNvSpPr/>
          <p:nvPr/>
        </p:nvSpPr>
        <p:spPr>
          <a:xfrm rot="-3984320">
            <a:off x="-2598906" y="-702305"/>
            <a:ext cx="5316353" cy="3506984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8" name="Google Shape;168;p13"/>
          <p:cNvGrpSpPr/>
          <p:nvPr/>
        </p:nvGrpSpPr>
        <p:grpSpPr>
          <a:xfrm>
            <a:off x="349613" y="451781"/>
            <a:ext cx="8384975" cy="4461413"/>
            <a:chOff x="386488" y="378031"/>
            <a:chExt cx="8384975" cy="4461413"/>
          </a:xfrm>
        </p:grpSpPr>
        <p:sp>
          <p:nvSpPr>
            <p:cNvPr id="169" name="Google Shape;169;p13"/>
            <p:cNvSpPr/>
            <p:nvPr/>
          </p:nvSpPr>
          <p:spPr>
            <a:xfrm>
              <a:off x="8604663" y="2047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3"/>
            <p:cNvSpPr/>
            <p:nvPr/>
          </p:nvSpPr>
          <p:spPr>
            <a:xfrm>
              <a:off x="8126763" y="43773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386488" y="37382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1266113" y="47076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7451525" y="4672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5" name="Google Shape;175;p13"/>
          <p:cNvSpPr txBox="1">
            <a:spLocks noGrp="1"/>
          </p:cNvSpPr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_ONLY_2_1">
    <p:bg>
      <p:bgPr>
        <a:solidFill>
          <a:schemeClr val="dk2"/>
        </a:solidFill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8"/>
          <p:cNvSpPr/>
          <p:nvPr/>
        </p:nvSpPr>
        <p:spPr>
          <a:xfrm rot="3984320" flipH="1">
            <a:off x="6430959" y="-699646"/>
            <a:ext cx="5316353" cy="3506984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6" name="Google Shape;226;p18"/>
          <p:cNvGrpSpPr/>
          <p:nvPr/>
        </p:nvGrpSpPr>
        <p:grpSpPr>
          <a:xfrm>
            <a:off x="654413" y="299381"/>
            <a:ext cx="8080175" cy="4248613"/>
            <a:chOff x="691288" y="225631"/>
            <a:chExt cx="8080175" cy="4248613"/>
          </a:xfrm>
        </p:grpSpPr>
        <p:sp>
          <p:nvSpPr>
            <p:cNvPr id="227" name="Google Shape;227;p18"/>
            <p:cNvSpPr/>
            <p:nvPr/>
          </p:nvSpPr>
          <p:spPr>
            <a:xfrm>
              <a:off x="8604663" y="2047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8"/>
            <p:cNvSpPr/>
            <p:nvPr/>
          </p:nvSpPr>
          <p:spPr>
            <a:xfrm>
              <a:off x="8126763" y="43773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8"/>
            <p:cNvSpPr/>
            <p:nvPr/>
          </p:nvSpPr>
          <p:spPr>
            <a:xfrm>
              <a:off x="6773338" y="225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8"/>
            <p:cNvSpPr/>
            <p:nvPr/>
          </p:nvSpPr>
          <p:spPr>
            <a:xfrm>
              <a:off x="691288" y="37382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8"/>
            <p:cNvSpPr/>
            <p:nvPr/>
          </p:nvSpPr>
          <p:spPr>
            <a:xfrm>
              <a:off x="1266113" y="43266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2" name="Google Shape;232;p18"/>
          <p:cNvSpPr txBox="1">
            <a:spLocks noGrp="1"/>
          </p:cNvSpPr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1">
    <p:bg>
      <p:bgPr>
        <a:solidFill>
          <a:schemeClr val="dk2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9"/>
          <p:cNvGrpSpPr/>
          <p:nvPr/>
        </p:nvGrpSpPr>
        <p:grpSpPr>
          <a:xfrm flipH="1">
            <a:off x="309113" y="378031"/>
            <a:ext cx="8729050" cy="4512413"/>
            <a:chOff x="309113" y="378031"/>
            <a:chExt cx="8729050" cy="4512413"/>
          </a:xfrm>
        </p:grpSpPr>
        <p:sp>
          <p:nvSpPr>
            <p:cNvPr id="235" name="Google Shape;235;p19"/>
            <p:cNvSpPr/>
            <p:nvPr/>
          </p:nvSpPr>
          <p:spPr>
            <a:xfrm>
              <a:off x="8871363" y="15667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9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9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9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9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9"/>
            <p:cNvSpPr/>
            <p:nvPr/>
          </p:nvSpPr>
          <p:spPr>
            <a:xfrm>
              <a:off x="7108100" y="4723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" name="Google Shape;241;p19"/>
          <p:cNvSpPr/>
          <p:nvPr/>
        </p:nvSpPr>
        <p:spPr>
          <a:xfrm rot="-6814806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9"/>
          <p:cNvSpPr txBox="1">
            <a:spLocks noGrp="1"/>
          </p:cNvSpPr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 2">
  <p:cSld name="ONE_COLUMN_TEXT_1">
    <p:bg>
      <p:bgPr>
        <a:solidFill>
          <a:schemeClr val="dk2"/>
        </a:solidFill>
        <a:effectLst/>
      </p:bgPr>
    </p:bg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5"/>
          <p:cNvSpPr/>
          <p:nvPr/>
        </p:nvSpPr>
        <p:spPr>
          <a:xfrm>
            <a:off x="5560875" y="0"/>
            <a:ext cx="36294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0" name="Google Shape;300;p25"/>
          <p:cNvGrpSpPr/>
          <p:nvPr/>
        </p:nvGrpSpPr>
        <p:grpSpPr>
          <a:xfrm rot="675427">
            <a:off x="4570500" y="-1517613"/>
            <a:ext cx="2748224" cy="6886870"/>
            <a:chOff x="3652404" y="-901500"/>
            <a:chExt cx="2748395" cy="6451165"/>
          </a:xfrm>
        </p:grpSpPr>
        <p:sp>
          <p:nvSpPr>
            <p:cNvPr id="301" name="Google Shape;301;p25"/>
            <p:cNvSpPr/>
            <p:nvPr/>
          </p:nvSpPr>
          <p:spPr>
            <a:xfrm rot="274983">
              <a:off x="4274782" y="-836638"/>
              <a:ext cx="1876463" cy="6321440"/>
            </a:xfrm>
            <a:custGeom>
              <a:avLst/>
              <a:gdLst/>
              <a:ahLst/>
              <a:cxnLst/>
              <a:rect l="l" t="t" r="r" b="b"/>
              <a:pathLst>
                <a:path w="20119" h="67777" extrusionOk="0">
                  <a:moveTo>
                    <a:pt x="9189" y="0"/>
                  </a:moveTo>
                  <a:cubicBezTo>
                    <a:pt x="8993" y="0"/>
                    <a:pt x="8799" y="27"/>
                    <a:pt x="8607" y="83"/>
                  </a:cubicBezTo>
                  <a:cubicBezTo>
                    <a:pt x="4937" y="1151"/>
                    <a:pt x="13510" y="11825"/>
                    <a:pt x="12643" y="14593"/>
                  </a:cubicBezTo>
                  <a:cubicBezTo>
                    <a:pt x="11842" y="17162"/>
                    <a:pt x="3803" y="15494"/>
                    <a:pt x="3703" y="16595"/>
                  </a:cubicBezTo>
                  <a:cubicBezTo>
                    <a:pt x="3536" y="18696"/>
                    <a:pt x="12043" y="26836"/>
                    <a:pt x="11942" y="36042"/>
                  </a:cubicBezTo>
                  <a:cubicBezTo>
                    <a:pt x="11842" y="42180"/>
                    <a:pt x="1668" y="40579"/>
                    <a:pt x="835" y="45749"/>
                  </a:cubicBezTo>
                  <a:cubicBezTo>
                    <a:pt x="1" y="50853"/>
                    <a:pt x="8607" y="63295"/>
                    <a:pt x="12876" y="66197"/>
                  </a:cubicBezTo>
                  <a:cubicBezTo>
                    <a:pt x="14571" y="67317"/>
                    <a:pt x="15922" y="67776"/>
                    <a:pt x="16971" y="67776"/>
                  </a:cubicBezTo>
                  <a:cubicBezTo>
                    <a:pt x="19266" y="67776"/>
                    <a:pt x="20119" y="65574"/>
                    <a:pt x="19982" y="63262"/>
                  </a:cubicBezTo>
                  <a:cubicBezTo>
                    <a:pt x="19681" y="58525"/>
                    <a:pt x="8774" y="51720"/>
                    <a:pt x="8707" y="46917"/>
                  </a:cubicBezTo>
                  <a:cubicBezTo>
                    <a:pt x="8673" y="42247"/>
                    <a:pt x="19815" y="45049"/>
                    <a:pt x="19781" y="39445"/>
                  </a:cubicBezTo>
                  <a:cubicBezTo>
                    <a:pt x="19715" y="32907"/>
                    <a:pt x="10975" y="27002"/>
                    <a:pt x="10842" y="22733"/>
                  </a:cubicBezTo>
                  <a:cubicBezTo>
                    <a:pt x="10808" y="20498"/>
                    <a:pt x="19348" y="18096"/>
                    <a:pt x="19214" y="16428"/>
                  </a:cubicBezTo>
                  <a:cubicBezTo>
                    <a:pt x="19023" y="14000"/>
                    <a:pt x="13658" y="0"/>
                    <a:pt x="91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5"/>
            <p:cNvSpPr/>
            <p:nvPr/>
          </p:nvSpPr>
          <p:spPr>
            <a:xfrm rot="-232058">
              <a:off x="3712466" y="-338624"/>
              <a:ext cx="1921376" cy="1842611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5"/>
            <p:cNvSpPr/>
            <p:nvPr/>
          </p:nvSpPr>
          <p:spPr>
            <a:xfrm rot="-619811">
              <a:off x="4307000" y="935514"/>
              <a:ext cx="1152684" cy="2349079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4" name="Google Shape;304;p25"/>
          <p:cNvSpPr txBox="1">
            <a:spLocks noGrp="1"/>
          </p:cNvSpPr>
          <p:nvPr>
            <p:ph type="subTitle" idx="1"/>
          </p:nvPr>
        </p:nvSpPr>
        <p:spPr>
          <a:xfrm>
            <a:off x="1231325" y="3181350"/>
            <a:ext cx="3279900" cy="9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None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5" name="Google Shape;305;p25"/>
          <p:cNvSpPr txBox="1">
            <a:spLocks noGrp="1"/>
          </p:cNvSpPr>
          <p:nvPr>
            <p:ph type="ctrTitle"/>
          </p:nvPr>
        </p:nvSpPr>
        <p:spPr>
          <a:xfrm>
            <a:off x="941825" y="1399050"/>
            <a:ext cx="3858900" cy="14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/>
              <a:buNone/>
              <a:defRPr sz="30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grpSp>
        <p:nvGrpSpPr>
          <p:cNvPr id="306" name="Google Shape;306;p25"/>
          <p:cNvGrpSpPr/>
          <p:nvPr/>
        </p:nvGrpSpPr>
        <p:grpSpPr>
          <a:xfrm rot="10800000" flipH="1">
            <a:off x="335663" y="680381"/>
            <a:ext cx="8475125" cy="4085838"/>
            <a:chOff x="372538" y="642469"/>
            <a:chExt cx="8475125" cy="4085838"/>
          </a:xfrm>
        </p:grpSpPr>
        <p:sp>
          <p:nvSpPr>
            <p:cNvPr id="307" name="Google Shape;307;p25"/>
            <p:cNvSpPr/>
            <p:nvPr/>
          </p:nvSpPr>
          <p:spPr>
            <a:xfrm>
              <a:off x="8680863" y="17431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5"/>
            <p:cNvSpPr/>
            <p:nvPr/>
          </p:nvSpPr>
          <p:spPr>
            <a:xfrm>
              <a:off x="372538" y="25878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5"/>
            <p:cNvSpPr/>
            <p:nvPr/>
          </p:nvSpPr>
          <p:spPr>
            <a:xfrm>
              <a:off x="885113" y="46314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5"/>
            <p:cNvSpPr/>
            <p:nvPr/>
          </p:nvSpPr>
          <p:spPr>
            <a:xfrm>
              <a:off x="2596150" y="642469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■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●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/>
              <a:buChar char="○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Font typeface="Nunito"/>
              <a:buChar char="■"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9" r:id="rId6"/>
    <p:sldLayoutId id="2147483664" r:id="rId7"/>
    <p:sldLayoutId id="2147483665" r:id="rId8"/>
    <p:sldLayoutId id="2147483671" r:id="rId9"/>
    <p:sldLayoutId id="2147483672" r:id="rId10"/>
    <p:sldLayoutId id="2147483674" r:id="rId11"/>
    <p:sldLayoutId id="2147483675" r:id="rId12"/>
    <p:sldLayoutId id="2147483676" r:id="rId13"/>
    <p:sldLayoutId id="2147483677" r:id="rId14"/>
    <p:sldLayoutId id="2147483679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audio" Target="../media/audio4.wav"/><Relationship Id="rId4" Type="http://schemas.openxmlformats.org/officeDocument/2006/relationships/audio" Target="../media/audio3.wav"/><Relationship Id="rId9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36"/>
          <p:cNvSpPr/>
          <p:nvPr/>
        </p:nvSpPr>
        <p:spPr>
          <a:xfrm>
            <a:off x="527865" y="1055775"/>
            <a:ext cx="7705701" cy="2937280"/>
          </a:xfrm>
          <a:custGeom>
            <a:avLst/>
            <a:gdLst/>
            <a:ahLst/>
            <a:cxnLst/>
            <a:rect l="l" t="t" r="r" b="b"/>
            <a:pathLst>
              <a:path w="19081" h="24216" extrusionOk="0">
                <a:moveTo>
                  <a:pt x="10782" y="1"/>
                </a:moveTo>
                <a:cubicBezTo>
                  <a:pt x="9663" y="1"/>
                  <a:pt x="8461" y="88"/>
                  <a:pt x="7205" y="217"/>
                </a:cubicBezTo>
                <a:cubicBezTo>
                  <a:pt x="5204" y="417"/>
                  <a:pt x="3136" y="1084"/>
                  <a:pt x="2168" y="3019"/>
                </a:cubicBezTo>
                <a:cubicBezTo>
                  <a:pt x="1234" y="4854"/>
                  <a:pt x="0" y="19598"/>
                  <a:pt x="2502" y="22133"/>
                </a:cubicBezTo>
                <a:cubicBezTo>
                  <a:pt x="3914" y="23561"/>
                  <a:pt x="7017" y="24216"/>
                  <a:pt x="10076" y="24216"/>
                </a:cubicBezTo>
                <a:cubicBezTo>
                  <a:pt x="13590" y="24216"/>
                  <a:pt x="17046" y="23351"/>
                  <a:pt x="17813" y="21799"/>
                </a:cubicBezTo>
                <a:cubicBezTo>
                  <a:pt x="19081" y="19231"/>
                  <a:pt x="18880" y="9223"/>
                  <a:pt x="18147" y="4887"/>
                </a:cubicBezTo>
                <a:cubicBezTo>
                  <a:pt x="17450" y="1018"/>
                  <a:pt x="14599" y="1"/>
                  <a:pt x="10782" y="1"/>
                </a:cubicBez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8" name="Google Shape;388;p36"/>
          <p:cNvGrpSpPr/>
          <p:nvPr/>
        </p:nvGrpSpPr>
        <p:grpSpPr>
          <a:xfrm rot="-1765296">
            <a:off x="2646356" y="4183723"/>
            <a:ext cx="661771" cy="680768"/>
            <a:chOff x="2510200" y="3361463"/>
            <a:chExt cx="488700" cy="510950"/>
          </a:xfrm>
        </p:grpSpPr>
        <p:sp>
          <p:nvSpPr>
            <p:cNvPr id="389" name="Google Shape;389;p36"/>
            <p:cNvSpPr/>
            <p:nvPr/>
          </p:nvSpPr>
          <p:spPr>
            <a:xfrm>
              <a:off x="2696175" y="3569838"/>
              <a:ext cx="95925" cy="92400"/>
            </a:xfrm>
            <a:custGeom>
              <a:avLst/>
              <a:gdLst/>
              <a:ahLst/>
              <a:cxnLst/>
              <a:rect l="l" t="t" r="r" b="b"/>
              <a:pathLst>
                <a:path w="3837" h="3696" extrusionOk="0">
                  <a:moveTo>
                    <a:pt x="1933" y="1"/>
                  </a:moveTo>
                  <a:cubicBezTo>
                    <a:pt x="1676" y="1"/>
                    <a:pt x="1415" y="53"/>
                    <a:pt x="1168" y="160"/>
                  </a:cubicBezTo>
                  <a:cubicBezTo>
                    <a:pt x="400" y="494"/>
                    <a:pt x="0" y="1228"/>
                    <a:pt x="67" y="2028"/>
                  </a:cubicBezTo>
                  <a:cubicBezTo>
                    <a:pt x="67" y="2228"/>
                    <a:pt x="167" y="2462"/>
                    <a:pt x="234" y="2595"/>
                  </a:cubicBezTo>
                  <a:cubicBezTo>
                    <a:pt x="534" y="3296"/>
                    <a:pt x="1201" y="3696"/>
                    <a:pt x="1935" y="3696"/>
                  </a:cubicBezTo>
                  <a:cubicBezTo>
                    <a:pt x="2202" y="3696"/>
                    <a:pt x="2435" y="3663"/>
                    <a:pt x="2702" y="3529"/>
                  </a:cubicBezTo>
                  <a:cubicBezTo>
                    <a:pt x="3169" y="3329"/>
                    <a:pt x="3503" y="2995"/>
                    <a:pt x="3669" y="2495"/>
                  </a:cubicBezTo>
                  <a:cubicBezTo>
                    <a:pt x="3836" y="2061"/>
                    <a:pt x="3836" y="1561"/>
                    <a:pt x="3603" y="1127"/>
                  </a:cubicBezTo>
                  <a:cubicBezTo>
                    <a:pt x="3536" y="961"/>
                    <a:pt x="3436" y="827"/>
                    <a:pt x="3336" y="660"/>
                  </a:cubicBezTo>
                  <a:cubicBezTo>
                    <a:pt x="2997" y="231"/>
                    <a:pt x="2474" y="1"/>
                    <a:pt x="19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6"/>
            <p:cNvSpPr/>
            <p:nvPr/>
          </p:nvSpPr>
          <p:spPr>
            <a:xfrm>
              <a:off x="2630275" y="3361463"/>
              <a:ext cx="229375" cy="510950"/>
            </a:xfrm>
            <a:custGeom>
              <a:avLst/>
              <a:gdLst/>
              <a:ahLst/>
              <a:cxnLst/>
              <a:rect l="l" t="t" r="r" b="b"/>
              <a:pathLst>
                <a:path w="9175" h="20438" extrusionOk="0">
                  <a:moveTo>
                    <a:pt x="7239" y="489"/>
                  </a:moveTo>
                  <a:cubicBezTo>
                    <a:pt x="7339" y="489"/>
                    <a:pt x="7406" y="523"/>
                    <a:pt x="7506" y="556"/>
                  </a:cubicBezTo>
                  <a:cubicBezTo>
                    <a:pt x="7540" y="556"/>
                    <a:pt x="7573" y="623"/>
                    <a:pt x="7640" y="656"/>
                  </a:cubicBezTo>
                  <a:cubicBezTo>
                    <a:pt x="7673" y="690"/>
                    <a:pt x="7706" y="690"/>
                    <a:pt x="7706" y="723"/>
                  </a:cubicBezTo>
                  <a:lnTo>
                    <a:pt x="7973" y="990"/>
                  </a:lnTo>
                  <a:cubicBezTo>
                    <a:pt x="8073" y="1190"/>
                    <a:pt x="8207" y="1357"/>
                    <a:pt x="8307" y="1557"/>
                  </a:cubicBezTo>
                  <a:cubicBezTo>
                    <a:pt x="8474" y="2057"/>
                    <a:pt x="8574" y="2591"/>
                    <a:pt x="8640" y="3158"/>
                  </a:cubicBezTo>
                  <a:lnTo>
                    <a:pt x="8640" y="3058"/>
                  </a:lnTo>
                  <a:cubicBezTo>
                    <a:pt x="8707" y="3825"/>
                    <a:pt x="8707" y="4559"/>
                    <a:pt x="8674" y="5326"/>
                  </a:cubicBezTo>
                  <a:cubicBezTo>
                    <a:pt x="8640" y="6093"/>
                    <a:pt x="8540" y="6927"/>
                    <a:pt x="8373" y="7728"/>
                  </a:cubicBezTo>
                  <a:lnTo>
                    <a:pt x="8373" y="7695"/>
                  </a:lnTo>
                  <a:cubicBezTo>
                    <a:pt x="8173" y="8995"/>
                    <a:pt x="7873" y="10230"/>
                    <a:pt x="7506" y="11497"/>
                  </a:cubicBezTo>
                  <a:cubicBezTo>
                    <a:pt x="7139" y="12732"/>
                    <a:pt x="6672" y="13932"/>
                    <a:pt x="6139" y="15133"/>
                  </a:cubicBezTo>
                  <a:cubicBezTo>
                    <a:pt x="5571" y="16334"/>
                    <a:pt x="4904" y="17502"/>
                    <a:pt x="4070" y="18536"/>
                  </a:cubicBezTo>
                  <a:cubicBezTo>
                    <a:pt x="3737" y="18903"/>
                    <a:pt x="3403" y="19303"/>
                    <a:pt x="3036" y="19570"/>
                  </a:cubicBezTo>
                  <a:cubicBezTo>
                    <a:pt x="2870" y="19703"/>
                    <a:pt x="2703" y="19770"/>
                    <a:pt x="2503" y="19870"/>
                  </a:cubicBezTo>
                  <a:cubicBezTo>
                    <a:pt x="2369" y="19903"/>
                    <a:pt x="2236" y="19937"/>
                    <a:pt x="2136" y="19937"/>
                  </a:cubicBezTo>
                  <a:lnTo>
                    <a:pt x="1869" y="19937"/>
                  </a:lnTo>
                  <a:cubicBezTo>
                    <a:pt x="1802" y="19937"/>
                    <a:pt x="1702" y="19903"/>
                    <a:pt x="1669" y="19870"/>
                  </a:cubicBezTo>
                  <a:cubicBezTo>
                    <a:pt x="1569" y="19837"/>
                    <a:pt x="1502" y="19770"/>
                    <a:pt x="1469" y="19737"/>
                  </a:cubicBezTo>
                  <a:cubicBezTo>
                    <a:pt x="1368" y="19670"/>
                    <a:pt x="1302" y="19570"/>
                    <a:pt x="1202" y="19436"/>
                  </a:cubicBezTo>
                  <a:cubicBezTo>
                    <a:pt x="1068" y="19303"/>
                    <a:pt x="1002" y="19069"/>
                    <a:pt x="901" y="18903"/>
                  </a:cubicBezTo>
                  <a:cubicBezTo>
                    <a:pt x="868" y="18869"/>
                    <a:pt x="868" y="18769"/>
                    <a:pt x="835" y="18736"/>
                  </a:cubicBezTo>
                  <a:cubicBezTo>
                    <a:pt x="668" y="18269"/>
                    <a:pt x="568" y="17768"/>
                    <a:pt x="535" y="17268"/>
                  </a:cubicBezTo>
                  <a:lnTo>
                    <a:pt x="535" y="17368"/>
                  </a:lnTo>
                  <a:cubicBezTo>
                    <a:pt x="468" y="16568"/>
                    <a:pt x="468" y="15834"/>
                    <a:pt x="501" y="15033"/>
                  </a:cubicBezTo>
                  <a:lnTo>
                    <a:pt x="501" y="14766"/>
                  </a:lnTo>
                  <a:lnTo>
                    <a:pt x="501" y="14733"/>
                  </a:lnTo>
                  <a:cubicBezTo>
                    <a:pt x="535" y="14032"/>
                    <a:pt x="635" y="13365"/>
                    <a:pt x="735" y="12665"/>
                  </a:cubicBezTo>
                  <a:lnTo>
                    <a:pt x="735" y="12598"/>
                  </a:lnTo>
                  <a:cubicBezTo>
                    <a:pt x="901" y="11664"/>
                    <a:pt x="1135" y="10730"/>
                    <a:pt x="1368" y="9763"/>
                  </a:cubicBezTo>
                  <a:cubicBezTo>
                    <a:pt x="1368" y="9729"/>
                    <a:pt x="1368" y="9696"/>
                    <a:pt x="1402" y="9663"/>
                  </a:cubicBezTo>
                  <a:lnTo>
                    <a:pt x="1469" y="9563"/>
                  </a:lnTo>
                  <a:lnTo>
                    <a:pt x="1469" y="9529"/>
                  </a:lnTo>
                  <a:lnTo>
                    <a:pt x="1502" y="9429"/>
                  </a:lnTo>
                  <a:lnTo>
                    <a:pt x="1502" y="9396"/>
                  </a:lnTo>
                  <a:cubicBezTo>
                    <a:pt x="1502" y="9362"/>
                    <a:pt x="1502" y="9362"/>
                    <a:pt x="1535" y="9329"/>
                  </a:cubicBezTo>
                  <a:lnTo>
                    <a:pt x="1535" y="9262"/>
                  </a:lnTo>
                  <a:lnTo>
                    <a:pt x="1535" y="9229"/>
                  </a:lnTo>
                  <a:lnTo>
                    <a:pt x="1535" y="9196"/>
                  </a:lnTo>
                  <a:lnTo>
                    <a:pt x="1535" y="9162"/>
                  </a:lnTo>
                  <a:lnTo>
                    <a:pt x="1535" y="9062"/>
                  </a:lnTo>
                  <a:lnTo>
                    <a:pt x="1535" y="9029"/>
                  </a:lnTo>
                  <a:lnTo>
                    <a:pt x="1535" y="8929"/>
                  </a:lnTo>
                  <a:lnTo>
                    <a:pt x="1535" y="8895"/>
                  </a:lnTo>
                  <a:lnTo>
                    <a:pt x="1535" y="8862"/>
                  </a:lnTo>
                  <a:cubicBezTo>
                    <a:pt x="1535" y="8829"/>
                    <a:pt x="1535" y="8829"/>
                    <a:pt x="1569" y="8762"/>
                  </a:cubicBezTo>
                  <a:cubicBezTo>
                    <a:pt x="1702" y="8362"/>
                    <a:pt x="1835" y="7928"/>
                    <a:pt x="2002" y="7528"/>
                  </a:cubicBezTo>
                  <a:cubicBezTo>
                    <a:pt x="2002" y="7494"/>
                    <a:pt x="2036" y="7428"/>
                    <a:pt x="2036" y="7428"/>
                  </a:cubicBezTo>
                  <a:lnTo>
                    <a:pt x="2069" y="7394"/>
                  </a:lnTo>
                  <a:lnTo>
                    <a:pt x="2069" y="7361"/>
                  </a:lnTo>
                  <a:cubicBezTo>
                    <a:pt x="2336" y="6694"/>
                    <a:pt x="2636" y="5993"/>
                    <a:pt x="2903" y="5360"/>
                  </a:cubicBezTo>
                  <a:cubicBezTo>
                    <a:pt x="3470" y="4159"/>
                    <a:pt x="4137" y="2991"/>
                    <a:pt x="4971" y="1990"/>
                  </a:cubicBezTo>
                  <a:cubicBezTo>
                    <a:pt x="5305" y="1590"/>
                    <a:pt x="5638" y="1257"/>
                    <a:pt x="6005" y="990"/>
                  </a:cubicBezTo>
                  <a:cubicBezTo>
                    <a:pt x="6139" y="890"/>
                    <a:pt x="6239" y="823"/>
                    <a:pt x="6372" y="756"/>
                  </a:cubicBezTo>
                  <a:lnTo>
                    <a:pt x="6505" y="756"/>
                  </a:lnTo>
                  <a:cubicBezTo>
                    <a:pt x="6539" y="756"/>
                    <a:pt x="6572" y="723"/>
                    <a:pt x="6639" y="723"/>
                  </a:cubicBezTo>
                  <a:lnTo>
                    <a:pt x="6672" y="723"/>
                  </a:lnTo>
                  <a:cubicBezTo>
                    <a:pt x="6706" y="723"/>
                    <a:pt x="6806" y="690"/>
                    <a:pt x="6839" y="690"/>
                  </a:cubicBezTo>
                  <a:lnTo>
                    <a:pt x="6872" y="690"/>
                  </a:lnTo>
                  <a:cubicBezTo>
                    <a:pt x="7073" y="489"/>
                    <a:pt x="7173" y="489"/>
                    <a:pt x="7239" y="489"/>
                  </a:cubicBezTo>
                  <a:close/>
                  <a:moveTo>
                    <a:pt x="6953" y="0"/>
                  </a:moveTo>
                  <a:cubicBezTo>
                    <a:pt x="6928" y="0"/>
                    <a:pt x="6900" y="9"/>
                    <a:pt x="6872" y="22"/>
                  </a:cubicBezTo>
                  <a:cubicBezTo>
                    <a:pt x="6839" y="22"/>
                    <a:pt x="6739" y="22"/>
                    <a:pt x="6706" y="56"/>
                  </a:cubicBezTo>
                  <a:cubicBezTo>
                    <a:pt x="6572" y="122"/>
                    <a:pt x="6505" y="156"/>
                    <a:pt x="6372" y="189"/>
                  </a:cubicBezTo>
                  <a:cubicBezTo>
                    <a:pt x="6305" y="223"/>
                    <a:pt x="6205" y="289"/>
                    <a:pt x="6172" y="323"/>
                  </a:cubicBezTo>
                  <a:cubicBezTo>
                    <a:pt x="5905" y="489"/>
                    <a:pt x="5672" y="656"/>
                    <a:pt x="5405" y="856"/>
                  </a:cubicBezTo>
                  <a:lnTo>
                    <a:pt x="5238" y="1023"/>
                  </a:lnTo>
                  <a:lnTo>
                    <a:pt x="5205" y="1056"/>
                  </a:lnTo>
                  <a:cubicBezTo>
                    <a:pt x="5004" y="1290"/>
                    <a:pt x="4838" y="1457"/>
                    <a:pt x="4671" y="1657"/>
                  </a:cubicBezTo>
                  <a:cubicBezTo>
                    <a:pt x="4604" y="1690"/>
                    <a:pt x="4571" y="1724"/>
                    <a:pt x="4571" y="1790"/>
                  </a:cubicBezTo>
                  <a:cubicBezTo>
                    <a:pt x="4371" y="2024"/>
                    <a:pt x="4204" y="2291"/>
                    <a:pt x="4004" y="2558"/>
                  </a:cubicBezTo>
                  <a:cubicBezTo>
                    <a:pt x="3737" y="2924"/>
                    <a:pt x="3503" y="3358"/>
                    <a:pt x="3270" y="3758"/>
                  </a:cubicBezTo>
                  <a:cubicBezTo>
                    <a:pt x="3170" y="3992"/>
                    <a:pt x="3070" y="4192"/>
                    <a:pt x="2936" y="4392"/>
                  </a:cubicBezTo>
                  <a:cubicBezTo>
                    <a:pt x="2536" y="5193"/>
                    <a:pt x="2202" y="6027"/>
                    <a:pt x="1869" y="6861"/>
                  </a:cubicBezTo>
                  <a:cubicBezTo>
                    <a:pt x="1569" y="7594"/>
                    <a:pt x="1335" y="8362"/>
                    <a:pt x="1102" y="9096"/>
                  </a:cubicBezTo>
                  <a:cubicBezTo>
                    <a:pt x="1102" y="9162"/>
                    <a:pt x="1102" y="9162"/>
                    <a:pt x="1068" y="9196"/>
                  </a:cubicBezTo>
                  <a:lnTo>
                    <a:pt x="1068" y="9262"/>
                  </a:lnTo>
                  <a:cubicBezTo>
                    <a:pt x="668" y="10763"/>
                    <a:pt x="334" y="12265"/>
                    <a:pt x="168" y="13832"/>
                  </a:cubicBezTo>
                  <a:cubicBezTo>
                    <a:pt x="168" y="13899"/>
                    <a:pt x="168" y="13932"/>
                    <a:pt x="101" y="14032"/>
                  </a:cubicBezTo>
                  <a:cubicBezTo>
                    <a:pt x="34" y="14866"/>
                    <a:pt x="1" y="15700"/>
                    <a:pt x="1" y="16501"/>
                  </a:cubicBezTo>
                  <a:cubicBezTo>
                    <a:pt x="1" y="16901"/>
                    <a:pt x="34" y="17268"/>
                    <a:pt x="68" y="17702"/>
                  </a:cubicBezTo>
                  <a:cubicBezTo>
                    <a:pt x="101" y="18069"/>
                    <a:pt x="201" y="18436"/>
                    <a:pt x="334" y="18836"/>
                  </a:cubicBezTo>
                  <a:lnTo>
                    <a:pt x="334" y="18869"/>
                  </a:lnTo>
                  <a:lnTo>
                    <a:pt x="334" y="18903"/>
                  </a:lnTo>
                  <a:cubicBezTo>
                    <a:pt x="401" y="19169"/>
                    <a:pt x="535" y="19403"/>
                    <a:pt x="668" y="19603"/>
                  </a:cubicBezTo>
                  <a:cubicBezTo>
                    <a:pt x="768" y="19837"/>
                    <a:pt x="1002" y="20037"/>
                    <a:pt x="1202" y="20204"/>
                  </a:cubicBezTo>
                  <a:cubicBezTo>
                    <a:pt x="1268" y="20270"/>
                    <a:pt x="1402" y="20337"/>
                    <a:pt x="1502" y="20370"/>
                  </a:cubicBezTo>
                  <a:cubicBezTo>
                    <a:pt x="1602" y="20404"/>
                    <a:pt x="1702" y="20437"/>
                    <a:pt x="1835" y="20437"/>
                  </a:cubicBezTo>
                  <a:lnTo>
                    <a:pt x="2169" y="20437"/>
                  </a:lnTo>
                  <a:cubicBezTo>
                    <a:pt x="2302" y="20437"/>
                    <a:pt x="2436" y="20404"/>
                    <a:pt x="2569" y="20370"/>
                  </a:cubicBezTo>
                  <a:cubicBezTo>
                    <a:pt x="2836" y="20270"/>
                    <a:pt x="3070" y="20170"/>
                    <a:pt x="3270" y="20003"/>
                  </a:cubicBezTo>
                  <a:cubicBezTo>
                    <a:pt x="3570" y="19770"/>
                    <a:pt x="3870" y="19536"/>
                    <a:pt x="4104" y="19236"/>
                  </a:cubicBezTo>
                  <a:cubicBezTo>
                    <a:pt x="4604" y="18736"/>
                    <a:pt x="5004" y="18169"/>
                    <a:pt x="5371" y="17535"/>
                  </a:cubicBezTo>
                  <a:cubicBezTo>
                    <a:pt x="5738" y="16901"/>
                    <a:pt x="6072" y="16267"/>
                    <a:pt x="6405" y="15600"/>
                  </a:cubicBezTo>
                  <a:cubicBezTo>
                    <a:pt x="6706" y="14933"/>
                    <a:pt x="7006" y="14333"/>
                    <a:pt x="7239" y="13599"/>
                  </a:cubicBezTo>
                  <a:cubicBezTo>
                    <a:pt x="7773" y="12231"/>
                    <a:pt x="8207" y="10763"/>
                    <a:pt x="8540" y="9362"/>
                  </a:cubicBezTo>
                  <a:cubicBezTo>
                    <a:pt x="8874" y="7895"/>
                    <a:pt x="9074" y="6427"/>
                    <a:pt x="9107" y="4993"/>
                  </a:cubicBezTo>
                  <a:cubicBezTo>
                    <a:pt x="9174" y="4259"/>
                    <a:pt x="9107" y="3558"/>
                    <a:pt x="9041" y="2858"/>
                  </a:cubicBezTo>
                  <a:cubicBezTo>
                    <a:pt x="8974" y="2191"/>
                    <a:pt x="8807" y="1523"/>
                    <a:pt x="8440" y="923"/>
                  </a:cubicBezTo>
                  <a:cubicBezTo>
                    <a:pt x="8340" y="723"/>
                    <a:pt x="8173" y="523"/>
                    <a:pt x="7973" y="389"/>
                  </a:cubicBezTo>
                  <a:lnTo>
                    <a:pt x="7906" y="356"/>
                  </a:lnTo>
                  <a:cubicBezTo>
                    <a:pt x="7873" y="356"/>
                    <a:pt x="7873" y="323"/>
                    <a:pt x="7840" y="323"/>
                  </a:cubicBezTo>
                  <a:cubicBezTo>
                    <a:pt x="7740" y="223"/>
                    <a:pt x="7640" y="189"/>
                    <a:pt x="7506" y="156"/>
                  </a:cubicBezTo>
                  <a:cubicBezTo>
                    <a:pt x="7473" y="156"/>
                    <a:pt x="7406" y="89"/>
                    <a:pt x="7373" y="89"/>
                  </a:cubicBezTo>
                  <a:cubicBezTo>
                    <a:pt x="7306" y="89"/>
                    <a:pt x="7239" y="56"/>
                    <a:pt x="7173" y="56"/>
                  </a:cubicBezTo>
                  <a:lnTo>
                    <a:pt x="7039" y="56"/>
                  </a:lnTo>
                  <a:cubicBezTo>
                    <a:pt x="7020" y="17"/>
                    <a:pt x="6989" y="0"/>
                    <a:pt x="6953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6"/>
            <p:cNvSpPr/>
            <p:nvPr/>
          </p:nvSpPr>
          <p:spPr>
            <a:xfrm>
              <a:off x="2546900" y="3408713"/>
              <a:ext cx="385300" cy="408650"/>
            </a:xfrm>
            <a:custGeom>
              <a:avLst/>
              <a:gdLst/>
              <a:ahLst/>
              <a:cxnLst/>
              <a:rect l="l" t="t" r="r" b="b"/>
              <a:pathLst>
                <a:path w="15412" h="16346" extrusionOk="0">
                  <a:moveTo>
                    <a:pt x="11708" y="15378"/>
                  </a:moveTo>
                  <a:lnTo>
                    <a:pt x="11708" y="15378"/>
                  </a:lnTo>
                  <a:cubicBezTo>
                    <a:pt x="11714" y="15381"/>
                    <a:pt x="11720" y="15384"/>
                    <a:pt x="11725" y="15386"/>
                  </a:cubicBezTo>
                  <a:lnTo>
                    <a:pt x="11725" y="15386"/>
                  </a:lnTo>
                  <a:cubicBezTo>
                    <a:pt x="11717" y="15378"/>
                    <a:pt x="11708" y="15378"/>
                    <a:pt x="11708" y="15378"/>
                  </a:cubicBezTo>
                  <a:close/>
                  <a:moveTo>
                    <a:pt x="13959" y="15882"/>
                  </a:moveTo>
                  <a:cubicBezTo>
                    <a:pt x="13940" y="15882"/>
                    <a:pt x="13910" y="15912"/>
                    <a:pt x="13910" y="15912"/>
                  </a:cubicBezTo>
                  <a:lnTo>
                    <a:pt x="13977" y="15912"/>
                  </a:lnTo>
                  <a:cubicBezTo>
                    <a:pt x="13977" y="15890"/>
                    <a:pt x="13969" y="15882"/>
                    <a:pt x="13959" y="15882"/>
                  </a:cubicBezTo>
                  <a:close/>
                  <a:moveTo>
                    <a:pt x="1568" y="601"/>
                  </a:moveTo>
                  <a:cubicBezTo>
                    <a:pt x="1801" y="601"/>
                    <a:pt x="2035" y="601"/>
                    <a:pt x="2235" y="634"/>
                  </a:cubicBezTo>
                  <a:cubicBezTo>
                    <a:pt x="2777" y="730"/>
                    <a:pt x="3258" y="917"/>
                    <a:pt x="3736" y="1137"/>
                  </a:cubicBezTo>
                  <a:lnTo>
                    <a:pt x="3736" y="1137"/>
                  </a:lnTo>
                  <a:cubicBezTo>
                    <a:pt x="3736" y="1136"/>
                    <a:pt x="3736" y="1135"/>
                    <a:pt x="3736" y="1135"/>
                  </a:cubicBezTo>
                  <a:lnTo>
                    <a:pt x="3736" y="1135"/>
                  </a:lnTo>
                  <a:cubicBezTo>
                    <a:pt x="3757" y="1145"/>
                    <a:pt x="3779" y="1156"/>
                    <a:pt x="3800" y="1166"/>
                  </a:cubicBezTo>
                  <a:lnTo>
                    <a:pt x="3800" y="1166"/>
                  </a:lnTo>
                  <a:cubicBezTo>
                    <a:pt x="3779" y="1157"/>
                    <a:pt x="3757" y="1147"/>
                    <a:pt x="3736" y="1137"/>
                  </a:cubicBezTo>
                  <a:lnTo>
                    <a:pt x="3736" y="1137"/>
                  </a:lnTo>
                  <a:cubicBezTo>
                    <a:pt x="3739" y="1167"/>
                    <a:pt x="3798" y="1168"/>
                    <a:pt x="3803" y="1168"/>
                  </a:cubicBezTo>
                  <a:lnTo>
                    <a:pt x="3803" y="1168"/>
                  </a:lnTo>
                  <a:cubicBezTo>
                    <a:pt x="3802" y="1167"/>
                    <a:pt x="3801" y="1167"/>
                    <a:pt x="3800" y="1166"/>
                  </a:cubicBezTo>
                  <a:lnTo>
                    <a:pt x="3800" y="1166"/>
                  </a:lnTo>
                  <a:cubicBezTo>
                    <a:pt x="3801" y="1167"/>
                    <a:pt x="3802" y="1167"/>
                    <a:pt x="3803" y="1168"/>
                  </a:cubicBezTo>
                  <a:cubicBezTo>
                    <a:pt x="3803" y="1168"/>
                    <a:pt x="3803" y="1168"/>
                    <a:pt x="3803" y="1168"/>
                  </a:cubicBezTo>
                  <a:lnTo>
                    <a:pt x="3803" y="1168"/>
                  </a:lnTo>
                  <a:cubicBezTo>
                    <a:pt x="4448" y="1493"/>
                    <a:pt x="5091" y="1849"/>
                    <a:pt x="5704" y="2269"/>
                  </a:cubicBezTo>
                  <a:cubicBezTo>
                    <a:pt x="6371" y="2736"/>
                    <a:pt x="7005" y="3236"/>
                    <a:pt x="7639" y="3736"/>
                  </a:cubicBezTo>
                  <a:lnTo>
                    <a:pt x="7572" y="3736"/>
                  </a:lnTo>
                  <a:cubicBezTo>
                    <a:pt x="8573" y="4570"/>
                    <a:pt x="9507" y="5471"/>
                    <a:pt x="10374" y="6438"/>
                  </a:cubicBezTo>
                  <a:cubicBezTo>
                    <a:pt x="11241" y="7406"/>
                    <a:pt x="12042" y="8406"/>
                    <a:pt x="12809" y="9474"/>
                  </a:cubicBezTo>
                  <a:cubicBezTo>
                    <a:pt x="13543" y="10575"/>
                    <a:pt x="14210" y="11742"/>
                    <a:pt x="14677" y="12976"/>
                  </a:cubicBezTo>
                  <a:cubicBezTo>
                    <a:pt x="14844" y="13443"/>
                    <a:pt x="14977" y="13910"/>
                    <a:pt x="15011" y="14411"/>
                  </a:cubicBezTo>
                  <a:lnTo>
                    <a:pt x="15011" y="15011"/>
                  </a:lnTo>
                  <a:cubicBezTo>
                    <a:pt x="14977" y="15145"/>
                    <a:pt x="14977" y="15278"/>
                    <a:pt x="14877" y="15378"/>
                  </a:cubicBezTo>
                  <a:cubicBezTo>
                    <a:pt x="14844" y="15478"/>
                    <a:pt x="14811" y="15545"/>
                    <a:pt x="14744" y="15612"/>
                  </a:cubicBezTo>
                  <a:lnTo>
                    <a:pt x="14577" y="15778"/>
                  </a:lnTo>
                  <a:lnTo>
                    <a:pt x="14344" y="15878"/>
                  </a:lnTo>
                  <a:cubicBezTo>
                    <a:pt x="14210" y="15945"/>
                    <a:pt x="14077" y="15945"/>
                    <a:pt x="13977" y="15979"/>
                  </a:cubicBezTo>
                  <a:cubicBezTo>
                    <a:pt x="13743" y="15979"/>
                    <a:pt x="13543" y="15979"/>
                    <a:pt x="13343" y="15945"/>
                  </a:cubicBezTo>
                  <a:cubicBezTo>
                    <a:pt x="13310" y="15945"/>
                    <a:pt x="13210" y="15878"/>
                    <a:pt x="13143" y="15878"/>
                  </a:cubicBezTo>
                  <a:cubicBezTo>
                    <a:pt x="12648" y="15780"/>
                    <a:pt x="12187" y="15616"/>
                    <a:pt x="11725" y="15386"/>
                  </a:cubicBezTo>
                  <a:lnTo>
                    <a:pt x="11725" y="15386"/>
                  </a:lnTo>
                  <a:cubicBezTo>
                    <a:pt x="11733" y="15395"/>
                    <a:pt x="11742" y="15411"/>
                    <a:pt x="11742" y="15445"/>
                  </a:cubicBezTo>
                  <a:cubicBezTo>
                    <a:pt x="11041" y="15111"/>
                    <a:pt x="10374" y="14678"/>
                    <a:pt x="9740" y="14277"/>
                  </a:cubicBezTo>
                  <a:cubicBezTo>
                    <a:pt x="9674" y="14211"/>
                    <a:pt x="9607" y="14177"/>
                    <a:pt x="9540" y="14144"/>
                  </a:cubicBezTo>
                  <a:cubicBezTo>
                    <a:pt x="8940" y="13710"/>
                    <a:pt x="8406" y="13310"/>
                    <a:pt x="7872" y="12843"/>
                  </a:cubicBezTo>
                  <a:cubicBezTo>
                    <a:pt x="7105" y="12209"/>
                    <a:pt x="6438" y="11542"/>
                    <a:pt x="5738" y="10875"/>
                  </a:cubicBezTo>
                  <a:lnTo>
                    <a:pt x="5671" y="10808"/>
                  </a:lnTo>
                  <a:lnTo>
                    <a:pt x="5571" y="10708"/>
                  </a:lnTo>
                  <a:lnTo>
                    <a:pt x="5504" y="10641"/>
                  </a:lnTo>
                  <a:lnTo>
                    <a:pt x="5471" y="10608"/>
                  </a:lnTo>
                  <a:lnTo>
                    <a:pt x="5404" y="10541"/>
                  </a:lnTo>
                  <a:lnTo>
                    <a:pt x="5371" y="10508"/>
                  </a:lnTo>
                  <a:lnTo>
                    <a:pt x="5337" y="10475"/>
                  </a:lnTo>
                  <a:lnTo>
                    <a:pt x="5304" y="10441"/>
                  </a:lnTo>
                  <a:lnTo>
                    <a:pt x="5237" y="10375"/>
                  </a:lnTo>
                  <a:lnTo>
                    <a:pt x="5204" y="10341"/>
                  </a:lnTo>
                  <a:lnTo>
                    <a:pt x="5170" y="10308"/>
                  </a:lnTo>
                  <a:lnTo>
                    <a:pt x="5137" y="10274"/>
                  </a:lnTo>
                  <a:lnTo>
                    <a:pt x="5070" y="10208"/>
                  </a:lnTo>
                  <a:lnTo>
                    <a:pt x="5037" y="10174"/>
                  </a:lnTo>
                  <a:cubicBezTo>
                    <a:pt x="5037" y="10141"/>
                    <a:pt x="5004" y="10141"/>
                    <a:pt x="5004" y="10108"/>
                  </a:cubicBezTo>
                  <a:cubicBezTo>
                    <a:pt x="4703" y="9774"/>
                    <a:pt x="4403" y="9440"/>
                    <a:pt x="4170" y="9107"/>
                  </a:cubicBezTo>
                  <a:lnTo>
                    <a:pt x="4070" y="9007"/>
                  </a:lnTo>
                  <a:lnTo>
                    <a:pt x="4036" y="8973"/>
                  </a:lnTo>
                  <a:cubicBezTo>
                    <a:pt x="4036" y="8973"/>
                    <a:pt x="4036" y="8940"/>
                    <a:pt x="4003" y="8940"/>
                  </a:cubicBezTo>
                  <a:cubicBezTo>
                    <a:pt x="3536" y="8340"/>
                    <a:pt x="3069" y="7806"/>
                    <a:pt x="2702" y="7172"/>
                  </a:cubicBezTo>
                  <a:cubicBezTo>
                    <a:pt x="1968" y="6105"/>
                    <a:pt x="1301" y="4937"/>
                    <a:pt x="834" y="3703"/>
                  </a:cubicBezTo>
                  <a:cubicBezTo>
                    <a:pt x="667" y="3269"/>
                    <a:pt x="534" y="2802"/>
                    <a:pt x="500" y="2302"/>
                  </a:cubicBezTo>
                  <a:lnTo>
                    <a:pt x="500" y="1868"/>
                  </a:lnTo>
                  <a:lnTo>
                    <a:pt x="500" y="1835"/>
                  </a:lnTo>
                  <a:lnTo>
                    <a:pt x="500" y="1802"/>
                  </a:lnTo>
                  <a:lnTo>
                    <a:pt x="500" y="1768"/>
                  </a:lnTo>
                  <a:lnTo>
                    <a:pt x="500" y="1702"/>
                  </a:lnTo>
                  <a:cubicBezTo>
                    <a:pt x="500" y="1668"/>
                    <a:pt x="500" y="1635"/>
                    <a:pt x="534" y="1602"/>
                  </a:cubicBezTo>
                  <a:lnTo>
                    <a:pt x="534" y="1535"/>
                  </a:lnTo>
                  <a:cubicBezTo>
                    <a:pt x="534" y="1501"/>
                    <a:pt x="567" y="1435"/>
                    <a:pt x="567" y="1368"/>
                  </a:cubicBezTo>
                  <a:lnTo>
                    <a:pt x="567" y="1335"/>
                  </a:lnTo>
                  <a:cubicBezTo>
                    <a:pt x="634" y="1101"/>
                    <a:pt x="667" y="1001"/>
                    <a:pt x="734" y="934"/>
                  </a:cubicBezTo>
                  <a:cubicBezTo>
                    <a:pt x="801" y="901"/>
                    <a:pt x="867" y="801"/>
                    <a:pt x="967" y="768"/>
                  </a:cubicBezTo>
                  <a:cubicBezTo>
                    <a:pt x="1001" y="768"/>
                    <a:pt x="1034" y="734"/>
                    <a:pt x="1068" y="734"/>
                  </a:cubicBezTo>
                  <a:cubicBezTo>
                    <a:pt x="1134" y="734"/>
                    <a:pt x="1168" y="668"/>
                    <a:pt x="1201" y="668"/>
                  </a:cubicBezTo>
                  <a:cubicBezTo>
                    <a:pt x="1334" y="634"/>
                    <a:pt x="1468" y="634"/>
                    <a:pt x="1568" y="601"/>
                  </a:cubicBezTo>
                  <a:close/>
                  <a:moveTo>
                    <a:pt x="1668" y="0"/>
                  </a:moveTo>
                  <a:cubicBezTo>
                    <a:pt x="1401" y="0"/>
                    <a:pt x="1168" y="67"/>
                    <a:pt x="967" y="134"/>
                  </a:cubicBezTo>
                  <a:lnTo>
                    <a:pt x="901" y="134"/>
                  </a:lnTo>
                  <a:cubicBezTo>
                    <a:pt x="867" y="134"/>
                    <a:pt x="867" y="167"/>
                    <a:pt x="834" y="167"/>
                  </a:cubicBezTo>
                  <a:cubicBezTo>
                    <a:pt x="701" y="234"/>
                    <a:pt x="634" y="301"/>
                    <a:pt x="534" y="401"/>
                  </a:cubicBezTo>
                  <a:lnTo>
                    <a:pt x="467" y="467"/>
                  </a:lnTo>
                  <a:cubicBezTo>
                    <a:pt x="400" y="501"/>
                    <a:pt x="367" y="601"/>
                    <a:pt x="334" y="634"/>
                  </a:cubicBezTo>
                  <a:cubicBezTo>
                    <a:pt x="334" y="668"/>
                    <a:pt x="300" y="668"/>
                    <a:pt x="300" y="734"/>
                  </a:cubicBezTo>
                  <a:lnTo>
                    <a:pt x="300" y="768"/>
                  </a:lnTo>
                  <a:cubicBezTo>
                    <a:pt x="167" y="901"/>
                    <a:pt x="167" y="968"/>
                    <a:pt x="134" y="1001"/>
                  </a:cubicBezTo>
                  <a:cubicBezTo>
                    <a:pt x="67" y="1068"/>
                    <a:pt x="67" y="1101"/>
                    <a:pt x="67" y="1168"/>
                  </a:cubicBezTo>
                  <a:cubicBezTo>
                    <a:pt x="33" y="1301"/>
                    <a:pt x="33" y="1435"/>
                    <a:pt x="0" y="1501"/>
                  </a:cubicBezTo>
                  <a:lnTo>
                    <a:pt x="0" y="1768"/>
                  </a:lnTo>
                  <a:cubicBezTo>
                    <a:pt x="0" y="2069"/>
                    <a:pt x="33" y="2402"/>
                    <a:pt x="67" y="2669"/>
                  </a:cubicBezTo>
                  <a:cubicBezTo>
                    <a:pt x="67" y="2769"/>
                    <a:pt x="134" y="2836"/>
                    <a:pt x="134" y="2936"/>
                  </a:cubicBezTo>
                  <a:lnTo>
                    <a:pt x="134" y="2969"/>
                  </a:lnTo>
                  <a:lnTo>
                    <a:pt x="367" y="3736"/>
                  </a:lnTo>
                  <a:cubicBezTo>
                    <a:pt x="367" y="3770"/>
                    <a:pt x="400" y="3803"/>
                    <a:pt x="400" y="3903"/>
                  </a:cubicBezTo>
                  <a:lnTo>
                    <a:pt x="801" y="4770"/>
                  </a:lnTo>
                  <a:cubicBezTo>
                    <a:pt x="1001" y="5171"/>
                    <a:pt x="1201" y="5604"/>
                    <a:pt x="1468" y="6005"/>
                  </a:cubicBezTo>
                  <a:lnTo>
                    <a:pt x="1835" y="6638"/>
                  </a:lnTo>
                  <a:cubicBezTo>
                    <a:pt x="2335" y="7406"/>
                    <a:pt x="2835" y="8140"/>
                    <a:pt x="3403" y="8807"/>
                  </a:cubicBezTo>
                  <a:cubicBezTo>
                    <a:pt x="3903" y="9440"/>
                    <a:pt x="4403" y="10008"/>
                    <a:pt x="4970" y="10608"/>
                  </a:cubicBezTo>
                  <a:lnTo>
                    <a:pt x="5037" y="10675"/>
                  </a:lnTo>
                  <a:lnTo>
                    <a:pt x="5070" y="10741"/>
                  </a:lnTo>
                  <a:cubicBezTo>
                    <a:pt x="6104" y="11842"/>
                    <a:pt x="7305" y="12910"/>
                    <a:pt x="8506" y="13844"/>
                  </a:cubicBezTo>
                  <a:cubicBezTo>
                    <a:pt x="8540" y="13910"/>
                    <a:pt x="8573" y="13944"/>
                    <a:pt x="8673" y="13977"/>
                  </a:cubicBezTo>
                  <a:cubicBezTo>
                    <a:pt x="9340" y="14477"/>
                    <a:pt x="10007" y="14944"/>
                    <a:pt x="10741" y="15345"/>
                  </a:cubicBezTo>
                  <a:cubicBezTo>
                    <a:pt x="11075" y="15578"/>
                    <a:pt x="11442" y="15745"/>
                    <a:pt x="11842" y="15912"/>
                  </a:cubicBezTo>
                  <a:cubicBezTo>
                    <a:pt x="12175" y="16079"/>
                    <a:pt x="12542" y="16179"/>
                    <a:pt x="12909" y="16279"/>
                  </a:cubicBezTo>
                  <a:lnTo>
                    <a:pt x="13009" y="16279"/>
                  </a:lnTo>
                  <a:cubicBezTo>
                    <a:pt x="13243" y="16312"/>
                    <a:pt x="13543" y="16345"/>
                    <a:pt x="13777" y="16345"/>
                  </a:cubicBezTo>
                  <a:cubicBezTo>
                    <a:pt x="14043" y="16345"/>
                    <a:pt x="14277" y="16312"/>
                    <a:pt x="14544" y="16179"/>
                  </a:cubicBezTo>
                  <a:cubicBezTo>
                    <a:pt x="14611" y="16145"/>
                    <a:pt x="14744" y="16079"/>
                    <a:pt x="14844" y="16012"/>
                  </a:cubicBezTo>
                  <a:lnTo>
                    <a:pt x="15078" y="15778"/>
                  </a:lnTo>
                  <a:cubicBezTo>
                    <a:pt x="15178" y="15678"/>
                    <a:pt x="15211" y="15578"/>
                    <a:pt x="15244" y="15478"/>
                  </a:cubicBezTo>
                  <a:cubicBezTo>
                    <a:pt x="15278" y="15345"/>
                    <a:pt x="15344" y="15245"/>
                    <a:pt x="15378" y="15078"/>
                  </a:cubicBezTo>
                  <a:cubicBezTo>
                    <a:pt x="15411" y="14811"/>
                    <a:pt x="15411" y="14511"/>
                    <a:pt x="15411" y="14244"/>
                  </a:cubicBezTo>
                  <a:cubicBezTo>
                    <a:pt x="15378" y="13844"/>
                    <a:pt x="15278" y="13510"/>
                    <a:pt x="15211" y="13143"/>
                  </a:cubicBezTo>
                  <a:cubicBezTo>
                    <a:pt x="15011" y="12476"/>
                    <a:pt x="14711" y="11809"/>
                    <a:pt x="14377" y="11175"/>
                  </a:cubicBezTo>
                  <a:cubicBezTo>
                    <a:pt x="14043" y="10508"/>
                    <a:pt x="13677" y="9941"/>
                    <a:pt x="13243" y="9307"/>
                  </a:cubicBezTo>
                  <a:cubicBezTo>
                    <a:pt x="12843" y="8740"/>
                    <a:pt x="12409" y="8140"/>
                    <a:pt x="11942" y="7572"/>
                  </a:cubicBezTo>
                  <a:cubicBezTo>
                    <a:pt x="11041" y="6405"/>
                    <a:pt x="10007" y="5304"/>
                    <a:pt x="8973" y="4270"/>
                  </a:cubicBezTo>
                  <a:cubicBezTo>
                    <a:pt x="7872" y="3269"/>
                    <a:pt x="6738" y="2302"/>
                    <a:pt x="5504" y="1501"/>
                  </a:cubicBezTo>
                  <a:cubicBezTo>
                    <a:pt x="4904" y="1135"/>
                    <a:pt x="4236" y="768"/>
                    <a:pt x="3603" y="501"/>
                  </a:cubicBezTo>
                  <a:cubicBezTo>
                    <a:pt x="3002" y="267"/>
                    <a:pt x="2335" y="0"/>
                    <a:pt x="1668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6"/>
            <p:cNvSpPr/>
            <p:nvPr/>
          </p:nvSpPr>
          <p:spPr>
            <a:xfrm>
              <a:off x="2510200" y="3478763"/>
              <a:ext cx="488700" cy="271875"/>
            </a:xfrm>
            <a:custGeom>
              <a:avLst/>
              <a:gdLst/>
              <a:ahLst/>
              <a:cxnLst/>
              <a:rect l="l" t="t" r="r" b="b"/>
              <a:pathLst>
                <a:path w="19548" h="10875" extrusionOk="0">
                  <a:moveTo>
                    <a:pt x="16312" y="401"/>
                  </a:moveTo>
                  <a:cubicBezTo>
                    <a:pt x="16842" y="401"/>
                    <a:pt x="17344" y="409"/>
                    <a:pt x="17846" y="534"/>
                  </a:cubicBezTo>
                  <a:lnTo>
                    <a:pt x="18480" y="801"/>
                  </a:lnTo>
                  <a:cubicBezTo>
                    <a:pt x="18547" y="834"/>
                    <a:pt x="18680" y="934"/>
                    <a:pt x="18780" y="1001"/>
                  </a:cubicBezTo>
                  <a:lnTo>
                    <a:pt x="18847" y="1101"/>
                  </a:lnTo>
                  <a:cubicBezTo>
                    <a:pt x="18881" y="1101"/>
                    <a:pt x="18881" y="1135"/>
                    <a:pt x="18914" y="1168"/>
                  </a:cubicBezTo>
                  <a:cubicBezTo>
                    <a:pt x="18981" y="1201"/>
                    <a:pt x="19014" y="1301"/>
                    <a:pt x="19047" y="1368"/>
                  </a:cubicBezTo>
                  <a:cubicBezTo>
                    <a:pt x="19047" y="1466"/>
                    <a:pt x="19083" y="1528"/>
                    <a:pt x="19011" y="1528"/>
                  </a:cubicBezTo>
                  <a:cubicBezTo>
                    <a:pt x="18984" y="1528"/>
                    <a:pt x="18943" y="1519"/>
                    <a:pt x="18881" y="1501"/>
                  </a:cubicBezTo>
                  <a:lnTo>
                    <a:pt x="18881" y="1535"/>
                  </a:lnTo>
                  <a:lnTo>
                    <a:pt x="18881" y="1702"/>
                  </a:lnTo>
                  <a:lnTo>
                    <a:pt x="18881" y="1735"/>
                  </a:lnTo>
                  <a:lnTo>
                    <a:pt x="18881" y="1868"/>
                  </a:lnTo>
                  <a:lnTo>
                    <a:pt x="18881" y="1902"/>
                  </a:lnTo>
                  <a:lnTo>
                    <a:pt x="18881" y="1968"/>
                  </a:lnTo>
                  <a:lnTo>
                    <a:pt x="18881" y="2002"/>
                  </a:lnTo>
                  <a:cubicBezTo>
                    <a:pt x="18847" y="2169"/>
                    <a:pt x="18814" y="2302"/>
                    <a:pt x="18714" y="2402"/>
                  </a:cubicBezTo>
                  <a:cubicBezTo>
                    <a:pt x="18480" y="2836"/>
                    <a:pt x="18180" y="3203"/>
                    <a:pt x="17846" y="3570"/>
                  </a:cubicBezTo>
                  <a:cubicBezTo>
                    <a:pt x="16912" y="4537"/>
                    <a:pt x="15878" y="5338"/>
                    <a:pt x="14744" y="6038"/>
                  </a:cubicBezTo>
                  <a:cubicBezTo>
                    <a:pt x="14177" y="6405"/>
                    <a:pt x="13510" y="6805"/>
                    <a:pt x="12876" y="7139"/>
                  </a:cubicBezTo>
                  <a:cubicBezTo>
                    <a:pt x="12876" y="7172"/>
                    <a:pt x="12843" y="7172"/>
                    <a:pt x="12843" y="7172"/>
                  </a:cubicBezTo>
                  <a:cubicBezTo>
                    <a:pt x="12843" y="7206"/>
                    <a:pt x="12810" y="7206"/>
                    <a:pt x="12810" y="7206"/>
                  </a:cubicBezTo>
                  <a:cubicBezTo>
                    <a:pt x="12743" y="7206"/>
                    <a:pt x="12743" y="7239"/>
                    <a:pt x="12709" y="7239"/>
                  </a:cubicBezTo>
                  <a:cubicBezTo>
                    <a:pt x="12343" y="7472"/>
                    <a:pt x="11909" y="7673"/>
                    <a:pt x="11542" y="7839"/>
                  </a:cubicBezTo>
                  <a:cubicBezTo>
                    <a:pt x="11509" y="7839"/>
                    <a:pt x="11509" y="7873"/>
                    <a:pt x="11475" y="7873"/>
                  </a:cubicBezTo>
                  <a:cubicBezTo>
                    <a:pt x="11475" y="7906"/>
                    <a:pt x="11409" y="7906"/>
                    <a:pt x="11409" y="7906"/>
                  </a:cubicBezTo>
                  <a:cubicBezTo>
                    <a:pt x="11409" y="7973"/>
                    <a:pt x="11375" y="7973"/>
                    <a:pt x="11375" y="7973"/>
                  </a:cubicBezTo>
                  <a:lnTo>
                    <a:pt x="11308" y="8006"/>
                  </a:lnTo>
                  <a:cubicBezTo>
                    <a:pt x="11308" y="8040"/>
                    <a:pt x="11242" y="8040"/>
                    <a:pt x="11242" y="8040"/>
                  </a:cubicBezTo>
                  <a:cubicBezTo>
                    <a:pt x="11242" y="8073"/>
                    <a:pt x="11208" y="8073"/>
                    <a:pt x="11208" y="8073"/>
                  </a:cubicBezTo>
                  <a:cubicBezTo>
                    <a:pt x="11208" y="8140"/>
                    <a:pt x="11175" y="8140"/>
                    <a:pt x="11175" y="8140"/>
                  </a:cubicBezTo>
                  <a:cubicBezTo>
                    <a:pt x="11175" y="8173"/>
                    <a:pt x="11142" y="8173"/>
                    <a:pt x="11142" y="8173"/>
                  </a:cubicBezTo>
                  <a:cubicBezTo>
                    <a:pt x="11142" y="8206"/>
                    <a:pt x="11075" y="8206"/>
                    <a:pt x="11075" y="8206"/>
                  </a:cubicBezTo>
                  <a:lnTo>
                    <a:pt x="11042" y="8240"/>
                  </a:lnTo>
                  <a:cubicBezTo>
                    <a:pt x="11008" y="8240"/>
                    <a:pt x="11008" y="8306"/>
                    <a:pt x="10975" y="8306"/>
                  </a:cubicBezTo>
                  <a:lnTo>
                    <a:pt x="10908" y="8306"/>
                  </a:lnTo>
                  <a:cubicBezTo>
                    <a:pt x="10875" y="8306"/>
                    <a:pt x="10875" y="8340"/>
                    <a:pt x="10841" y="8340"/>
                  </a:cubicBezTo>
                  <a:lnTo>
                    <a:pt x="10808" y="8340"/>
                  </a:lnTo>
                  <a:cubicBezTo>
                    <a:pt x="10741" y="8340"/>
                    <a:pt x="10741" y="8373"/>
                    <a:pt x="10708" y="8373"/>
                  </a:cubicBezTo>
                  <a:cubicBezTo>
                    <a:pt x="10708" y="8373"/>
                    <a:pt x="10675" y="8406"/>
                    <a:pt x="10641" y="8406"/>
                  </a:cubicBezTo>
                  <a:cubicBezTo>
                    <a:pt x="9774" y="8807"/>
                    <a:pt x="8840" y="9140"/>
                    <a:pt x="7939" y="9407"/>
                  </a:cubicBezTo>
                  <a:lnTo>
                    <a:pt x="7873" y="9407"/>
                  </a:lnTo>
                  <a:cubicBezTo>
                    <a:pt x="7206" y="9641"/>
                    <a:pt x="6538" y="9807"/>
                    <a:pt x="5871" y="9974"/>
                  </a:cubicBezTo>
                  <a:lnTo>
                    <a:pt x="5838" y="9974"/>
                  </a:lnTo>
                  <a:cubicBezTo>
                    <a:pt x="5771" y="9974"/>
                    <a:pt x="5671" y="10008"/>
                    <a:pt x="5604" y="10008"/>
                  </a:cubicBezTo>
                  <a:cubicBezTo>
                    <a:pt x="4837" y="10174"/>
                    <a:pt x="4103" y="10241"/>
                    <a:pt x="3303" y="10308"/>
                  </a:cubicBezTo>
                  <a:lnTo>
                    <a:pt x="3369" y="10308"/>
                  </a:lnTo>
                  <a:cubicBezTo>
                    <a:pt x="3244" y="10316"/>
                    <a:pt x="3119" y="10320"/>
                    <a:pt x="2994" y="10320"/>
                  </a:cubicBezTo>
                  <a:cubicBezTo>
                    <a:pt x="2619" y="10320"/>
                    <a:pt x="2244" y="10283"/>
                    <a:pt x="1868" y="10208"/>
                  </a:cubicBezTo>
                  <a:cubicBezTo>
                    <a:pt x="1802" y="10208"/>
                    <a:pt x="1702" y="10174"/>
                    <a:pt x="1668" y="10174"/>
                  </a:cubicBezTo>
                  <a:cubicBezTo>
                    <a:pt x="1468" y="10141"/>
                    <a:pt x="1301" y="10041"/>
                    <a:pt x="1101" y="9974"/>
                  </a:cubicBezTo>
                  <a:cubicBezTo>
                    <a:pt x="1001" y="9908"/>
                    <a:pt x="868" y="9841"/>
                    <a:pt x="801" y="9741"/>
                  </a:cubicBezTo>
                  <a:cubicBezTo>
                    <a:pt x="768" y="9674"/>
                    <a:pt x="668" y="9641"/>
                    <a:pt x="634" y="9541"/>
                  </a:cubicBezTo>
                  <a:cubicBezTo>
                    <a:pt x="601" y="9474"/>
                    <a:pt x="601" y="9407"/>
                    <a:pt x="534" y="9340"/>
                  </a:cubicBezTo>
                  <a:cubicBezTo>
                    <a:pt x="534" y="9240"/>
                    <a:pt x="501" y="9174"/>
                    <a:pt x="501" y="9074"/>
                  </a:cubicBezTo>
                  <a:cubicBezTo>
                    <a:pt x="501" y="8974"/>
                    <a:pt x="501" y="8840"/>
                    <a:pt x="534" y="8707"/>
                  </a:cubicBezTo>
                  <a:cubicBezTo>
                    <a:pt x="601" y="8507"/>
                    <a:pt x="668" y="8306"/>
                    <a:pt x="768" y="8140"/>
                  </a:cubicBezTo>
                  <a:cubicBezTo>
                    <a:pt x="1001" y="7706"/>
                    <a:pt x="1301" y="7339"/>
                    <a:pt x="1635" y="6972"/>
                  </a:cubicBezTo>
                  <a:cubicBezTo>
                    <a:pt x="2536" y="6005"/>
                    <a:pt x="3603" y="5204"/>
                    <a:pt x="4704" y="4504"/>
                  </a:cubicBezTo>
                  <a:cubicBezTo>
                    <a:pt x="5805" y="3836"/>
                    <a:pt x="6972" y="3203"/>
                    <a:pt x="8140" y="2669"/>
                  </a:cubicBezTo>
                  <a:cubicBezTo>
                    <a:pt x="9307" y="2169"/>
                    <a:pt x="10508" y="1668"/>
                    <a:pt x="11742" y="1301"/>
                  </a:cubicBezTo>
                  <a:lnTo>
                    <a:pt x="11709" y="1301"/>
                  </a:lnTo>
                  <a:cubicBezTo>
                    <a:pt x="12476" y="1068"/>
                    <a:pt x="13243" y="868"/>
                    <a:pt x="14044" y="701"/>
                  </a:cubicBezTo>
                  <a:cubicBezTo>
                    <a:pt x="14811" y="534"/>
                    <a:pt x="15545" y="467"/>
                    <a:pt x="16312" y="401"/>
                  </a:cubicBezTo>
                  <a:close/>
                  <a:moveTo>
                    <a:pt x="16479" y="0"/>
                  </a:moveTo>
                  <a:cubicBezTo>
                    <a:pt x="15778" y="0"/>
                    <a:pt x="15044" y="100"/>
                    <a:pt x="14344" y="201"/>
                  </a:cubicBezTo>
                  <a:cubicBezTo>
                    <a:pt x="12876" y="467"/>
                    <a:pt x="11475" y="868"/>
                    <a:pt x="10108" y="1368"/>
                  </a:cubicBezTo>
                  <a:cubicBezTo>
                    <a:pt x="8707" y="1868"/>
                    <a:pt x="7339" y="2502"/>
                    <a:pt x="6038" y="3203"/>
                  </a:cubicBezTo>
                  <a:cubicBezTo>
                    <a:pt x="5438" y="3536"/>
                    <a:pt x="4804" y="3937"/>
                    <a:pt x="4203" y="4303"/>
                  </a:cubicBezTo>
                  <a:cubicBezTo>
                    <a:pt x="3636" y="4704"/>
                    <a:pt x="3003" y="5137"/>
                    <a:pt x="2469" y="5604"/>
                  </a:cubicBezTo>
                  <a:cubicBezTo>
                    <a:pt x="1935" y="6005"/>
                    <a:pt x="1435" y="6505"/>
                    <a:pt x="968" y="7039"/>
                  </a:cubicBezTo>
                  <a:cubicBezTo>
                    <a:pt x="701" y="7339"/>
                    <a:pt x="501" y="7639"/>
                    <a:pt x="334" y="7973"/>
                  </a:cubicBezTo>
                  <a:cubicBezTo>
                    <a:pt x="201" y="8173"/>
                    <a:pt x="100" y="8473"/>
                    <a:pt x="34" y="8707"/>
                  </a:cubicBezTo>
                  <a:cubicBezTo>
                    <a:pt x="0" y="8840"/>
                    <a:pt x="0" y="9007"/>
                    <a:pt x="0" y="9140"/>
                  </a:cubicBezTo>
                  <a:cubicBezTo>
                    <a:pt x="0" y="9274"/>
                    <a:pt x="0" y="9340"/>
                    <a:pt x="34" y="9474"/>
                  </a:cubicBezTo>
                  <a:cubicBezTo>
                    <a:pt x="100" y="9607"/>
                    <a:pt x="134" y="9707"/>
                    <a:pt x="167" y="9807"/>
                  </a:cubicBezTo>
                  <a:cubicBezTo>
                    <a:pt x="267" y="9941"/>
                    <a:pt x="301" y="10008"/>
                    <a:pt x="367" y="10108"/>
                  </a:cubicBezTo>
                  <a:cubicBezTo>
                    <a:pt x="534" y="10308"/>
                    <a:pt x="768" y="10441"/>
                    <a:pt x="1001" y="10541"/>
                  </a:cubicBezTo>
                  <a:cubicBezTo>
                    <a:pt x="1268" y="10675"/>
                    <a:pt x="1501" y="10775"/>
                    <a:pt x="1768" y="10808"/>
                  </a:cubicBezTo>
                  <a:lnTo>
                    <a:pt x="1835" y="10808"/>
                  </a:lnTo>
                  <a:cubicBezTo>
                    <a:pt x="2202" y="10842"/>
                    <a:pt x="2602" y="10875"/>
                    <a:pt x="2969" y="10875"/>
                  </a:cubicBezTo>
                  <a:cubicBezTo>
                    <a:pt x="3369" y="10875"/>
                    <a:pt x="3770" y="10842"/>
                    <a:pt x="4170" y="10808"/>
                  </a:cubicBezTo>
                  <a:cubicBezTo>
                    <a:pt x="5004" y="10708"/>
                    <a:pt x="5838" y="10541"/>
                    <a:pt x="6638" y="10341"/>
                  </a:cubicBezTo>
                  <a:lnTo>
                    <a:pt x="6805" y="10308"/>
                  </a:lnTo>
                  <a:cubicBezTo>
                    <a:pt x="8306" y="9941"/>
                    <a:pt x="9774" y="9374"/>
                    <a:pt x="11175" y="8773"/>
                  </a:cubicBezTo>
                  <a:cubicBezTo>
                    <a:pt x="11208" y="8707"/>
                    <a:pt x="11208" y="8707"/>
                    <a:pt x="11275" y="8707"/>
                  </a:cubicBezTo>
                  <a:cubicBezTo>
                    <a:pt x="11308" y="8707"/>
                    <a:pt x="11308" y="8673"/>
                    <a:pt x="11342" y="8673"/>
                  </a:cubicBezTo>
                  <a:cubicBezTo>
                    <a:pt x="12042" y="8340"/>
                    <a:pt x="12776" y="8006"/>
                    <a:pt x="13477" y="7639"/>
                  </a:cubicBezTo>
                  <a:cubicBezTo>
                    <a:pt x="14277" y="7172"/>
                    <a:pt x="15011" y="6705"/>
                    <a:pt x="15778" y="6205"/>
                  </a:cubicBezTo>
                  <a:cubicBezTo>
                    <a:pt x="15978" y="6105"/>
                    <a:pt x="16145" y="5938"/>
                    <a:pt x="16345" y="5805"/>
                  </a:cubicBezTo>
                  <a:cubicBezTo>
                    <a:pt x="16712" y="5504"/>
                    <a:pt x="17113" y="5204"/>
                    <a:pt x="17446" y="4937"/>
                  </a:cubicBezTo>
                  <a:cubicBezTo>
                    <a:pt x="17680" y="4704"/>
                    <a:pt x="17947" y="4504"/>
                    <a:pt x="18147" y="4270"/>
                  </a:cubicBezTo>
                  <a:lnTo>
                    <a:pt x="18280" y="4137"/>
                  </a:lnTo>
                  <a:lnTo>
                    <a:pt x="18780" y="3503"/>
                  </a:lnTo>
                  <a:lnTo>
                    <a:pt x="18814" y="3470"/>
                  </a:lnTo>
                  <a:cubicBezTo>
                    <a:pt x="18847" y="3369"/>
                    <a:pt x="18881" y="3336"/>
                    <a:pt x="18947" y="3236"/>
                  </a:cubicBezTo>
                  <a:cubicBezTo>
                    <a:pt x="19114" y="3003"/>
                    <a:pt x="19281" y="2769"/>
                    <a:pt x="19381" y="2469"/>
                  </a:cubicBezTo>
                  <a:cubicBezTo>
                    <a:pt x="19448" y="2369"/>
                    <a:pt x="19448" y="2302"/>
                    <a:pt x="19481" y="2202"/>
                  </a:cubicBezTo>
                  <a:cubicBezTo>
                    <a:pt x="19514" y="2135"/>
                    <a:pt x="19548" y="2002"/>
                    <a:pt x="19548" y="1868"/>
                  </a:cubicBezTo>
                  <a:lnTo>
                    <a:pt x="19548" y="1702"/>
                  </a:lnTo>
                  <a:cubicBezTo>
                    <a:pt x="19548" y="1647"/>
                    <a:pt x="19548" y="1593"/>
                    <a:pt x="19511" y="1593"/>
                  </a:cubicBezTo>
                  <a:cubicBezTo>
                    <a:pt x="19503" y="1593"/>
                    <a:pt x="19493" y="1595"/>
                    <a:pt x="19481" y="1602"/>
                  </a:cubicBezTo>
                  <a:lnTo>
                    <a:pt x="19481" y="1535"/>
                  </a:lnTo>
                  <a:lnTo>
                    <a:pt x="19481" y="1468"/>
                  </a:lnTo>
                  <a:cubicBezTo>
                    <a:pt x="19481" y="1368"/>
                    <a:pt x="19481" y="1335"/>
                    <a:pt x="19448" y="1268"/>
                  </a:cubicBezTo>
                  <a:cubicBezTo>
                    <a:pt x="19448" y="1201"/>
                    <a:pt x="19381" y="1168"/>
                    <a:pt x="19381" y="1135"/>
                  </a:cubicBezTo>
                  <a:cubicBezTo>
                    <a:pt x="19314" y="1034"/>
                    <a:pt x="19281" y="934"/>
                    <a:pt x="19181" y="834"/>
                  </a:cubicBezTo>
                  <a:lnTo>
                    <a:pt x="19147" y="801"/>
                  </a:lnTo>
                  <a:lnTo>
                    <a:pt x="19114" y="768"/>
                  </a:lnTo>
                  <a:cubicBezTo>
                    <a:pt x="18947" y="601"/>
                    <a:pt x="18714" y="434"/>
                    <a:pt x="18480" y="334"/>
                  </a:cubicBezTo>
                  <a:cubicBezTo>
                    <a:pt x="17846" y="34"/>
                    <a:pt x="17146" y="0"/>
                    <a:pt x="1647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3" name="Google Shape;393;p36"/>
          <p:cNvGrpSpPr/>
          <p:nvPr/>
        </p:nvGrpSpPr>
        <p:grpSpPr>
          <a:xfrm rot="1655306">
            <a:off x="7613944" y="2809955"/>
            <a:ext cx="840619" cy="842907"/>
            <a:chOff x="1818025" y="1413863"/>
            <a:chExt cx="507900" cy="585524"/>
          </a:xfrm>
        </p:grpSpPr>
        <p:sp>
          <p:nvSpPr>
            <p:cNvPr id="394" name="Google Shape;394;p36"/>
            <p:cNvSpPr/>
            <p:nvPr/>
          </p:nvSpPr>
          <p:spPr>
            <a:xfrm rot="359476">
              <a:off x="1841080" y="1424291"/>
              <a:ext cx="204991" cy="137830"/>
            </a:xfrm>
            <a:custGeom>
              <a:avLst/>
              <a:gdLst/>
              <a:ahLst/>
              <a:cxnLst/>
              <a:rect l="l" t="t" r="r" b="b"/>
              <a:pathLst>
                <a:path w="6739" h="4571" extrusionOk="0">
                  <a:moveTo>
                    <a:pt x="2669" y="0"/>
                  </a:moveTo>
                  <a:cubicBezTo>
                    <a:pt x="2369" y="0"/>
                    <a:pt x="2069" y="100"/>
                    <a:pt x="1702" y="201"/>
                  </a:cubicBezTo>
                  <a:cubicBezTo>
                    <a:pt x="1502" y="267"/>
                    <a:pt x="1301" y="334"/>
                    <a:pt x="1135" y="434"/>
                  </a:cubicBezTo>
                  <a:cubicBezTo>
                    <a:pt x="1035" y="467"/>
                    <a:pt x="1001" y="467"/>
                    <a:pt x="901" y="501"/>
                  </a:cubicBezTo>
                  <a:cubicBezTo>
                    <a:pt x="801" y="534"/>
                    <a:pt x="634" y="601"/>
                    <a:pt x="501" y="634"/>
                  </a:cubicBezTo>
                  <a:cubicBezTo>
                    <a:pt x="401" y="668"/>
                    <a:pt x="334" y="668"/>
                    <a:pt x="301" y="668"/>
                  </a:cubicBezTo>
                  <a:cubicBezTo>
                    <a:pt x="201" y="701"/>
                    <a:pt x="134" y="701"/>
                    <a:pt x="34" y="701"/>
                  </a:cubicBezTo>
                  <a:cubicBezTo>
                    <a:pt x="34" y="701"/>
                    <a:pt x="1" y="701"/>
                    <a:pt x="1" y="734"/>
                  </a:cubicBezTo>
                  <a:cubicBezTo>
                    <a:pt x="1" y="801"/>
                    <a:pt x="1" y="801"/>
                    <a:pt x="34" y="834"/>
                  </a:cubicBezTo>
                  <a:cubicBezTo>
                    <a:pt x="134" y="868"/>
                    <a:pt x="201" y="968"/>
                    <a:pt x="334" y="1034"/>
                  </a:cubicBezTo>
                  <a:cubicBezTo>
                    <a:pt x="701" y="1368"/>
                    <a:pt x="1001" y="1802"/>
                    <a:pt x="1201" y="2135"/>
                  </a:cubicBezTo>
                  <a:cubicBezTo>
                    <a:pt x="1301" y="2235"/>
                    <a:pt x="1335" y="2335"/>
                    <a:pt x="1402" y="2469"/>
                  </a:cubicBezTo>
                  <a:cubicBezTo>
                    <a:pt x="1635" y="2836"/>
                    <a:pt x="1869" y="3169"/>
                    <a:pt x="2169" y="3503"/>
                  </a:cubicBezTo>
                  <a:cubicBezTo>
                    <a:pt x="2336" y="3703"/>
                    <a:pt x="2536" y="3903"/>
                    <a:pt x="2736" y="4037"/>
                  </a:cubicBezTo>
                  <a:cubicBezTo>
                    <a:pt x="2969" y="4203"/>
                    <a:pt x="3169" y="4337"/>
                    <a:pt x="3403" y="4404"/>
                  </a:cubicBezTo>
                  <a:cubicBezTo>
                    <a:pt x="3636" y="4504"/>
                    <a:pt x="3870" y="4537"/>
                    <a:pt x="4137" y="4570"/>
                  </a:cubicBezTo>
                  <a:lnTo>
                    <a:pt x="4404" y="4570"/>
                  </a:lnTo>
                  <a:cubicBezTo>
                    <a:pt x="4604" y="4570"/>
                    <a:pt x="4704" y="4570"/>
                    <a:pt x="4871" y="4537"/>
                  </a:cubicBezTo>
                  <a:cubicBezTo>
                    <a:pt x="5338" y="4504"/>
                    <a:pt x="5805" y="4337"/>
                    <a:pt x="6138" y="4103"/>
                  </a:cubicBezTo>
                  <a:lnTo>
                    <a:pt x="6172" y="4103"/>
                  </a:lnTo>
                  <a:cubicBezTo>
                    <a:pt x="6205" y="4103"/>
                    <a:pt x="6205" y="4037"/>
                    <a:pt x="6205" y="4037"/>
                  </a:cubicBezTo>
                  <a:cubicBezTo>
                    <a:pt x="6405" y="3870"/>
                    <a:pt x="6639" y="3636"/>
                    <a:pt x="6739" y="3369"/>
                  </a:cubicBezTo>
                  <a:lnTo>
                    <a:pt x="6739" y="3303"/>
                  </a:lnTo>
                  <a:lnTo>
                    <a:pt x="6672" y="3303"/>
                  </a:lnTo>
                  <a:cubicBezTo>
                    <a:pt x="6572" y="3470"/>
                    <a:pt x="6505" y="3603"/>
                    <a:pt x="6372" y="3703"/>
                  </a:cubicBezTo>
                  <a:lnTo>
                    <a:pt x="6238" y="3836"/>
                  </a:lnTo>
                  <a:cubicBezTo>
                    <a:pt x="6338" y="3536"/>
                    <a:pt x="6438" y="3203"/>
                    <a:pt x="6372" y="2869"/>
                  </a:cubicBezTo>
                  <a:cubicBezTo>
                    <a:pt x="6372" y="2602"/>
                    <a:pt x="6305" y="2302"/>
                    <a:pt x="6205" y="1968"/>
                  </a:cubicBezTo>
                  <a:cubicBezTo>
                    <a:pt x="6038" y="1468"/>
                    <a:pt x="5671" y="1034"/>
                    <a:pt x="5204" y="701"/>
                  </a:cubicBezTo>
                  <a:cubicBezTo>
                    <a:pt x="5004" y="601"/>
                    <a:pt x="4804" y="434"/>
                    <a:pt x="4504" y="334"/>
                  </a:cubicBezTo>
                  <a:cubicBezTo>
                    <a:pt x="4237" y="201"/>
                    <a:pt x="4003" y="134"/>
                    <a:pt x="3703" y="100"/>
                  </a:cubicBezTo>
                  <a:cubicBezTo>
                    <a:pt x="3536" y="34"/>
                    <a:pt x="3370" y="0"/>
                    <a:pt x="32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6"/>
            <p:cNvSpPr/>
            <p:nvPr/>
          </p:nvSpPr>
          <p:spPr>
            <a:xfrm>
              <a:off x="2045700" y="1534863"/>
              <a:ext cx="8375" cy="11700"/>
            </a:xfrm>
            <a:custGeom>
              <a:avLst/>
              <a:gdLst/>
              <a:ahLst/>
              <a:cxnLst/>
              <a:rect l="l" t="t" r="r" b="b"/>
              <a:pathLst>
                <a:path w="335" h="468" extrusionOk="0">
                  <a:moveTo>
                    <a:pt x="234" y="1"/>
                  </a:moveTo>
                  <a:lnTo>
                    <a:pt x="0" y="368"/>
                  </a:lnTo>
                  <a:lnTo>
                    <a:pt x="67" y="468"/>
                  </a:lnTo>
                  <a:lnTo>
                    <a:pt x="334" y="67"/>
                  </a:lnTo>
                  <a:lnTo>
                    <a:pt x="334" y="1"/>
                  </a:lnTo>
                  <a:close/>
                </a:path>
              </a:pathLst>
            </a:custGeom>
            <a:solidFill>
              <a:srgbClr val="00B8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6"/>
            <p:cNvSpPr/>
            <p:nvPr/>
          </p:nvSpPr>
          <p:spPr>
            <a:xfrm>
              <a:off x="2023175" y="1441463"/>
              <a:ext cx="73425" cy="176825"/>
            </a:xfrm>
            <a:custGeom>
              <a:avLst/>
              <a:gdLst/>
              <a:ahLst/>
              <a:cxnLst/>
              <a:rect l="l" t="t" r="r" b="b"/>
              <a:pathLst>
                <a:path w="2937" h="7073" extrusionOk="0">
                  <a:moveTo>
                    <a:pt x="2269" y="1"/>
                  </a:moveTo>
                  <a:cubicBezTo>
                    <a:pt x="2236" y="67"/>
                    <a:pt x="2136" y="67"/>
                    <a:pt x="2102" y="67"/>
                  </a:cubicBezTo>
                  <a:cubicBezTo>
                    <a:pt x="1969" y="67"/>
                    <a:pt x="1802" y="101"/>
                    <a:pt x="1635" y="134"/>
                  </a:cubicBezTo>
                  <a:cubicBezTo>
                    <a:pt x="1502" y="201"/>
                    <a:pt x="1435" y="234"/>
                    <a:pt x="1302" y="301"/>
                  </a:cubicBezTo>
                  <a:cubicBezTo>
                    <a:pt x="1235" y="368"/>
                    <a:pt x="1135" y="434"/>
                    <a:pt x="1068" y="534"/>
                  </a:cubicBezTo>
                  <a:cubicBezTo>
                    <a:pt x="935" y="635"/>
                    <a:pt x="768" y="801"/>
                    <a:pt x="635" y="1035"/>
                  </a:cubicBezTo>
                  <a:cubicBezTo>
                    <a:pt x="401" y="1402"/>
                    <a:pt x="234" y="1802"/>
                    <a:pt x="134" y="2269"/>
                  </a:cubicBezTo>
                  <a:cubicBezTo>
                    <a:pt x="68" y="2736"/>
                    <a:pt x="1" y="3236"/>
                    <a:pt x="68" y="3703"/>
                  </a:cubicBezTo>
                  <a:cubicBezTo>
                    <a:pt x="101" y="4270"/>
                    <a:pt x="334" y="5405"/>
                    <a:pt x="1235" y="6072"/>
                  </a:cubicBezTo>
                  <a:lnTo>
                    <a:pt x="1302" y="6138"/>
                  </a:lnTo>
                  <a:cubicBezTo>
                    <a:pt x="1335" y="6239"/>
                    <a:pt x="1402" y="6372"/>
                    <a:pt x="1435" y="6439"/>
                  </a:cubicBezTo>
                  <a:cubicBezTo>
                    <a:pt x="1502" y="6639"/>
                    <a:pt x="1669" y="6806"/>
                    <a:pt x="1835" y="7039"/>
                  </a:cubicBezTo>
                  <a:cubicBezTo>
                    <a:pt x="1835" y="7039"/>
                    <a:pt x="1902" y="7072"/>
                    <a:pt x="1936" y="7072"/>
                  </a:cubicBezTo>
                  <a:cubicBezTo>
                    <a:pt x="1969" y="7072"/>
                    <a:pt x="1969" y="7072"/>
                    <a:pt x="2002" y="7039"/>
                  </a:cubicBezTo>
                  <a:cubicBezTo>
                    <a:pt x="2069" y="6972"/>
                    <a:pt x="2069" y="6939"/>
                    <a:pt x="2002" y="6906"/>
                  </a:cubicBezTo>
                  <a:lnTo>
                    <a:pt x="1902" y="6772"/>
                  </a:lnTo>
                  <a:cubicBezTo>
                    <a:pt x="1769" y="6639"/>
                    <a:pt x="1669" y="6472"/>
                    <a:pt x="1635" y="6339"/>
                  </a:cubicBezTo>
                  <a:lnTo>
                    <a:pt x="1635" y="6339"/>
                  </a:lnTo>
                  <a:cubicBezTo>
                    <a:pt x="1635" y="6339"/>
                    <a:pt x="1669" y="6405"/>
                    <a:pt x="1735" y="6405"/>
                  </a:cubicBezTo>
                  <a:lnTo>
                    <a:pt x="1769" y="6405"/>
                  </a:lnTo>
                  <a:cubicBezTo>
                    <a:pt x="1802" y="6405"/>
                    <a:pt x="1802" y="6405"/>
                    <a:pt x="1802" y="6339"/>
                  </a:cubicBezTo>
                  <a:lnTo>
                    <a:pt x="1802" y="6305"/>
                  </a:lnTo>
                  <a:cubicBezTo>
                    <a:pt x="1802" y="6305"/>
                    <a:pt x="1802" y="6272"/>
                    <a:pt x="1769" y="6272"/>
                  </a:cubicBezTo>
                  <a:cubicBezTo>
                    <a:pt x="1669" y="6239"/>
                    <a:pt x="1635" y="6205"/>
                    <a:pt x="1569" y="6138"/>
                  </a:cubicBezTo>
                  <a:cubicBezTo>
                    <a:pt x="1502" y="6005"/>
                    <a:pt x="1502" y="5938"/>
                    <a:pt x="1469" y="5805"/>
                  </a:cubicBezTo>
                  <a:cubicBezTo>
                    <a:pt x="1435" y="5605"/>
                    <a:pt x="1469" y="5438"/>
                    <a:pt x="1469" y="5238"/>
                  </a:cubicBezTo>
                  <a:cubicBezTo>
                    <a:pt x="1502" y="4804"/>
                    <a:pt x="1669" y="4404"/>
                    <a:pt x="1802" y="4070"/>
                  </a:cubicBezTo>
                  <a:cubicBezTo>
                    <a:pt x="1936" y="3803"/>
                    <a:pt x="2069" y="3503"/>
                    <a:pt x="2236" y="3170"/>
                  </a:cubicBezTo>
                  <a:lnTo>
                    <a:pt x="2269" y="3103"/>
                  </a:lnTo>
                  <a:cubicBezTo>
                    <a:pt x="2436" y="2803"/>
                    <a:pt x="2569" y="2503"/>
                    <a:pt x="2669" y="2236"/>
                  </a:cubicBezTo>
                  <a:cubicBezTo>
                    <a:pt x="2769" y="2069"/>
                    <a:pt x="2803" y="1902"/>
                    <a:pt x="2836" y="1735"/>
                  </a:cubicBezTo>
                  <a:cubicBezTo>
                    <a:pt x="2903" y="1569"/>
                    <a:pt x="2936" y="1402"/>
                    <a:pt x="2936" y="1235"/>
                  </a:cubicBezTo>
                  <a:cubicBezTo>
                    <a:pt x="2936" y="1068"/>
                    <a:pt x="2936" y="901"/>
                    <a:pt x="2903" y="735"/>
                  </a:cubicBezTo>
                  <a:cubicBezTo>
                    <a:pt x="2836" y="601"/>
                    <a:pt x="2803" y="468"/>
                    <a:pt x="2769" y="401"/>
                  </a:cubicBezTo>
                  <a:cubicBezTo>
                    <a:pt x="2736" y="301"/>
                    <a:pt x="2636" y="234"/>
                    <a:pt x="2569" y="134"/>
                  </a:cubicBezTo>
                  <a:cubicBezTo>
                    <a:pt x="2469" y="101"/>
                    <a:pt x="2403" y="67"/>
                    <a:pt x="2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6"/>
            <p:cNvSpPr/>
            <p:nvPr/>
          </p:nvSpPr>
          <p:spPr>
            <a:xfrm>
              <a:off x="1818025" y="1554888"/>
              <a:ext cx="507900" cy="444500"/>
            </a:xfrm>
            <a:custGeom>
              <a:avLst/>
              <a:gdLst/>
              <a:ahLst/>
              <a:cxnLst/>
              <a:rect l="l" t="t" r="r" b="b"/>
              <a:pathLst>
                <a:path w="20316" h="17780" extrusionOk="0">
                  <a:moveTo>
                    <a:pt x="14011" y="0"/>
                  </a:moveTo>
                  <a:cubicBezTo>
                    <a:pt x="13811" y="0"/>
                    <a:pt x="13611" y="0"/>
                    <a:pt x="13377" y="34"/>
                  </a:cubicBezTo>
                  <a:cubicBezTo>
                    <a:pt x="13110" y="67"/>
                    <a:pt x="12810" y="100"/>
                    <a:pt x="12510" y="200"/>
                  </a:cubicBezTo>
                  <a:cubicBezTo>
                    <a:pt x="12210" y="267"/>
                    <a:pt x="11943" y="401"/>
                    <a:pt x="11609" y="534"/>
                  </a:cubicBezTo>
                  <a:cubicBezTo>
                    <a:pt x="11476" y="567"/>
                    <a:pt x="11309" y="667"/>
                    <a:pt x="11176" y="734"/>
                  </a:cubicBezTo>
                  <a:cubicBezTo>
                    <a:pt x="11042" y="834"/>
                    <a:pt x="10875" y="868"/>
                    <a:pt x="10709" y="934"/>
                  </a:cubicBezTo>
                  <a:lnTo>
                    <a:pt x="10108" y="1201"/>
                  </a:lnTo>
                  <a:cubicBezTo>
                    <a:pt x="9675" y="1235"/>
                    <a:pt x="9274" y="1235"/>
                    <a:pt x="8674" y="1235"/>
                  </a:cubicBezTo>
                  <a:lnTo>
                    <a:pt x="6873" y="1235"/>
                  </a:lnTo>
                  <a:cubicBezTo>
                    <a:pt x="6472" y="1235"/>
                    <a:pt x="6105" y="1235"/>
                    <a:pt x="5772" y="1268"/>
                  </a:cubicBezTo>
                  <a:cubicBezTo>
                    <a:pt x="5205" y="1301"/>
                    <a:pt x="4704" y="1401"/>
                    <a:pt x="4271" y="1535"/>
                  </a:cubicBezTo>
                  <a:cubicBezTo>
                    <a:pt x="4004" y="1568"/>
                    <a:pt x="3770" y="1668"/>
                    <a:pt x="3537" y="1768"/>
                  </a:cubicBezTo>
                  <a:cubicBezTo>
                    <a:pt x="3337" y="1868"/>
                    <a:pt x="3103" y="1968"/>
                    <a:pt x="2870" y="2102"/>
                  </a:cubicBezTo>
                  <a:cubicBezTo>
                    <a:pt x="2436" y="2369"/>
                    <a:pt x="2002" y="2736"/>
                    <a:pt x="1635" y="3169"/>
                  </a:cubicBezTo>
                  <a:cubicBezTo>
                    <a:pt x="1302" y="3536"/>
                    <a:pt x="1035" y="3936"/>
                    <a:pt x="802" y="4403"/>
                  </a:cubicBezTo>
                  <a:cubicBezTo>
                    <a:pt x="601" y="4837"/>
                    <a:pt x="435" y="5271"/>
                    <a:pt x="301" y="5771"/>
                  </a:cubicBezTo>
                  <a:cubicBezTo>
                    <a:pt x="101" y="6705"/>
                    <a:pt x="1" y="7706"/>
                    <a:pt x="168" y="8773"/>
                  </a:cubicBezTo>
                  <a:cubicBezTo>
                    <a:pt x="201" y="9240"/>
                    <a:pt x="335" y="9774"/>
                    <a:pt x="468" y="10274"/>
                  </a:cubicBezTo>
                  <a:cubicBezTo>
                    <a:pt x="601" y="10741"/>
                    <a:pt x="768" y="11242"/>
                    <a:pt x="968" y="11742"/>
                  </a:cubicBezTo>
                  <a:cubicBezTo>
                    <a:pt x="1135" y="12209"/>
                    <a:pt x="1369" y="12609"/>
                    <a:pt x="1635" y="13076"/>
                  </a:cubicBezTo>
                  <a:cubicBezTo>
                    <a:pt x="1869" y="13477"/>
                    <a:pt x="2136" y="13910"/>
                    <a:pt x="2503" y="14311"/>
                  </a:cubicBezTo>
                  <a:cubicBezTo>
                    <a:pt x="2836" y="14744"/>
                    <a:pt x="3203" y="15144"/>
                    <a:pt x="3604" y="15578"/>
                  </a:cubicBezTo>
                  <a:cubicBezTo>
                    <a:pt x="4004" y="15945"/>
                    <a:pt x="4437" y="16345"/>
                    <a:pt x="4838" y="16612"/>
                  </a:cubicBezTo>
                  <a:cubicBezTo>
                    <a:pt x="5305" y="16946"/>
                    <a:pt x="5805" y="17213"/>
                    <a:pt x="6272" y="17379"/>
                  </a:cubicBezTo>
                  <a:cubicBezTo>
                    <a:pt x="6772" y="17580"/>
                    <a:pt x="7306" y="17713"/>
                    <a:pt x="7840" y="17746"/>
                  </a:cubicBezTo>
                  <a:cubicBezTo>
                    <a:pt x="8007" y="17746"/>
                    <a:pt x="8207" y="17780"/>
                    <a:pt x="8374" y="17780"/>
                  </a:cubicBezTo>
                  <a:lnTo>
                    <a:pt x="8674" y="17780"/>
                  </a:lnTo>
                  <a:cubicBezTo>
                    <a:pt x="8941" y="17780"/>
                    <a:pt x="9208" y="17713"/>
                    <a:pt x="9541" y="17613"/>
                  </a:cubicBezTo>
                  <a:cubicBezTo>
                    <a:pt x="9875" y="17546"/>
                    <a:pt x="10275" y="17379"/>
                    <a:pt x="10609" y="17246"/>
                  </a:cubicBezTo>
                  <a:lnTo>
                    <a:pt x="11209" y="17013"/>
                  </a:lnTo>
                  <a:cubicBezTo>
                    <a:pt x="11442" y="16912"/>
                    <a:pt x="11609" y="16879"/>
                    <a:pt x="11776" y="16812"/>
                  </a:cubicBezTo>
                  <a:cubicBezTo>
                    <a:pt x="12010" y="16779"/>
                    <a:pt x="12310" y="16746"/>
                    <a:pt x="12643" y="16746"/>
                  </a:cubicBezTo>
                  <a:lnTo>
                    <a:pt x="12710" y="16746"/>
                  </a:lnTo>
                  <a:cubicBezTo>
                    <a:pt x="13110" y="16746"/>
                    <a:pt x="13444" y="16779"/>
                    <a:pt x="13777" y="16812"/>
                  </a:cubicBezTo>
                  <a:cubicBezTo>
                    <a:pt x="14011" y="16879"/>
                    <a:pt x="14311" y="16912"/>
                    <a:pt x="14611" y="16912"/>
                  </a:cubicBezTo>
                  <a:lnTo>
                    <a:pt x="15012" y="16912"/>
                  </a:lnTo>
                  <a:cubicBezTo>
                    <a:pt x="15212" y="16912"/>
                    <a:pt x="15379" y="16912"/>
                    <a:pt x="15545" y="16879"/>
                  </a:cubicBezTo>
                  <a:cubicBezTo>
                    <a:pt x="15779" y="16812"/>
                    <a:pt x="15979" y="16779"/>
                    <a:pt x="16213" y="16712"/>
                  </a:cubicBezTo>
                  <a:cubicBezTo>
                    <a:pt x="16546" y="16612"/>
                    <a:pt x="16880" y="16445"/>
                    <a:pt x="17180" y="16279"/>
                  </a:cubicBezTo>
                  <a:cubicBezTo>
                    <a:pt x="17480" y="16112"/>
                    <a:pt x="17714" y="15912"/>
                    <a:pt x="18014" y="15645"/>
                  </a:cubicBezTo>
                  <a:cubicBezTo>
                    <a:pt x="18481" y="15211"/>
                    <a:pt x="18881" y="14611"/>
                    <a:pt x="19215" y="13910"/>
                  </a:cubicBezTo>
                  <a:cubicBezTo>
                    <a:pt x="19515" y="13243"/>
                    <a:pt x="19748" y="12543"/>
                    <a:pt x="19982" y="11709"/>
                  </a:cubicBezTo>
                  <a:cubicBezTo>
                    <a:pt x="20149" y="10941"/>
                    <a:pt x="20215" y="10108"/>
                    <a:pt x="20249" y="9274"/>
                  </a:cubicBezTo>
                  <a:cubicBezTo>
                    <a:pt x="20315" y="8473"/>
                    <a:pt x="20249" y="7639"/>
                    <a:pt x="20182" y="6905"/>
                  </a:cubicBezTo>
                  <a:cubicBezTo>
                    <a:pt x="20082" y="6138"/>
                    <a:pt x="19982" y="5438"/>
                    <a:pt x="19748" y="4804"/>
                  </a:cubicBezTo>
                  <a:cubicBezTo>
                    <a:pt x="19682" y="4470"/>
                    <a:pt x="19548" y="4203"/>
                    <a:pt x="19415" y="3903"/>
                  </a:cubicBezTo>
                  <a:cubicBezTo>
                    <a:pt x="19215" y="3436"/>
                    <a:pt x="18981" y="2969"/>
                    <a:pt x="18648" y="2569"/>
                  </a:cubicBezTo>
                  <a:cubicBezTo>
                    <a:pt x="18014" y="1735"/>
                    <a:pt x="17247" y="1068"/>
                    <a:pt x="16379" y="667"/>
                  </a:cubicBezTo>
                  <a:cubicBezTo>
                    <a:pt x="15979" y="434"/>
                    <a:pt x="15479" y="267"/>
                    <a:pt x="15012" y="200"/>
                  </a:cubicBezTo>
                  <a:cubicBezTo>
                    <a:pt x="14611" y="0"/>
                    <a:pt x="14311" y="0"/>
                    <a:pt x="140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8" name="Google Shape;398;p36"/>
          <p:cNvGrpSpPr/>
          <p:nvPr/>
        </p:nvGrpSpPr>
        <p:grpSpPr>
          <a:xfrm rot="1060229">
            <a:off x="5744244" y="3640567"/>
            <a:ext cx="2843223" cy="1473517"/>
            <a:chOff x="6535806" y="3518108"/>
            <a:chExt cx="2536111" cy="1314354"/>
          </a:xfrm>
        </p:grpSpPr>
        <p:grpSp>
          <p:nvGrpSpPr>
            <p:cNvPr id="399" name="Google Shape;399;p36"/>
            <p:cNvGrpSpPr/>
            <p:nvPr/>
          </p:nvGrpSpPr>
          <p:grpSpPr>
            <a:xfrm rot="1544990">
              <a:off x="6696980" y="3691243"/>
              <a:ext cx="1021946" cy="968084"/>
              <a:chOff x="3001375" y="1809238"/>
              <a:chExt cx="396975" cy="365275"/>
            </a:xfrm>
          </p:grpSpPr>
          <p:sp>
            <p:nvSpPr>
              <p:cNvPr id="400" name="Google Shape;400;p36"/>
              <p:cNvSpPr/>
              <p:nvPr/>
            </p:nvSpPr>
            <p:spPr>
              <a:xfrm>
                <a:off x="3020550" y="1878438"/>
                <a:ext cx="351125" cy="286900"/>
              </a:xfrm>
              <a:custGeom>
                <a:avLst/>
                <a:gdLst/>
                <a:ahLst/>
                <a:cxnLst/>
                <a:rect l="l" t="t" r="r" b="b"/>
                <a:pathLst>
                  <a:path w="14045" h="11476" extrusionOk="0">
                    <a:moveTo>
                      <a:pt x="9308" y="1"/>
                    </a:moveTo>
                    <a:cubicBezTo>
                      <a:pt x="9274" y="1"/>
                      <a:pt x="1" y="11142"/>
                      <a:pt x="68" y="11242"/>
                    </a:cubicBezTo>
                    <a:cubicBezTo>
                      <a:pt x="101" y="11342"/>
                      <a:pt x="234" y="11476"/>
                      <a:pt x="401" y="11476"/>
                    </a:cubicBezTo>
                    <a:lnTo>
                      <a:pt x="468" y="11476"/>
                    </a:lnTo>
                    <a:lnTo>
                      <a:pt x="6305" y="9908"/>
                    </a:lnTo>
                    <a:lnTo>
                      <a:pt x="12143" y="8307"/>
                    </a:lnTo>
                    <a:lnTo>
                      <a:pt x="13444" y="7973"/>
                    </a:lnTo>
                    <a:cubicBezTo>
                      <a:pt x="13511" y="7706"/>
                      <a:pt x="13611" y="7473"/>
                      <a:pt x="13644" y="7173"/>
                    </a:cubicBezTo>
                    <a:cubicBezTo>
                      <a:pt x="13811" y="6472"/>
                      <a:pt x="13911" y="5805"/>
                      <a:pt x="13978" y="5138"/>
                    </a:cubicBezTo>
                    <a:cubicBezTo>
                      <a:pt x="13978" y="4838"/>
                      <a:pt x="14044" y="4604"/>
                      <a:pt x="14044" y="4304"/>
                    </a:cubicBezTo>
                    <a:cubicBezTo>
                      <a:pt x="14044" y="4171"/>
                      <a:pt x="13944" y="4104"/>
                      <a:pt x="13878" y="4004"/>
                    </a:cubicBezTo>
                    <a:cubicBezTo>
                      <a:pt x="13856" y="3987"/>
                      <a:pt x="13778" y="3979"/>
                      <a:pt x="13657" y="3979"/>
                    </a:cubicBezTo>
                    <a:cubicBezTo>
                      <a:pt x="12825" y="3979"/>
                      <a:pt x="9948" y="4346"/>
                      <a:pt x="9308" y="4638"/>
                    </a:cubicBezTo>
                    <a:cubicBezTo>
                      <a:pt x="9608" y="4104"/>
                      <a:pt x="9808" y="3437"/>
                      <a:pt x="9875" y="2770"/>
                    </a:cubicBezTo>
                    <a:cubicBezTo>
                      <a:pt x="9941" y="2002"/>
                      <a:pt x="9875" y="1235"/>
                      <a:pt x="9641" y="234"/>
                    </a:cubicBezTo>
                    <a:cubicBezTo>
                      <a:pt x="9641" y="134"/>
                      <a:pt x="9574" y="34"/>
                      <a:pt x="9474" y="34"/>
                    </a:cubicBezTo>
                    <a:cubicBezTo>
                      <a:pt x="9441" y="1"/>
                      <a:pt x="9408" y="1"/>
                      <a:pt x="93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36"/>
              <p:cNvSpPr/>
              <p:nvPr/>
            </p:nvSpPr>
            <p:spPr>
              <a:xfrm>
                <a:off x="3001375" y="1809238"/>
                <a:ext cx="396975" cy="365275"/>
              </a:xfrm>
              <a:custGeom>
                <a:avLst/>
                <a:gdLst/>
                <a:ahLst/>
                <a:cxnLst/>
                <a:rect l="l" t="t" r="r" b="b"/>
                <a:pathLst>
                  <a:path w="15879" h="14611" extrusionOk="0">
                    <a:moveTo>
                      <a:pt x="7339" y="0"/>
                    </a:moveTo>
                    <a:cubicBezTo>
                      <a:pt x="7306" y="0"/>
                      <a:pt x="7206" y="0"/>
                      <a:pt x="7173" y="34"/>
                    </a:cubicBezTo>
                    <a:cubicBezTo>
                      <a:pt x="7139" y="34"/>
                      <a:pt x="7072" y="34"/>
                      <a:pt x="7072" y="67"/>
                    </a:cubicBezTo>
                    <a:cubicBezTo>
                      <a:pt x="6972" y="100"/>
                      <a:pt x="6872" y="234"/>
                      <a:pt x="6839" y="300"/>
                    </a:cubicBezTo>
                    <a:lnTo>
                      <a:pt x="3803" y="6338"/>
                    </a:lnTo>
                    <a:lnTo>
                      <a:pt x="735" y="12342"/>
                    </a:lnTo>
                    <a:lnTo>
                      <a:pt x="301" y="13276"/>
                    </a:lnTo>
                    <a:lnTo>
                      <a:pt x="34" y="13743"/>
                    </a:lnTo>
                    <a:cubicBezTo>
                      <a:pt x="1" y="13844"/>
                      <a:pt x="1" y="13944"/>
                      <a:pt x="1" y="14044"/>
                    </a:cubicBezTo>
                    <a:cubicBezTo>
                      <a:pt x="1" y="14177"/>
                      <a:pt x="34" y="14277"/>
                      <a:pt x="134" y="14377"/>
                    </a:cubicBezTo>
                    <a:cubicBezTo>
                      <a:pt x="168" y="14411"/>
                      <a:pt x="168" y="14444"/>
                      <a:pt x="201" y="14511"/>
                    </a:cubicBezTo>
                    <a:cubicBezTo>
                      <a:pt x="234" y="14544"/>
                      <a:pt x="301" y="14544"/>
                      <a:pt x="334" y="14577"/>
                    </a:cubicBezTo>
                    <a:cubicBezTo>
                      <a:pt x="368" y="14611"/>
                      <a:pt x="401" y="14611"/>
                      <a:pt x="468" y="14611"/>
                    </a:cubicBezTo>
                    <a:lnTo>
                      <a:pt x="534" y="14611"/>
                    </a:lnTo>
                    <a:cubicBezTo>
                      <a:pt x="635" y="14611"/>
                      <a:pt x="701" y="14577"/>
                      <a:pt x="801" y="14544"/>
                    </a:cubicBezTo>
                    <a:cubicBezTo>
                      <a:pt x="968" y="14444"/>
                      <a:pt x="1068" y="14377"/>
                      <a:pt x="1235" y="14277"/>
                    </a:cubicBezTo>
                    <a:cubicBezTo>
                      <a:pt x="1569" y="14110"/>
                      <a:pt x="1902" y="13944"/>
                      <a:pt x="2202" y="13777"/>
                    </a:cubicBezTo>
                    <a:lnTo>
                      <a:pt x="4204" y="12743"/>
                    </a:lnTo>
                    <a:lnTo>
                      <a:pt x="7006" y="11275"/>
                    </a:lnTo>
                    <a:lnTo>
                      <a:pt x="12576" y="8406"/>
                    </a:lnTo>
                    <a:lnTo>
                      <a:pt x="13811" y="7773"/>
                    </a:lnTo>
                    <a:lnTo>
                      <a:pt x="15645" y="6872"/>
                    </a:lnTo>
                    <a:cubicBezTo>
                      <a:pt x="15812" y="6772"/>
                      <a:pt x="15879" y="6672"/>
                      <a:pt x="15879" y="6505"/>
                    </a:cubicBezTo>
                    <a:cubicBezTo>
                      <a:pt x="15879" y="6405"/>
                      <a:pt x="15845" y="6238"/>
                      <a:pt x="15812" y="6171"/>
                    </a:cubicBezTo>
                    <a:cubicBezTo>
                      <a:pt x="15412" y="5604"/>
                      <a:pt x="14911" y="5071"/>
                      <a:pt x="14344" y="4604"/>
                    </a:cubicBezTo>
                    <a:cubicBezTo>
                      <a:pt x="13744" y="4170"/>
                      <a:pt x="13177" y="3770"/>
                      <a:pt x="12510" y="3536"/>
                    </a:cubicBezTo>
                    <a:cubicBezTo>
                      <a:pt x="12476" y="3503"/>
                      <a:pt x="12376" y="3503"/>
                      <a:pt x="12343" y="3503"/>
                    </a:cubicBezTo>
                    <a:lnTo>
                      <a:pt x="12209" y="3503"/>
                    </a:lnTo>
                    <a:cubicBezTo>
                      <a:pt x="12043" y="3503"/>
                      <a:pt x="11976" y="3569"/>
                      <a:pt x="11876" y="3603"/>
                    </a:cubicBezTo>
                    <a:cubicBezTo>
                      <a:pt x="9774" y="5437"/>
                      <a:pt x="7673" y="7272"/>
                      <a:pt x="5571" y="9174"/>
                    </a:cubicBezTo>
                    <a:lnTo>
                      <a:pt x="5571" y="9174"/>
                    </a:lnTo>
                    <a:cubicBezTo>
                      <a:pt x="7439" y="7005"/>
                      <a:pt x="9107" y="4937"/>
                      <a:pt x="10742" y="2936"/>
                    </a:cubicBezTo>
                    <a:cubicBezTo>
                      <a:pt x="10842" y="2836"/>
                      <a:pt x="10875" y="2669"/>
                      <a:pt x="10775" y="2535"/>
                    </a:cubicBezTo>
                    <a:cubicBezTo>
                      <a:pt x="10775" y="2502"/>
                      <a:pt x="10742" y="2435"/>
                      <a:pt x="10708" y="2369"/>
                    </a:cubicBezTo>
                    <a:cubicBezTo>
                      <a:pt x="10308" y="1868"/>
                      <a:pt x="9808" y="1401"/>
                      <a:pt x="9241" y="1001"/>
                    </a:cubicBezTo>
                    <a:cubicBezTo>
                      <a:pt x="8674" y="567"/>
                      <a:pt x="8073" y="234"/>
                      <a:pt x="7506" y="34"/>
                    </a:cubicBezTo>
                    <a:cubicBezTo>
                      <a:pt x="7473" y="34"/>
                      <a:pt x="7406" y="0"/>
                      <a:pt x="7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2" name="Google Shape;402;p36"/>
            <p:cNvGrpSpPr/>
            <p:nvPr/>
          </p:nvGrpSpPr>
          <p:grpSpPr>
            <a:xfrm rot="7155519" flipH="1">
              <a:off x="8090673" y="3471178"/>
              <a:ext cx="511016" cy="1377443"/>
              <a:chOff x="3369975" y="1311388"/>
              <a:chExt cx="211000" cy="568750"/>
            </a:xfrm>
          </p:grpSpPr>
          <p:sp>
            <p:nvSpPr>
              <p:cNvPr id="403" name="Google Shape;403;p36"/>
              <p:cNvSpPr/>
              <p:nvPr/>
            </p:nvSpPr>
            <p:spPr>
              <a:xfrm>
                <a:off x="3540925" y="1311388"/>
                <a:ext cx="32550" cy="60900"/>
              </a:xfrm>
              <a:custGeom>
                <a:avLst/>
                <a:gdLst/>
                <a:ahLst/>
                <a:cxnLst/>
                <a:rect l="l" t="t" r="r" b="b"/>
                <a:pathLst>
                  <a:path w="1302" h="2436" extrusionOk="0">
                    <a:moveTo>
                      <a:pt x="568" y="0"/>
                    </a:moveTo>
                    <a:cubicBezTo>
                      <a:pt x="434" y="0"/>
                      <a:pt x="301" y="100"/>
                      <a:pt x="168" y="167"/>
                    </a:cubicBezTo>
                    <a:cubicBezTo>
                      <a:pt x="101" y="267"/>
                      <a:pt x="1" y="434"/>
                      <a:pt x="34" y="567"/>
                    </a:cubicBezTo>
                    <a:cubicBezTo>
                      <a:pt x="134" y="1001"/>
                      <a:pt x="168" y="1468"/>
                      <a:pt x="201" y="1935"/>
                    </a:cubicBezTo>
                    <a:cubicBezTo>
                      <a:pt x="201" y="2235"/>
                      <a:pt x="501" y="2435"/>
                      <a:pt x="801" y="2435"/>
                    </a:cubicBezTo>
                    <a:cubicBezTo>
                      <a:pt x="1102" y="2402"/>
                      <a:pt x="1302" y="2135"/>
                      <a:pt x="1302" y="1835"/>
                    </a:cubicBezTo>
                    <a:cubicBezTo>
                      <a:pt x="1268" y="1401"/>
                      <a:pt x="1235" y="934"/>
                      <a:pt x="1135" y="467"/>
                    </a:cubicBezTo>
                    <a:cubicBezTo>
                      <a:pt x="1102" y="334"/>
                      <a:pt x="1035" y="234"/>
                      <a:pt x="968" y="133"/>
                    </a:cubicBezTo>
                    <a:cubicBezTo>
                      <a:pt x="868" y="67"/>
                      <a:pt x="768" y="0"/>
                      <a:pt x="63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36"/>
              <p:cNvSpPr/>
              <p:nvPr/>
            </p:nvSpPr>
            <p:spPr>
              <a:xfrm>
                <a:off x="3555100" y="1410613"/>
                <a:ext cx="25875" cy="64100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2564" extrusionOk="0">
                    <a:moveTo>
                      <a:pt x="34" y="1635"/>
                    </a:moveTo>
                    <a:lnTo>
                      <a:pt x="34" y="1702"/>
                    </a:lnTo>
                    <a:cubicBezTo>
                      <a:pt x="1" y="1702"/>
                      <a:pt x="1" y="1668"/>
                      <a:pt x="34" y="1635"/>
                    </a:cubicBezTo>
                    <a:close/>
                    <a:moveTo>
                      <a:pt x="501" y="1"/>
                    </a:moveTo>
                    <a:cubicBezTo>
                      <a:pt x="201" y="34"/>
                      <a:pt x="1" y="301"/>
                      <a:pt x="1" y="601"/>
                    </a:cubicBezTo>
                    <a:lnTo>
                      <a:pt x="1" y="1768"/>
                    </a:lnTo>
                    <a:lnTo>
                      <a:pt x="1" y="1969"/>
                    </a:lnTo>
                    <a:cubicBezTo>
                      <a:pt x="1" y="2102"/>
                      <a:pt x="1" y="2202"/>
                      <a:pt x="68" y="2336"/>
                    </a:cubicBezTo>
                    <a:cubicBezTo>
                      <a:pt x="168" y="2469"/>
                      <a:pt x="268" y="2536"/>
                      <a:pt x="401" y="2536"/>
                    </a:cubicBezTo>
                    <a:cubicBezTo>
                      <a:pt x="440" y="2555"/>
                      <a:pt x="482" y="2563"/>
                      <a:pt x="524" y="2563"/>
                    </a:cubicBezTo>
                    <a:cubicBezTo>
                      <a:pt x="624" y="2563"/>
                      <a:pt x="721" y="2516"/>
                      <a:pt x="768" y="2469"/>
                    </a:cubicBezTo>
                    <a:cubicBezTo>
                      <a:pt x="902" y="2369"/>
                      <a:pt x="1002" y="2269"/>
                      <a:pt x="1002" y="2135"/>
                    </a:cubicBezTo>
                    <a:cubicBezTo>
                      <a:pt x="1035" y="1602"/>
                      <a:pt x="1035" y="1035"/>
                      <a:pt x="1035" y="468"/>
                    </a:cubicBezTo>
                    <a:cubicBezTo>
                      <a:pt x="1035" y="201"/>
                      <a:pt x="768" y="1"/>
                      <a:pt x="50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36"/>
              <p:cNvSpPr/>
              <p:nvPr/>
            </p:nvSpPr>
            <p:spPr>
              <a:xfrm>
                <a:off x="3540925" y="1510688"/>
                <a:ext cx="36725" cy="73725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949" extrusionOk="0">
                    <a:moveTo>
                      <a:pt x="935" y="0"/>
                    </a:moveTo>
                    <a:cubicBezTo>
                      <a:pt x="668" y="34"/>
                      <a:pt x="468" y="201"/>
                      <a:pt x="434" y="467"/>
                    </a:cubicBezTo>
                    <a:cubicBezTo>
                      <a:pt x="301" y="1101"/>
                      <a:pt x="234" y="1702"/>
                      <a:pt x="68" y="2335"/>
                    </a:cubicBezTo>
                    <a:cubicBezTo>
                      <a:pt x="1" y="2469"/>
                      <a:pt x="68" y="2636"/>
                      <a:pt x="134" y="2702"/>
                    </a:cubicBezTo>
                    <a:cubicBezTo>
                      <a:pt x="201" y="2836"/>
                      <a:pt x="334" y="2936"/>
                      <a:pt x="468" y="2936"/>
                    </a:cubicBezTo>
                    <a:cubicBezTo>
                      <a:pt x="501" y="2944"/>
                      <a:pt x="537" y="2948"/>
                      <a:pt x="572" y="2948"/>
                    </a:cubicBezTo>
                    <a:cubicBezTo>
                      <a:pt x="678" y="2948"/>
                      <a:pt x="785" y="2911"/>
                      <a:pt x="835" y="2836"/>
                    </a:cubicBezTo>
                    <a:cubicBezTo>
                      <a:pt x="968" y="2769"/>
                      <a:pt x="1002" y="2636"/>
                      <a:pt x="1068" y="2502"/>
                    </a:cubicBezTo>
                    <a:cubicBezTo>
                      <a:pt x="1268" y="1868"/>
                      <a:pt x="1335" y="1268"/>
                      <a:pt x="1435" y="634"/>
                    </a:cubicBezTo>
                    <a:cubicBezTo>
                      <a:pt x="1469" y="334"/>
                      <a:pt x="1302" y="100"/>
                      <a:pt x="100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36"/>
              <p:cNvSpPr/>
              <p:nvPr/>
            </p:nvSpPr>
            <p:spPr>
              <a:xfrm>
                <a:off x="3498400" y="1623063"/>
                <a:ext cx="47550" cy="66425"/>
              </a:xfrm>
              <a:custGeom>
                <a:avLst/>
                <a:gdLst/>
                <a:ahLst/>
                <a:cxnLst/>
                <a:rect l="l" t="t" r="r" b="b"/>
                <a:pathLst>
                  <a:path w="1902" h="2657" extrusionOk="0">
                    <a:moveTo>
                      <a:pt x="1299" y="0"/>
                    </a:moveTo>
                    <a:cubicBezTo>
                      <a:pt x="1082" y="0"/>
                      <a:pt x="952" y="74"/>
                      <a:pt x="868" y="242"/>
                    </a:cubicBezTo>
                    <a:cubicBezTo>
                      <a:pt x="668" y="809"/>
                      <a:pt x="434" y="1376"/>
                      <a:pt x="134" y="1877"/>
                    </a:cubicBezTo>
                    <a:cubicBezTo>
                      <a:pt x="1" y="2143"/>
                      <a:pt x="134" y="2477"/>
                      <a:pt x="368" y="2577"/>
                    </a:cubicBezTo>
                    <a:cubicBezTo>
                      <a:pt x="465" y="2626"/>
                      <a:pt x="563" y="2657"/>
                      <a:pt x="674" y="2657"/>
                    </a:cubicBezTo>
                    <a:cubicBezTo>
                      <a:pt x="714" y="2657"/>
                      <a:pt x="756" y="2653"/>
                      <a:pt x="801" y="2644"/>
                    </a:cubicBezTo>
                    <a:cubicBezTo>
                      <a:pt x="935" y="2577"/>
                      <a:pt x="1001" y="2510"/>
                      <a:pt x="1068" y="2377"/>
                    </a:cubicBezTo>
                    <a:cubicBezTo>
                      <a:pt x="1368" y="1877"/>
                      <a:pt x="1568" y="1310"/>
                      <a:pt x="1835" y="742"/>
                    </a:cubicBezTo>
                    <a:cubicBezTo>
                      <a:pt x="1869" y="642"/>
                      <a:pt x="1902" y="509"/>
                      <a:pt x="1869" y="342"/>
                    </a:cubicBezTo>
                    <a:cubicBezTo>
                      <a:pt x="1835" y="209"/>
                      <a:pt x="1735" y="75"/>
                      <a:pt x="1635" y="42"/>
                    </a:cubicBezTo>
                    <a:cubicBezTo>
                      <a:pt x="1535" y="9"/>
                      <a:pt x="1468" y="9"/>
                      <a:pt x="1435" y="9"/>
                    </a:cubicBezTo>
                    <a:cubicBezTo>
                      <a:pt x="1386" y="3"/>
                      <a:pt x="1341" y="0"/>
                      <a:pt x="129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36"/>
              <p:cNvSpPr/>
              <p:nvPr/>
            </p:nvSpPr>
            <p:spPr>
              <a:xfrm>
                <a:off x="3444200" y="1725838"/>
                <a:ext cx="53400" cy="59775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2391" extrusionOk="0">
                    <a:moveTo>
                      <a:pt x="1535" y="1"/>
                    </a:moveTo>
                    <a:cubicBezTo>
                      <a:pt x="1335" y="1"/>
                      <a:pt x="1135" y="101"/>
                      <a:pt x="1034" y="267"/>
                    </a:cubicBezTo>
                    <a:cubicBezTo>
                      <a:pt x="968" y="401"/>
                      <a:pt x="868" y="568"/>
                      <a:pt x="801" y="701"/>
                    </a:cubicBezTo>
                    <a:cubicBezTo>
                      <a:pt x="601" y="968"/>
                      <a:pt x="367" y="1268"/>
                      <a:pt x="167" y="1535"/>
                    </a:cubicBezTo>
                    <a:cubicBezTo>
                      <a:pt x="0" y="1735"/>
                      <a:pt x="0" y="2069"/>
                      <a:pt x="201" y="2269"/>
                    </a:cubicBezTo>
                    <a:cubicBezTo>
                      <a:pt x="312" y="2348"/>
                      <a:pt x="454" y="2390"/>
                      <a:pt x="590" y="2390"/>
                    </a:cubicBezTo>
                    <a:cubicBezTo>
                      <a:pt x="739" y="2390"/>
                      <a:pt x="881" y="2340"/>
                      <a:pt x="968" y="2235"/>
                    </a:cubicBezTo>
                    <a:cubicBezTo>
                      <a:pt x="1335" y="1735"/>
                      <a:pt x="1702" y="1268"/>
                      <a:pt x="2002" y="734"/>
                    </a:cubicBezTo>
                    <a:cubicBezTo>
                      <a:pt x="2135" y="501"/>
                      <a:pt x="2002" y="167"/>
                      <a:pt x="1768" y="34"/>
                    </a:cubicBezTo>
                    <a:cubicBezTo>
                      <a:pt x="1668" y="1"/>
                      <a:pt x="1602" y="1"/>
                      <a:pt x="153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36"/>
              <p:cNvSpPr/>
              <p:nvPr/>
            </p:nvSpPr>
            <p:spPr>
              <a:xfrm>
                <a:off x="3369975" y="1814238"/>
                <a:ext cx="60900" cy="6590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636" extrusionOk="0">
                    <a:moveTo>
                      <a:pt x="1902" y="0"/>
                    </a:moveTo>
                    <a:cubicBezTo>
                      <a:pt x="1769" y="0"/>
                      <a:pt x="1602" y="67"/>
                      <a:pt x="1568" y="167"/>
                    </a:cubicBezTo>
                    <a:cubicBezTo>
                      <a:pt x="1135" y="734"/>
                      <a:pt x="634" y="1235"/>
                      <a:pt x="134" y="1735"/>
                    </a:cubicBezTo>
                    <a:cubicBezTo>
                      <a:pt x="67" y="1835"/>
                      <a:pt x="1" y="2002"/>
                      <a:pt x="1" y="2135"/>
                    </a:cubicBezTo>
                    <a:cubicBezTo>
                      <a:pt x="1" y="2235"/>
                      <a:pt x="101" y="2369"/>
                      <a:pt x="167" y="2502"/>
                    </a:cubicBezTo>
                    <a:cubicBezTo>
                      <a:pt x="301" y="2569"/>
                      <a:pt x="434" y="2636"/>
                      <a:pt x="568" y="2636"/>
                    </a:cubicBezTo>
                    <a:cubicBezTo>
                      <a:pt x="668" y="2636"/>
                      <a:pt x="801" y="2536"/>
                      <a:pt x="901" y="2469"/>
                    </a:cubicBezTo>
                    <a:cubicBezTo>
                      <a:pt x="1402" y="1968"/>
                      <a:pt x="1902" y="1468"/>
                      <a:pt x="2302" y="868"/>
                    </a:cubicBezTo>
                    <a:cubicBezTo>
                      <a:pt x="2402" y="734"/>
                      <a:pt x="2436" y="634"/>
                      <a:pt x="2436" y="501"/>
                    </a:cubicBezTo>
                    <a:cubicBezTo>
                      <a:pt x="2436" y="367"/>
                      <a:pt x="2336" y="234"/>
                      <a:pt x="2269" y="134"/>
                    </a:cubicBezTo>
                    <a:cubicBezTo>
                      <a:pt x="2169" y="34"/>
                      <a:pt x="2069" y="0"/>
                      <a:pt x="190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09" name="Google Shape;409;p36"/>
          <p:cNvGrpSpPr/>
          <p:nvPr/>
        </p:nvGrpSpPr>
        <p:grpSpPr>
          <a:xfrm>
            <a:off x="6761627" y="344556"/>
            <a:ext cx="1982407" cy="1651335"/>
            <a:chOff x="6260538" y="192100"/>
            <a:chExt cx="2221932" cy="1850857"/>
          </a:xfrm>
        </p:grpSpPr>
        <p:sp>
          <p:nvSpPr>
            <p:cNvPr id="410" name="Google Shape;410;p36"/>
            <p:cNvSpPr/>
            <p:nvPr/>
          </p:nvSpPr>
          <p:spPr>
            <a:xfrm rot="1050147">
              <a:off x="6417762" y="447935"/>
              <a:ext cx="1907485" cy="1339187"/>
            </a:xfrm>
            <a:custGeom>
              <a:avLst/>
              <a:gdLst/>
              <a:ahLst/>
              <a:cxnLst/>
              <a:rect l="l" t="t" r="r" b="b"/>
              <a:pathLst>
                <a:path w="43198" h="30328" extrusionOk="0">
                  <a:moveTo>
                    <a:pt x="21526" y="0"/>
                  </a:moveTo>
                  <a:cubicBezTo>
                    <a:pt x="15938" y="0"/>
                    <a:pt x="9543" y="411"/>
                    <a:pt x="5904" y="3875"/>
                  </a:cubicBezTo>
                  <a:cubicBezTo>
                    <a:pt x="1401" y="8211"/>
                    <a:pt x="0" y="19186"/>
                    <a:pt x="5337" y="23389"/>
                  </a:cubicBezTo>
                  <a:cubicBezTo>
                    <a:pt x="8864" y="26197"/>
                    <a:pt x="14236" y="26811"/>
                    <a:pt x="19274" y="26811"/>
                  </a:cubicBezTo>
                  <a:cubicBezTo>
                    <a:pt x="21717" y="26811"/>
                    <a:pt x="24082" y="26667"/>
                    <a:pt x="26119" y="26558"/>
                  </a:cubicBezTo>
                  <a:lnTo>
                    <a:pt x="26119" y="26558"/>
                  </a:lnTo>
                  <a:cubicBezTo>
                    <a:pt x="25719" y="27492"/>
                    <a:pt x="23550" y="30227"/>
                    <a:pt x="24584" y="30327"/>
                  </a:cubicBezTo>
                  <a:cubicBezTo>
                    <a:pt x="24594" y="30328"/>
                    <a:pt x="24604" y="30328"/>
                    <a:pt x="24614" y="30328"/>
                  </a:cubicBezTo>
                  <a:cubicBezTo>
                    <a:pt x="26048" y="30328"/>
                    <a:pt x="32757" y="25724"/>
                    <a:pt x="32757" y="25724"/>
                  </a:cubicBezTo>
                  <a:cubicBezTo>
                    <a:pt x="32757" y="25724"/>
                    <a:pt x="34558" y="25324"/>
                    <a:pt x="35192" y="25057"/>
                  </a:cubicBezTo>
                  <a:cubicBezTo>
                    <a:pt x="41230" y="22655"/>
                    <a:pt x="43198" y="16217"/>
                    <a:pt x="42597" y="10246"/>
                  </a:cubicBezTo>
                  <a:cubicBezTo>
                    <a:pt x="42230" y="6744"/>
                    <a:pt x="41063" y="3174"/>
                    <a:pt x="37727" y="1473"/>
                  </a:cubicBezTo>
                  <a:cubicBezTo>
                    <a:pt x="35247" y="194"/>
                    <a:pt x="32092" y="18"/>
                    <a:pt x="29159" y="18"/>
                  </a:cubicBezTo>
                  <a:cubicBezTo>
                    <a:pt x="28344" y="18"/>
                    <a:pt x="27547" y="32"/>
                    <a:pt x="26786" y="39"/>
                  </a:cubicBezTo>
                  <a:cubicBezTo>
                    <a:pt x="26657" y="40"/>
                    <a:pt x="26526" y="40"/>
                    <a:pt x="26394" y="40"/>
                  </a:cubicBezTo>
                  <a:cubicBezTo>
                    <a:pt x="24920" y="40"/>
                    <a:pt x="23262" y="0"/>
                    <a:pt x="215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1" name="Google Shape;411;p36"/>
            <p:cNvGrpSpPr/>
            <p:nvPr/>
          </p:nvGrpSpPr>
          <p:grpSpPr>
            <a:xfrm rot="1339852">
              <a:off x="6850204" y="754040"/>
              <a:ext cx="1171851" cy="555272"/>
              <a:chOff x="1425538" y="2323664"/>
              <a:chExt cx="427837" cy="131258"/>
            </a:xfrm>
          </p:grpSpPr>
          <p:sp>
            <p:nvSpPr>
              <p:cNvPr id="412" name="Google Shape;412;p36"/>
              <p:cNvSpPr/>
              <p:nvPr/>
            </p:nvSpPr>
            <p:spPr>
              <a:xfrm rot="-298630">
                <a:off x="1426277" y="2342092"/>
                <a:ext cx="426359" cy="35677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1427" extrusionOk="0">
                    <a:moveTo>
                      <a:pt x="326" y="1"/>
                    </a:moveTo>
                    <a:cubicBezTo>
                      <a:pt x="276" y="1"/>
                      <a:pt x="234" y="17"/>
                      <a:pt x="201" y="51"/>
                    </a:cubicBezTo>
                    <a:cubicBezTo>
                      <a:pt x="101" y="84"/>
                      <a:pt x="67" y="117"/>
                      <a:pt x="67" y="151"/>
                    </a:cubicBezTo>
                    <a:cubicBezTo>
                      <a:pt x="1" y="284"/>
                      <a:pt x="34" y="484"/>
                      <a:pt x="201" y="718"/>
                    </a:cubicBezTo>
                    <a:cubicBezTo>
                      <a:pt x="368" y="918"/>
                      <a:pt x="568" y="1085"/>
                      <a:pt x="868" y="1218"/>
                    </a:cubicBezTo>
                    <a:cubicBezTo>
                      <a:pt x="1146" y="1357"/>
                      <a:pt x="1424" y="1427"/>
                      <a:pt x="1644" y="1427"/>
                    </a:cubicBezTo>
                    <a:cubicBezTo>
                      <a:pt x="1688" y="1427"/>
                      <a:pt x="1730" y="1424"/>
                      <a:pt x="1769" y="1418"/>
                    </a:cubicBezTo>
                    <a:cubicBezTo>
                      <a:pt x="1869" y="1418"/>
                      <a:pt x="1935" y="1385"/>
                      <a:pt x="2035" y="1385"/>
                    </a:cubicBezTo>
                    <a:cubicBezTo>
                      <a:pt x="2102" y="1318"/>
                      <a:pt x="2135" y="1285"/>
                      <a:pt x="2202" y="1251"/>
                    </a:cubicBezTo>
                    <a:cubicBezTo>
                      <a:pt x="2269" y="1118"/>
                      <a:pt x="2236" y="918"/>
                      <a:pt x="2069" y="751"/>
                    </a:cubicBezTo>
                    <a:cubicBezTo>
                      <a:pt x="1902" y="551"/>
                      <a:pt x="1702" y="384"/>
                      <a:pt x="1402" y="251"/>
                    </a:cubicBezTo>
                    <a:cubicBezTo>
                      <a:pt x="1139" y="120"/>
                      <a:pt x="877" y="30"/>
                      <a:pt x="663" y="30"/>
                    </a:cubicBezTo>
                    <a:cubicBezTo>
                      <a:pt x="605" y="30"/>
                      <a:pt x="551" y="36"/>
                      <a:pt x="501" y="51"/>
                    </a:cubicBezTo>
                    <a:cubicBezTo>
                      <a:pt x="434" y="17"/>
                      <a:pt x="376" y="1"/>
                      <a:pt x="3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36"/>
              <p:cNvSpPr/>
              <p:nvPr/>
            </p:nvSpPr>
            <p:spPr>
              <a:xfrm rot="-298630">
                <a:off x="1426277" y="2400817"/>
                <a:ext cx="426359" cy="35677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1427" extrusionOk="0">
                    <a:moveTo>
                      <a:pt x="326" y="1"/>
                    </a:moveTo>
                    <a:cubicBezTo>
                      <a:pt x="276" y="1"/>
                      <a:pt x="234" y="17"/>
                      <a:pt x="201" y="51"/>
                    </a:cubicBezTo>
                    <a:cubicBezTo>
                      <a:pt x="101" y="84"/>
                      <a:pt x="67" y="117"/>
                      <a:pt x="67" y="151"/>
                    </a:cubicBezTo>
                    <a:cubicBezTo>
                      <a:pt x="1" y="284"/>
                      <a:pt x="34" y="484"/>
                      <a:pt x="201" y="718"/>
                    </a:cubicBezTo>
                    <a:cubicBezTo>
                      <a:pt x="368" y="918"/>
                      <a:pt x="568" y="1085"/>
                      <a:pt x="868" y="1218"/>
                    </a:cubicBezTo>
                    <a:cubicBezTo>
                      <a:pt x="1146" y="1357"/>
                      <a:pt x="1424" y="1427"/>
                      <a:pt x="1644" y="1427"/>
                    </a:cubicBezTo>
                    <a:cubicBezTo>
                      <a:pt x="1688" y="1427"/>
                      <a:pt x="1730" y="1424"/>
                      <a:pt x="1769" y="1418"/>
                    </a:cubicBezTo>
                    <a:cubicBezTo>
                      <a:pt x="1869" y="1418"/>
                      <a:pt x="1935" y="1385"/>
                      <a:pt x="2035" y="1385"/>
                    </a:cubicBezTo>
                    <a:cubicBezTo>
                      <a:pt x="2102" y="1318"/>
                      <a:pt x="2135" y="1285"/>
                      <a:pt x="2202" y="1251"/>
                    </a:cubicBezTo>
                    <a:cubicBezTo>
                      <a:pt x="2269" y="1118"/>
                      <a:pt x="2236" y="918"/>
                      <a:pt x="2069" y="751"/>
                    </a:cubicBezTo>
                    <a:cubicBezTo>
                      <a:pt x="1902" y="551"/>
                      <a:pt x="1702" y="384"/>
                      <a:pt x="1402" y="251"/>
                    </a:cubicBezTo>
                    <a:cubicBezTo>
                      <a:pt x="1139" y="120"/>
                      <a:pt x="877" y="30"/>
                      <a:pt x="663" y="30"/>
                    </a:cubicBezTo>
                    <a:cubicBezTo>
                      <a:pt x="605" y="30"/>
                      <a:pt x="551" y="36"/>
                      <a:pt x="501" y="51"/>
                    </a:cubicBezTo>
                    <a:cubicBezTo>
                      <a:pt x="434" y="17"/>
                      <a:pt x="376" y="1"/>
                      <a:pt x="3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15" name="Google Shape;415;p36"/>
          <p:cNvSpPr txBox="1">
            <a:spLocks noGrp="1"/>
          </p:cNvSpPr>
          <p:nvPr>
            <p:ph type="subTitle" idx="1"/>
          </p:nvPr>
        </p:nvSpPr>
        <p:spPr>
          <a:xfrm>
            <a:off x="2691600" y="2999950"/>
            <a:ext cx="3760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</a:rPr>
              <a:t>Here is where your weekly</a:t>
            </a:r>
            <a:endParaRPr sz="16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</a:rPr>
              <a:t>planner begins</a:t>
            </a:r>
            <a:endParaRPr sz="1600">
              <a:solidFill>
                <a:schemeClr val="lt1"/>
              </a:solidFill>
            </a:endParaRPr>
          </a:p>
        </p:txBody>
      </p:sp>
      <p:grpSp>
        <p:nvGrpSpPr>
          <p:cNvPr id="416" name="Google Shape;416;p36"/>
          <p:cNvGrpSpPr/>
          <p:nvPr/>
        </p:nvGrpSpPr>
        <p:grpSpPr>
          <a:xfrm rot="-762978" flipH="1">
            <a:off x="606816" y="2101913"/>
            <a:ext cx="568060" cy="591305"/>
            <a:chOff x="2079900" y="3077638"/>
            <a:chExt cx="367775" cy="382800"/>
          </a:xfrm>
        </p:grpSpPr>
        <p:sp>
          <p:nvSpPr>
            <p:cNvPr id="417" name="Google Shape;417;p3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1" name="Google Shape;421;p36"/>
          <p:cNvGrpSpPr/>
          <p:nvPr/>
        </p:nvGrpSpPr>
        <p:grpSpPr>
          <a:xfrm rot="1362545" flipH="1">
            <a:off x="4527336" y="4320801"/>
            <a:ext cx="390589" cy="406616"/>
            <a:chOff x="2079900" y="3077638"/>
            <a:chExt cx="367775" cy="382800"/>
          </a:xfrm>
        </p:grpSpPr>
        <p:sp>
          <p:nvSpPr>
            <p:cNvPr id="422" name="Google Shape;422;p3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6" name="Google Shape;426;p36"/>
          <p:cNvGrpSpPr/>
          <p:nvPr/>
        </p:nvGrpSpPr>
        <p:grpSpPr>
          <a:xfrm rot="834706">
            <a:off x="7945408" y="2133602"/>
            <a:ext cx="312053" cy="323641"/>
            <a:chOff x="2079900" y="3077638"/>
            <a:chExt cx="367775" cy="382800"/>
          </a:xfrm>
        </p:grpSpPr>
        <p:sp>
          <p:nvSpPr>
            <p:cNvPr id="427" name="Google Shape;427;p3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1" name="Google Shape;431;p36"/>
          <p:cNvGrpSpPr/>
          <p:nvPr/>
        </p:nvGrpSpPr>
        <p:grpSpPr>
          <a:xfrm rot="-1365263">
            <a:off x="5894362" y="508766"/>
            <a:ext cx="312072" cy="323661"/>
            <a:chOff x="2079900" y="3077638"/>
            <a:chExt cx="367775" cy="382800"/>
          </a:xfrm>
        </p:grpSpPr>
        <p:sp>
          <p:nvSpPr>
            <p:cNvPr id="432" name="Google Shape;432;p3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36"/>
          <p:cNvGrpSpPr/>
          <p:nvPr/>
        </p:nvGrpSpPr>
        <p:grpSpPr>
          <a:xfrm rot="533694">
            <a:off x="1355678" y="294603"/>
            <a:ext cx="968195" cy="1570552"/>
            <a:chOff x="3035825" y="238150"/>
            <a:chExt cx="3118850" cy="5059225"/>
          </a:xfrm>
        </p:grpSpPr>
        <p:sp>
          <p:nvSpPr>
            <p:cNvPr id="437" name="Google Shape;437;p36"/>
            <p:cNvSpPr/>
            <p:nvPr/>
          </p:nvSpPr>
          <p:spPr>
            <a:xfrm>
              <a:off x="3085775" y="1392075"/>
              <a:ext cx="2680425" cy="2875025"/>
            </a:xfrm>
            <a:custGeom>
              <a:avLst/>
              <a:gdLst/>
              <a:ahLst/>
              <a:cxnLst/>
              <a:rect l="l" t="t" r="r" b="b"/>
              <a:pathLst>
                <a:path w="107217" h="115001" extrusionOk="0">
                  <a:moveTo>
                    <a:pt x="30714" y="1"/>
                  </a:moveTo>
                  <a:cubicBezTo>
                    <a:pt x="30665" y="1"/>
                    <a:pt x="30638" y="5"/>
                    <a:pt x="30634" y="14"/>
                  </a:cubicBezTo>
                  <a:lnTo>
                    <a:pt x="30634" y="236"/>
                  </a:lnTo>
                  <a:cubicBezTo>
                    <a:pt x="30190" y="458"/>
                    <a:pt x="1" y="88806"/>
                    <a:pt x="1" y="89028"/>
                  </a:cubicBezTo>
                  <a:cubicBezTo>
                    <a:pt x="847" y="87879"/>
                    <a:pt x="2666" y="87406"/>
                    <a:pt x="4905" y="87406"/>
                  </a:cubicBezTo>
                  <a:cubicBezTo>
                    <a:pt x="10883" y="87406"/>
                    <a:pt x="19857" y="90783"/>
                    <a:pt x="21311" y="93690"/>
                  </a:cubicBezTo>
                  <a:cubicBezTo>
                    <a:pt x="21533" y="94356"/>
                    <a:pt x="21533" y="94800"/>
                    <a:pt x="21755" y="95022"/>
                  </a:cubicBezTo>
                  <a:cubicBezTo>
                    <a:pt x="22199" y="95466"/>
                    <a:pt x="22199" y="95688"/>
                    <a:pt x="22421" y="95910"/>
                  </a:cubicBezTo>
                  <a:lnTo>
                    <a:pt x="22643" y="96132"/>
                  </a:lnTo>
                  <a:lnTo>
                    <a:pt x="22865" y="96132"/>
                  </a:lnTo>
                  <a:lnTo>
                    <a:pt x="23530" y="95688"/>
                  </a:lnTo>
                  <a:cubicBezTo>
                    <a:pt x="23752" y="95244"/>
                    <a:pt x="24196" y="95022"/>
                    <a:pt x="24418" y="94578"/>
                  </a:cubicBezTo>
                  <a:cubicBezTo>
                    <a:pt x="24627" y="93951"/>
                    <a:pt x="30934" y="87620"/>
                    <a:pt x="35747" y="87620"/>
                  </a:cubicBezTo>
                  <a:cubicBezTo>
                    <a:pt x="36047" y="87620"/>
                    <a:pt x="36341" y="87644"/>
                    <a:pt x="36627" y="87697"/>
                  </a:cubicBezTo>
                  <a:cubicBezTo>
                    <a:pt x="43731" y="88584"/>
                    <a:pt x="49280" y="94578"/>
                    <a:pt x="50168" y="101681"/>
                  </a:cubicBezTo>
                  <a:lnTo>
                    <a:pt x="51056" y="105899"/>
                  </a:lnTo>
                  <a:cubicBezTo>
                    <a:pt x="52610" y="104567"/>
                    <a:pt x="54164" y="103235"/>
                    <a:pt x="55940" y="102125"/>
                  </a:cubicBezTo>
                  <a:cubicBezTo>
                    <a:pt x="58775" y="100442"/>
                    <a:pt x="61434" y="99572"/>
                    <a:pt x="63704" y="99572"/>
                  </a:cubicBezTo>
                  <a:cubicBezTo>
                    <a:pt x="67120" y="99572"/>
                    <a:pt x="69657" y="101543"/>
                    <a:pt x="70590" y="105677"/>
                  </a:cubicBezTo>
                  <a:lnTo>
                    <a:pt x="72810" y="115000"/>
                  </a:lnTo>
                  <a:lnTo>
                    <a:pt x="87683" y="78817"/>
                  </a:lnTo>
                  <a:lnTo>
                    <a:pt x="106995" y="28428"/>
                  </a:lnTo>
                  <a:cubicBezTo>
                    <a:pt x="107217" y="27984"/>
                    <a:pt x="92788" y="13777"/>
                    <a:pt x="88571" y="11779"/>
                  </a:cubicBezTo>
                  <a:cubicBezTo>
                    <a:pt x="85526" y="10257"/>
                    <a:pt x="33060" y="1"/>
                    <a:pt x="307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6"/>
            <p:cNvSpPr/>
            <p:nvPr/>
          </p:nvSpPr>
          <p:spPr>
            <a:xfrm>
              <a:off x="4450950" y="1351100"/>
              <a:ext cx="9900" cy="2500"/>
            </a:xfrm>
            <a:custGeom>
              <a:avLst/>
              <a:gdLst/>
              <a:ahLst/>
              <a:cxnLst/>
              <a:rect l="l" t="t" r="r" b="b"/>
              <a:pathLst>
                <a:path w="396" h="100" extrusionOk="0">
                  <a:moveTo>
                    <a:pt x="297" y="1"/>
                  </a:moveTo>
                  <a:cubicBezTo>
                    <a:pt x="247" y="1"/>
                    <a:pt x="149" y="25"/>
                    <a:pt x="1" y="99"/>
                  </a:cubicBezTo>
                  <a:cubicBezTo>
                    <a:pt x="297" y="99"/>
                    <a:pt x="395" y="1"/>
                    <a:pt x="297" y="1"/>
                  </a:cubicBezTo>
                  <a:close/>
                </a:path>
              </a:pathLst>
            </a:custGeom>
            <a:solidFill>
              <a:srgbClr val="FE9F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6"/>
            <p:cNvSpPr/>
            <p:nvPr/>
          </p:nvSpPr>
          <p:spPr>
            <a:xfrm>
              <a:off x="3674025" y="1364675"/>
              <a:ext cx="1526125" cy="2547250"/>
            </a:xfrm>
            <a:custGeom>
              <a:avLst/>
              <a:gdLst/>
              <a:ahLst/>
              <a:cxnLst/>
              <a:rect l="l" t="t" r="r" b="b"/>
              <a:pathLst>
                <a:path w="61045" h="101890" extrusionOk="0">
                  <a:moveTo>
                    <a:pt x="31078" y="0"/>
                  </a:moveTo>
                  <a:lnTo>
                    <a:pt x="25306" y="18203"/>
                  </a:lnTo>
                  <a:lnTo>
                    <a:pt x="24418" y="20422"/>
                  </a:lnTo>
                  <a:lnTo>
                    <a:pt x="19091" y="36183"/>
                  </a:lnTo>
                  <a:lnTo>
                    <a:pt x="11543" y="58603"/>
                  </a:lnTo>
                  <a:lnTo>
                    <a:pt x="5328" y="77471"/>
                  </a:lnTo>
                  <a:lnTo>
                    <a:pt x="0" y="92344"/>
                  </a:lnTo>
                  <a:cubicBezTo>
                    <a:pt x="0" y="92344"/>
                    <a:pt x="7992" y="89458"/>
                    <a:pt x="9324" y="88793"/>
                  </a:cubicBezTo>
                  <a:cubicBezTo>
                    <a:pt x="10656" y="88571"/>
                    <a:pt x="11987" y="88349"/>
                    <a:pt x="13319" y="88349"/>
                  </a:cubicBezTo>
                  <a:cubicBezTo>
                    <a:pt x="14651" y="88349"/>
                    <a:pt x="15983" y="88571"/>
                    <a:pt x="17093" y="88793"/>
                  </a:cubicBezTo>
                  <a:cubicBezTo>
                    <a:pt x="18425" y="89014"/>
                    <a:pt x="19757" y="89680"/>
                    <a:pt x="20867" y="90568"/>
                  </a:cubicBezTo>
                  <a:cubicBezTo>
                    <a:pt x="21311" y="90790"/>
                    <a:pt x="21977" y="91456"/>
                    <a:pt x="22420" y="91900"/>
                  </a:cubicBezTo>
                  <a:cubicBezTo>
                    <a:pt x="23086" y="92566"/>
                    <a:pt x="30190" y="101889"/>
                    <a:pt x="30190" y="101889"/>
                  </a:cubicBezTo>
                  <a:cubicBezTo>
                    <a:pt x="38403" y="77915"/>
                    <a:pt x="45950" y="54829"/>
                    <a:pt x="54386" y="30634"/>
                  </a:cubicBezTo>
                  <a:lnTo>
                    <a:pt x="57715" y="20422"/>
                  </a:lnTo>
                  <a:lnTo>
                    <a:pt x="61045" y="9989"/>
                  </a:lnTo>
                  <a:cubicBezTo>
                    <a:pt x="59269" y="9101"/>
                    <a:pt x="57493" y="8657"/>
                    <a:pt x="55052" y="7769"/>
                  </a:cubicBezTo>
                  <a:cubicBezTo>
                    <a:pt x="51500" y="6216"/>
                    <a:pt x="47726" y="4662"/>
                    <a:pt x="44175" y="3552"/>
                  </a:cubicBezTo>
                  <a:cubicBezTo>
                    <a:pt x="39957" y="1998"/>
                    <a:pt x="35517" y="666"/>
                    <a:pt x="310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6"/>
            <p:cNvSpPr/>
            <p:nvPr/>
          </p:nvSpPr>
          <p:spPr>
            <a:xfrm>
              <a:off x="4861625" y="3651100"/>
              <a:ext cx="5575" cy="16650"/>
            </a:xfrm>
            <a:custGeom>
              <a:avLst/>
              <a:gdLst/>
              <a:ahLst/>
              <a:cxnLst/>
              <a:rect l="l" t="t" r="r" b="b"/>
              <a:pathLst>
                <a:path w="223" h="666" extrusionOk="0">
                  <a:moveTo>
                    <a:pt x="222" y="1"/>
                  </a:moveTo>
                  <a:cubicBezTo>
                    <a:pt x="221" y="221"/>
                    <a:pt x="0" y="222"/>
                    <a:pt x="0" y="665"/>
                  </a:cubicBezTo>
                  <a:cubicBezTo>
                    <a:pt x="0" y="444"/>
                    <a:pt x="221" y="222"/>
                    <a:pt x="222" y="1"/>
                  </a:cubicBezTo>
                  <a:close/>
                </a:path>
              </a:pathLst>
            </a:custGeom>
            <a:solidFill>
              <a:srgbClr val="EC9E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6"/>
            <p:cNvSpPr/>
            <p:nvPr/>
          </p:nvSpPr>
          <p:spPr>
            <a:xfrm>
              <a:off x="3873800" y="238150"/>
              <a:ext cx="2280875" cy="1737000"/>
            </a:xfrm>
            <a:custGeom>
              <a:avLst/>
              <a:gdLst/>
              <a:ahLst/>
              <a:cxnLst/>
              <a:rect l="l" t="t" r="r" b="b"/>
              <a:pathLst>
                <a:path w="91235" h="69480" extrusionOk="0">
                  <a:moveTo>
                    <a:pt x="29799" y="1"/>
                  </a:moveTo>
                  <a:cubicBezTo>
                    <a:pt x="25151" y="1"/>
                    <a:pt x="21193" y="634"/>
                    <a:pt x="18425" y="1997"/>
                  </a:cubicBezTo>
                  <a:cubicBezTo>
                    <a:pt x="1" y="11098"/>
                    <a:pt x="1111" y="39512"/>
                    <a:pt x="1111" y="39512"/>
                  </a:cubicBezTo>
                  <a:cubicBezTo>
                    <a:pt x="1111" y="39512"/>
                    <a:pt x="68815" y="69479"/>
                    <a:pt x="71034" y="69479"/>
                  </a:cubicBezTo>
                  <a:cubicBezTo>
                    <a:pt x="84353" y="69479"/>
                    <a:pt x="91235" y="37736"/>
                    <a:pt x="88349" y="28191"/>
                  </a:cubicBezTo>
                  <a:cubicBezTo>
                    <a:pt x="83651" y="12110"/>
                    <a:pt x="50131" y="1"/>
                    <a:pt x="297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6"/>
            <p:cNvSpPr/>
            <p:nvPr/>
          </p:nvSpPr>
          <p:spPr>
            <a:xfrm>
              <a:off x="3746175" y="1092750"/>
              <a:ext cx="2136575" cy="1176525"/>
            </a:xfrm>
            <a:custGeom>
              <a:avLst/>
              <a:gdLst/>
              <a:ahLst/>
              <a:cxnLst/>
              <a:rect l="l" t="t" r="r" b="b"/>
              <a:pathLst>
                <a:path w="85463" h="47061" extrusionOk="0">
                  <a:moveTo>
                    <a:pt x="5106" y="0"/>
                  </a:moveTo>
                  <a:lnTo>
                    <a:pt x="4884" y="222"/>
                  </a:lnTo>
                  <a:cubicBezTo>
                    <a:pt x="2664" y="2442"/>
                    <a:pt x="1332" y="5328"/>
                    <a:pt x="666" y="8213"/>
                  </a:cubicBezTo>
                  <a:cubicBezTo>
                    <a:pt x="222" y="9767"/>
                    <a:pt x="222" y="11321"/>
                    <a:pt x="0" y="12653"/>
                  </a:cubicBezTo>
                  <a:cubicBezTo>
                    <a:pt x="0" y="14207"/>
                    <a:pt x="444" y="15761"/>
                    <a:pt x="888" y="17093"/>
                  </a:cubicBezTo>
                  <a:cubicBezTo>
                    <a:pt x="1110" y="17759"/>
                    <a:pt x="1554" y="17981"/>
                    <a:pt x="1776" y="17981"/>
                  </a:cubicBezTo>
                  <a:lnTo>
                    <a:pt x="2664" y="17981"/>
                  </a:lnTo>
                  <a:cubicBezTo>
                    <a:pt x="10877" y="18203"/>
                    <a:pt x="18869" y="19312"/>
                    <a:pt x="26860" y="21310"/>
                  </a:cubicBezTo>
                  <a:cubicBezTo>
                    <a:pt x="32631" y="22864"/>
                    <a:pt x="38181" y="24640"/>
                    <a:pt x="43508" y="26638"/>
                  </a:cubicBezTo>
                  <a:cubicBezTo>
                    <a:pt x="54829" y="31521"/>
                    <a:pt x="65706" y="37737"/>
                    <a:pt x="75695" y="44840"/>
                  </a:cubicBezTo>
                  <a:cubicBezTo>
                    <a:pt x="76139" y="45506"/>
                    <a:pt x="76805" y="45728"/>
                    <a:pt x="77249" y="46394"/>
                  </a:cubicBezTo>
                  <a:lnTo>
                    <a:pt x="78137" y="47060"/>
                  </a:lnTo>
                  <a:cubicBezTo>
                    <a:pt x="78581" y="46616"/>
                    <a:pt x="79247" y="45950"/>
                    <a:pt x="79691" y="45284"/>
                  </a:cubicBezTo>
                  <a:cubicBezTo>
                    <a:pt x="82799" y="40623"/>
                    <a:pt x="85463" y="36183"/>
                    <a:pt x="85463" y="30411"/>
                  </a:cubicBezTo>
                  <a:lnTo>
                    <a:pt x="85463" y="29746"/>
                  </a:lnTo>
                  <a:cubicBezTo>
                    <a:pt x="85019" y="29080"/>
                    <a:pt x="75029" y="21532"/>
                    <a:pt x="71034" y="19312"/>
                  </a:cubicBezTo>
                  <a:cubicBezTo>
                    <a:pt x="66594" y="16649"/>
                    <a:pt x="61933" y="14207"/>
                    <a:pt x="57271" y="12209"/>
                  </a:cubicBezTo>
                  <a:cubicBezTo>
                    <a:pt x="41067" y="4440"/>
                    <a:pt x="23308" y="222"/>
                    <a:pt x="53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6"/>
            <p:cNvSpPr/>
            <p:nvPr/>
          </p:nvSpPr>
          <p:spPr>
            <a:xfrm>
              <a:off x="3674025" y="2428875"/>
              <a:ext cx="233100" cy="330050"/>
            </a:xfrm>
            <a:custGeom>
              <a:avLst/>
              <a:gdLst/>
              <a:ahLst/>
              <a:cxnLst/>
              <a:rect l="l" t="t" r="r" b="b"/>
              <a:pathLst>
                <a:path w="9324" h="13202" extrusionOk="0">
                  <a:moveTo>
                    <a:pt x="6225" y="0"/>
                  </a:moveTo>
                  <a:cubicBezTo>
                    <a:pt x="4474" y="0"/>
                    <a:pt x="2133" y="2330"/>
                    <a:pt x="1110" y="5602"/>
                  </a:cubicBezTo>
                  <a:cubicBezTo>
                    <a:pt x="0" y="9154"/>
                    <a:pt x="666" y="12483"/>
                    <a:pt x="2664" y="13149"/>
                  </a:cubicBezTo>
                  <a:cubicBezTo>
                    <a:pt x="2804" y="13184"/>
                    <a:pt x="2950" y="13201"/>
                    <a:pt x="3100" y="13201"/>
                  </a:cubicBezTo>
                  <a:cubicBezTo>
                    <a:pt x="4850" y="13201"/>
                    <a:pt x="7191" y="10872"/>
                    <a:pt x="8214" y="7600"/>
                  </a:cubicBezTo>
                  <a:cubicBezTo>
                    <a:pt x="9324" y="4048"/>
                    <a:pt x="8658" y="718"/>
                    <a:pt x="6660" y="52"/>
                  </a:cubicBezTo>
                  <a:cubicBezTo>
                    <a:pt x="6520" y="17"/>
                    <a:pt x="6374" y="0"/>
                    <a:pt x="62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6"/>
            <p:cNvSpPr/>
            <p:nvPr/>
          </p:nvSpPr>
          <p:spPr>
            <a:xfrm>
              <a:off x="4972600" y="2789600"/>
              <a:ext cx="227550" cy="330050"/>
            </a:xfrm>
            <a:custGeom>
              <a:avLst/>
              <a:gdLst/>
              <a:ahLst/>
              <a:cxnLst/>
              <a:rect l="l" t="t" r="r" b="b"/>
              <a:pathLst>
                <a:path w="9102" h="13202" extrusionOk="0">
                  <a:moveTo>
                    <a:pt x="6180" y="0"/>
                  </a:moveTo>
                  <a:cubicBezTo>
                    <a:pt x="4286" y="0"/>
                    <a:pt x="2133" y="2330"/>
                    <a:pt x="1111" y="5602"/>
                  </a:cubicBezTo>
                  <a:cubicBezTo>
                    <a:pt x="1" y="9153"/>
                    <a:pt x="667" y="12483"/>
                    <a:pt x="2443" y="13149"/>
                  </a:cubicBezTo>
                  <a:cubicBezTo>
                    <a:pt x="2600" y="13184"/>
                    <a:pt x="2760" y="13201"/>
                    <a:pt x="2922" y="13201"/>
                  </a:cubicBezTo>
                  <a:cubicBezTo>
                    <a:pt x="4817" y="13201"/>
                    <a:pt x="6970" y="10871"/>
                    <a:pt x="7992" y="7600"/>
                  </a:cubicBezTo>
                  <a:cubicBezTo>
                    <a:pt x="9102" y="4048"/>
                    <a:pt x="8658" y="718"/>
                    <a:pt x="6660" y="52"/>
                  </a:cubicBezTo>
                  <a:cubicBezTo>
                    <a:pt x="6503" y="17"/>
                    <a:pt x="6342" y="0"/>
                    <a:pt x="6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6"/>
            <p:cNvSpPr/>
            <p:nvPr/>
          </p:nvSpPr>
          <p:spPr>
            <a:xfrm>
              <a:off x="3918200" y="2705775"/>
              <a:ext cx="810250" cy="516625"/>
            </a:xfrm>
            <a:custGeom>
              <a:avLst/>
              <a:gdLst/>
              <a:ahLst/>
              <a:cxnLst/>
              <a:rect l="l" t="t" r="r" b="b"/>
              <a:pathLst>
                <a:path w="32410" h="20665" extrusionOk="0">
                  <a:moveTo>
                    <a:pt x="10142" y="0"/>
                  </a:moveTo>
                  <a:cubicBezTo>
                    <a:pt x="8531" y="0"/>
                    <a:pt x="6915" y="452"/>
                    <a:pt x="5550" y="1407"/>
                  </a:cubicBezTo>
                  <a:cubicBezTo>
                    <a:pt x="1" y="5625"/>
                    <a:pt x="3996" y="14504"/>
                    <a:pt x="8214" y="17834"/>
                  </a:cubicBezTo>
                  <a:cubicBezTo>
                    <a:pt x="10989" y="19721"/>
                    <a:pt x="14207" y="20664"/>
                    <a:pt x="17426" y="20664"/>
                  </a:cubicBezTo>
                  <a:cubicBezTo>
                    <a:pt x="20645" y="20664"/>
                    <a:pt x="23863" y="19721"/>
                    <a:pt x="26638" y="17834"/>
                  </a:cubicBezTo>
                  <a:cubicBezTo>
                    <a:pt x="31300" y="14504"/>
                    <a:pt x="32410" y="6069"/>
                    <a:pt x="25750" y="4071"/>
                  </a:cubicBezTo>
                  <a:cubicBezTo>
                    <a:pt x="25195" y="3960"/>
                    <a:pt x="24585" y="3905"/>
                    <a:pt x="23974" y="3905"/>
                  </a:cubicBezTo>
                  <a:cubicBezTo>
                    <a:pt x="23364" y="3905"/>
                    <a:pt x="22754" y="3960"/>
                    <a:pt x="22199" y="4071"/>
                  </a:cubicBezTo>
                  <a:cubicBezTo>
                    <a:pt x="20867" y="4515"/>
                    <a:pt x="19313" y="4515"/>
                    <a:pt x="17981" y="4515"/>
                  </a:cubicBezTo>
                  <a:cubicBezTo>
                    <a:pt x="15761" y="4071"/>
                    <a:pt x="14873" y="1629"/>
                    <a:pt x="13097" y="519"/>
                  </a:cubicBezTo>
                  <a:cubicBezTo>
                    <a:pt x="12157" y="177"/>
                    <a:pt x="11151" y="0"/>
                    <a:pt x="101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6"/>
            <p:cNvSpPr/>
            <p:nvPr/>
          </p:nvSpPr>
          <p:spPr>
            <a:xfrm>
              <a:off x="4384350" y="2768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1B2A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6"/>
            <p:cNvSpPr/>
            <p:nvPr/>
          </p:nvSpPr>
          <p:spPr>
            <a:xfrm>
              <a:off x="4384350" y="2768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1B2A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6"/>
            <p:cNvSpPr/>
            <p:nvPr/>
          </p:nvSpPr>
          <p:spPr>
            <a:xfrm>
              <a:off x="3696225" y="2124950"/>
              <a:ext cx="355200" cy="223425"/>
            </a:xfrm>
            <a:custGeom>
              <a:avLst/>
              <a:gdLst/>
              <a:ahLst/>
              <a:cxnLst/>
              <a:rect l="l" t="t" r="r" b="b"/>
              <a:pathLst>
                <a:path w="14208" h="8937" extrusionOk="0">
                  <a:moveTo>
                    <a:pt x="6882" y="1"/>
                  </a:moveTo>
                  <a:cubicBezTo>
                    <a:pt x="6438" y="1"/>
                    <a:pt x="5772" y="223"/>
                    <a:pt x="5106" y="223"/>
                  </a:cubicBezTo>
                  <a:cubicBezTo>
                    <a:pt x="1998" y="888"/>
                    <a:pt x="0" y="2886"/>
                    <a:pt x="0" y="4662"/>
                  </a:cubicBezTo>
                  <a:cubicBezTo>
                    <a:pt x="222" y="5994"/>
                    <a:pt x="1110" y="7326"/>
                    <a:pt x="2220" y="7770"/>
                  </a:cubicBezTo>
                  <a:cubicBezTo>
                    <a:pt x="3507" y="8505"/>
                    <a:pt x="4947" y="8936"/>
                    <a:pt x="6413" y="8936"/>
                  </a:cubicBezTo>
                  <a:cubicBezTo>
                    <a:pt x="6716" y="8936"/>
                    <a:pt x="7021" y="8918"/>
                    <a:pt x="7326" y="8880"/>
                  </a:cubicBezTo>
                  <a:cubicBezTo>
                    <a:pt x="7992" y="8880"/>
                    <a:pt x="8658" y="8880"/>
                    <a:pt x="9102" y="8658"/>
                  </a:cubicBezTo>
                  <a:cubicBezTo>
                    <a:pt x="12209" y="7992"/>
                    <a:pt x="14207" y="6216"/>
                    <a:pt x="14207" y="4218"/>
                  </a:cubicBezTo>
                  <a:cubicBezTo>
                    <a:pt x="14207" y="3330"/>
                    <a:pt x="13763" y="2442"/>
                    <a:pt x="13097" y="1998"/>
                  </a:cubicBezTo>
                  <a:cubicBezTo>
                    <a:pt x="11321" y="666"/>
                    <a:pt x="9102" y="1"/>
                    <a:pt x="68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6"/>
            <p:cNvSpPr/>
            <p:nvPr/>
          </p:nvSpPr>
          <p:spPr>
            <a:xfrm>
              <a:off x="5044750" y="2479050"/>
              <a:ext cx="349650" cy="265350"/>
            </a:xfrm>
            <a:custGeom>
              <a:avLst/>
              <a:gdLst/>
              <a:ahLst/>
              <a:cxnLst/>
              <a:rect l="l" t="t" r="r" b="b"/>
              <a:pathLst>
                <a:path w="13986" h="10614" extrusionOk="0">
                  <a:moveTo>
                    <a:pt x="4189" y="1"/>
                  </a:moveTo>
                  <a:cubicBezTo>
                    <a:pt x="3904" y="1"/>
                    <a:pt x="3617" y="15"/>
                    <a:pt x="3330" y="43"/>
                  </a:cubicBezTo>
                  <a:cubicBezTo>
                    <a:pt x="2442" y="265"/>
                    <a:pt x="1554" y="487"/>
                    <a:pt x="1332" y="1153"/>
                  </a:cubicBezTo>
                  <a:cubicBezTo>
                    <a:pt x="1" y="3151"/>
                    <a:pt x="1332" y="6703"/>
                    <a:pt x="4440" y="8923"/>
                  </a:cubicBezTo>
                  <a:cubicBezTo>
                    <a:pt x="5845" y="9976"/>
                    <a:pt x="7529" y="10613"/>
                    <a:pt x="9270" y="10613"/>
                  </a:cubicBezTo>
                  <a:cubicBezTo>
                    <a:pt x="9729" y="10613"/>
                    <a:pt x="10192" y="10569"/>
                    <a:pt x="10656" y="10476"/>
                  </a:cubicBezTo>
                  <a:cubicBezTo>
                    <a:pt x="11543" y="10254"/>
                    <a:pt x="12431" y="10032"/>
                    <a:pt x="12653" y="9366"/>
                  </a:cubicBezTo>
                  <a:cubicBezTo>
                    <a:pt x="13985" y="7591"/>
                    <a:pt x="12653" y="3817"/>
                    <a:pt x="9546" y="1597"/>
                  </a:cubicBezTo>
                  <a:cubicBezTo>
                    <a:pt x="7999" y="631"/>
                    <a:pt x="6116" y="1"/>
                    <a:pt x="41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6"/>
            <p:cNvSpPr/>
            <p:nvPr/>
          </p:nvSpPr>
          <p:spPr>
            <a:xfrm>
              <a:off x="4068050" y="2888700"/>
              <a:ext cx="488375" cy="276625"/>
            </a:xfrm>
            <a:custGeom>
              <a:avLst/>
              <a:gdLst/>
              <a:ahLst/>
              <a:cxnLst/>
              <a:rect l="l" t="t" r="r" b="b"/>
              <a:pathLst>
                <a:path w="19535" h="11065" extrusionOk="0">
                  <a:moveTo>
                    <a:pt x="8551" y="1"/>
                  </a:moveTo>
                  <a:cubicBezTo>
                    <a:pt x="6097" y="1"/>
                    <a:pt x="3671" y="792"/>
                    <a:pt x="1554" y="2304"/>
                  </a:cubicBezTo>
                  <a:cubicBezTo>
                    <a:pt x="444" y="2748"/>
                    <a:pt x="0" y="3858"/>
                    <a:pt x="0" y="4967"/>
                  </a:cubicBezTo>
                  <a:cubicBezTo>
                    <a:pt x="0" y="6299"/>
                    <a:pt x="1554" y="7409"/>
                    <a:pt x="2664" y="8075"/>
                  </a:cubicBezTo>
                  <a:cubicBezTo>
                    <a:pt x="3996" y="8963"/>
                    <a:pt x="5328" y="9629"/>
                    <a:pt x="6659" y="10073"/>
                  </a:cubicBezTo>
                  <a:cubicBezTo>
                    <a:pt x="8599" y="10720"/>
                    <a:pt x="10539" y="11065"/>
                    <a:pt x="12479" y="11065"/>
                  </a:cubicBezTo>
                  <a:cubicBezTo>
                    <a:pt x="13869" y="11065"/>
                    <a:pt x="15259" y="10888"/>
                    <a:pt x="16649" y="10517"/>
                  </a:cubicBezTo>
                  <a:cubicBezTo>
                    <a:pt x="17315" y="10295"/>
                    <a:pt x="17980" y="10073"/>
                    <a:pt x="18424" y="9629"/>
                  </a:cubicBezTo>
                  <a:cubicBezTo>
                    <a:pt x="19312" y="8741"/>
                    <a:pt x="19534" y="7631"/>
                    <a:pt x="19312" y="6521"/>
                  </a:cubicBezTo>
                  <a:cubicBezTo>
                    <a:pt x="17980" y="3414"/>
                    <a:pt x="15317" y="1194"/>
                    <a:pt x="11987" y="528"/>
                  </a:cubicBezTo>
                  <a:cubicBezTo>
                    <a:pt x="10855" y="174"/>
                    <a:pt x="9699" y="1"/>
                    <a:pt x="85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6"/>
            <p:cNvSpPr/>
            <p:nvPr/>
          </p:nvSpPr>
          <p:spPr>
            <a:xfrm>
              <a:off x="3035825" y="3334225"/>
              <a:ext cx="1903500" cy="1615450"/>
            </a:xfrm>
            <a:custGeom>
              <a:avLst/>
              <a:gdLst/>
              <a:ahLst/>
              <a:cxnLst/>
              <a:rect l="l" t="t" r="r" b="b"/>
              <a:pathLst>
                <a:path w="76140" h="64618" extrusionOk="0">
                  <a:moveTo>
                    <a:pt x="15873" y="0"/>
                  </a:moveTo>
                  <a:cubicBezTo>
                    <a:pt x="10236" y="0"/>
                    <a:pt x="3933" y="6400"/>
                    <a:pt x="1999" y="11342"/>
                  </a:cubicBezTo>
                  <a:cubicBezTo>
                    <a:pt x="1111" y="14894"/>
                    <a:pt x="667" y="18224"/>
                    <a:pt x="889" y="21775"/>
                  </a:cubicBezTo>
                  <a:cubicBezTo>
                    <a:pt x="1" y="30655"/>
                    <a:pt x="667" y="39756"/>
                    <a:pt x="2221" y="48857"/>
                  </a:cubicBezTo>
                  <a:cubicBezTo>
                    <a:pt x="2887" y="48191"/>
                    <a:pt x="3552" y="47969"/>
                    <a:pt x="4440" y="47747"/>
                  </a:cubicBezTo>
                  <a:cubicBezTo>
                    <a:pt x="5550" y="47081"/>
                    <a:pt x="6882" y="46637"/>
                    <a:pt x="8214" y="46193"/>
                  </a:cubicBezTo>
                  <a:cubicBezTo>
                    <a:pt x="8880" y="46193"/>
                    <a:pt x="9102" y="45971"/>
                    <a:pt x="9546" y="45971"/>
                  </a:cubicBezTo>
                  <a:cubicBezTo>
                    <a:pt x="10656" y="45749"/>
                    <a:pt x="11766" y="45527"/>
                    <a:pt x="12876" y="45527"/>
                  </a:cubicBezTo>
                  <a:cubicBezTo>
                    <a:pt x="14651" y="45305"/>
                    <a:pt x="16205" y="45083"/>
                    <a:pt x="17981" y="45083"/>
                  </a:cubicBezTo>
                  <a:cubicBezTo>
                    <a:pt x="19757" y="45305"/>
                    <a:pt x="21755" y="45305"/>
                    <a:pt x="23531" y="45749"/>
                  </a:cubicBezTo>
                  <a:cubicBezTo>
                    <a:pt x="25307" y="45971"/>
                    <a:pt x="27304" y="46415"/>
                    <a:pt x="29080" y="46859"/>
                  </a:cubicBezTo>
                  <a:cubicBezTo>
                    <a:pt x="31078" y="47303"/>
                    <a:pt x="32854" y="47969"/>
                    <a:pt x="34630" y="48857"/>
                  </a:cubicBezTo>
                  <a:cubicBezTo>
                    <a:pt x="36406" y="49523"/>
                    <a:pt x="38181" y="50411"/>
                    <a:pt x="39957" y="51521"/>
                  </a:cubicBezTo>
                  <a:cubicBezTo>
                    <a:pt x="41289" y="52409"/>
                    <a:pt x="42843" y="53297"/>
                    <a:pt x="43953" y="54407"/>
                  </a:cubicBezTo>
                  <a:cubicBezTo>
                    <a:pt x="45507" y="55295"/>
                    <a:pt x="46839" y="56627"/>
                    <a:pt x="47948" y="57958"/>
                  </a:cubicBezTo>
                  <a:cubicBezTo>
                    <a:pt x="48836" y="59068"/>
                    <a:pt x="49502" y="59956"/>
                    <a:pt x="50390" y="61066"/>
                  </a:cubicBezTo>
                  <a:cubicBezTo>
                    <a:pt x="51278" y="61954"/>
                    <a:pt x="51944" y="63064"/>
                    <a:pt x="52610" y="64396"/>
                  </a:cubicBezTo>
                  <a:lnTo>
                    <a:pt x="52832" y="64618"/>
                  </a:lnTo>
                  <a:cubicBezTo>
                    <a:pt x="59269" y="59068"/>
                    <a:pt x="65041" y="52853"/>
                    <a:pt x="70146" y="46193"/>
                  </a:cubicBezTo>
                  <a:cubicBezTo>
                    <a:pt x="72366" y="43530"/>
                    <a:pt x="74142" y="40644"/>
                    <a:pt x="75030" y="37314"/>
                  </a:cubicBezTo>
                  <a:cubicBezTo>
                    <a:pt x="75918" y="32875"/>
                    <a:pt x="76140" y="28213"/>
                    <a:pt x="75252" y="23773"/>
                  </a:cubicBezTo>
                  <a:cubicBezTo>
                    <a:pt x="74392" y="19474"/>
                    <a:pt x="72075" y="16215"/>
                    <a:pt x="67091" y="16215"/>
                  </a:cubicBezTo>
                  <a:cubicBezTo>
                    <a:pt x="66929" y="16215"/>
                    <a:pt x="66763" y="16219"/>
                    <a:pt x="66595" y="16226"/>
                  </a:cubicBezTo>
                  <a:cubicBezTo>
                    <a:pt x="63265" y="16670"/>
                    <a:pt x="60379" y="18224"/>
                    <a:pt x="58160" y="20444"/>
                  </a:cubicBezTo>
                  <a:cubicBezTo>
                    <a:pt x="56788" y="21913"/>
                    <a:pt x="56195" y="22647"/>
                    <a:pt x="55941" y="22647"/>
                  </a:cubicBezTo>
                  <a:cubicBezTo>
                    <a:pt x="55619" y="22647"/>
                    <a:pt x="55842" y="21469"/>
                    <a:pt x="55718" y="19112"/>
                  </a:cubicBezTo>
                  <a:cubicBezTo>
                    <a:pt x="55274" y="12674"/>
                    <a:pt x="50834" y="6903"/>
                    <a:pt x="44397" y="5349"/>
                  </a:cubicBezTo>
                  <a:cubicBezTo>
                    <a:pt x="42848" y="4952"/>
                    <a:pt x="41405" y="4768"/>
                    <a:pt x="40050" y="4768"/>
                  </a:cubicBezTo>
                  <a:cubicBezTo>
                    <a:pt x="33833" y="4768"/>
                    <a:pt x="29459" y="8641"/>
                    <a:pt x="25085" y="13562"/>
                  </a:cubicBezTo>
                  <a:cubicBezTo>
                    <a:pt x="25085" y="12008"/>
                    <a:pt x="22199" y="243"/>
                    <a:pt x="16427" y="21"/>
                  </a:cubicBezTo>
                  <a:cubicBezTo>
                    <a:pt x="16243" y="7"/>
                    <a:pt x="16059" y="0"/>
                    <a:pt x="158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6"/>
            <p:cNvSpPr/>
            <p:nvPr/>
          </p:nvSpPr>
          <p:spPr>
            <a:xfrm>
              <a:off x="3085775" y="4461300"/>
              <a:ext cx="1265325" cy="836075"/>
            </a:xfrm>
            <a:custGeom>
              <a:avLst/>
              <a:gdLst/>
              <a:ahLst/>
              <a:cxnLst/>
              <a:rect l="l" t="t" r="r" b="b"/>
              <a:pathLst>
                <a:path w="50613" h="33443" extrusionOk="0">
                  <a:moveTo>
                    <a:pt x="15761" y="0"/>
                  </a:moveTo>
                  <a:cubicBezTo>
                    <a:pt x="14207" y="0"/>
                    <a:pt x="12432" y="222"/>
                    <a:pt x="10878" y="444"/>
                  </a:cubicBezTo>
                  <a:cubicBezTo>
                    <a:pt x="9768" y="444"/>
                    <a:pt x="8658" y="666"/>
                    <a:pt x="7548" y="888"/>
                  </a:cubicBezTo>
                  <a:cubicBezTo>
                    <a:pt x="6882" y="888"/>
                    <a:pt x="6660" y="1110"/>
                    <a:pt x="6216" y="1110"/>
                  </a:cubicBezTo>
                  <a:cubicBezTo>
                    <a:pt x="4884" y="1554"/>
                    <a:pt x="3552" y="1998"/>
                    <a:pt x="2220" y="2664"/>
                  </a:cubicBezTo>
                  <a:cubicBezTo>
                    <a:pt x="1333" y="2886"/>
                    <a:pt x="667" y="3108"/>
                    <a:pt x="1" y="3774"/>
                  </a:cubicBezTo>
                  <a:cubicBezTo>
                    <a:pt x="223" y="5328"/>
                    <a:pt x="667" y="7104"/>
                    <a:pt x="1111" y="8658"/>
                  </a:cubicBezTo>
                  <a:lnTo>
                    <a:pt x="1111" y="9102"/>
                  </a:lnTo>
                  <a:cubicBezTo>
                    <a:pt x="1554" y="10878"/>
                    <a:pt x="2220" y="12653"/>
                    <a:pt x="2664" y="14429"/>
                  </a:cubicBezTo>
                  <a:cubicBezTo>
                    <a:pt x="4662" y="19757"/>
                    <a:pt x="7326" y="24862"/>
                    <a:pt x="10878" y="29302"/>
                  </a:cubicBezTo>
                  <a:cubicBezTo>
                    <a:pt x="11910" y="30747"/>
                    <a:pt x="13710" y="33344"/>
                    <a:pt x="15563" y="33344"/>
                  </a:cubicBezTo>
                  <a:cubicBezTo>
                    <a:pt x="15703" y="33344"/>
                    <a:pt x="15843" y="33329"/>
                    <a:pt x="15983" y="33298"/>
                  </a:cubicBezTo>
                  <a:cubicBezTo>
                    <a:pt x="16197" y="33389"/>
                    <a:pt x="16703" y="33443"/>
                    <a:pt x="17449" y="33443"/>
                  </a:cubicBezTo>
                  <a:cubicBezTo>
                    <a:pt x="22135" y="33443"/>
                    <a:pt x="36276" y="31321"/>
                    <a:pt x="46616" y="23087"/>
                  </a:cubicBezTo>
                  <a:cubicBezTo>
                    <a:pt x="47948" y="21977"/>
                    <a:pt x="49280" y="20645"/>
                    <a:pt x="50612" y="19535"/>
                  </a:cubicBezTo>
                  <a:lnTo>
                    <a:pt x="50390" y="19313"/>
                  </a:lnTo>
                  <a:cubicBezTo>
                    <a:pt x="49724" y="17981"/>
                    <a:pt x="49058" y="16871"/>
                    <a:pt x="48392" y="15983"/>
                  </a:cubicBezTo>
                  <a:cubicBezTo>
                    <a:pt x="47504" y="14873"/>
                    <a:pt x="46616" y="13985"/>
                    <a:pt x="45728" y="12875"/>
                  </a:cubicBezTo>
                  <a:cubicBezTo>
                    <a:pt x="44619" y="11544"/>
                    <a:pt x="43287" y="10212"/>
                    <a:pt x="41955" y="9324"/>
                  </a:cubicBezTo>
                  <a:cubicBezTo>
                    <a:pt x="40623" y="8214"/>
                    <a:pt x="39291" y="7326"/>
                    <a:pt x="37737" y="6438"/>
                  </a:cubicBezTo>
                  <a:cubicBezTo>
                    <a:pt x="36183" y="5328"/>
                    <a:pt x="34408" y="4440"/>
                    <a:pt x="32410" y="3774"/>
                  </a:cubicBezTo>
                  <a:cubicBezTo>
                    <a:pt x="30634" y="2886"/>
                    <a:pt x="28858" y="2220"/>
                    <a:pt x="26860" y="1776"/>
                  </a:cubicBezTo>
                  <a:cubicBezTo>
                    <a:pt x="25084" y="1332"/>
                    <a:pt x="23309" y="888"/>
                    <a:pt x="21311" y="666"/>
                  </a:cubicBezTo>
                  <a:cubicBezTo>
                    <a:pt x="19535" y="222"/>
                    <a:pt x="17759" y="222"/>
                    <a:pt x="157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3" name="Google Shape;453;p36"/>
          <p:cNvGrpSpPr/>
          <p:nvPr/>
        </p:nvGrpSpPr>
        <p:grpSpPr>
          <a:xfrm rot="-873701">
            <a:off x="892027" y="3049644"/>
            <a:ext cx="1345528" cy="1593878"/>
            <a:chOff x="3607650" y="2243663"/>
            <a:chExt cx="969050" cy="1147550"/>
          </a:xfrm>
        </p:grpSpPr>
        <p:sp>
          <p:nvSpPr>
            <p:cNvPr id="454" name="Google Shape;454;p36"/>
            <p:cNvSpPr/>
            <p:nvPr/>
          </p:nvSpPr>
          <p:spPr>
            <a:xfrm>
              <a:off x="3607650" y="2372963"/>
              <a:ext cx="857300" cy="979900"/>
            </a:xfrm>
            <a:custGeom>
              <a:avLst/>
              <a:gdLst/>
              <a:ahLst/>
              <a:cxnLst/>
              <a:rect l="l" t="t" r="r" b="b"/>
              <a:pathLst>
                <a:path w="34292" h="39196" extrusionOk="0">
                  <a:moveTo>
                    <a:pt x="25952" y="1"/>
                  </a:moveTo>
                  <a:cubicBezTo>
                    <a:pt x="25719" y="1"/>
                    <a:pt x="25519" y="34"/>
                    <a:pt x="25318" y="34"/>
                  </a:cubicBezTo>
                  <a:lnTo>
                    <a:pt x="25152" y="34"/>
                  </a:lnTo>
                  <a:cubicBezTo>
                    <a:pt x="25018" y="34"/>
                    <a:pt x="24851" y="34"/>
                    <a:pt x="24685" y="67"/>
                  </a:cubicBezTo>
                  <a:cubicBezTo>
                    <a:pt x="24551" y="67"/>
                    <a:pt x="24485" y="134"/>
                    <a:pt x="24351" y="134"/>
                  </a:cubicBezTo>
                  <a:cubicBezTo>
                    <a:pt x="24184" y="134"/>
                    <a:pt x="24051" y="168"/>
                    <a:pt x="23884" y="168"/>
                  </a:cubicBezTo>
                  <a:lnTo>
                    <a:pt x="20382" y="768"/>
                  </a:lnTo>
                  <a:lnTo>
                    <a:pt x="4003" y="3737"/>
                  </a:lnTo>
                  <a:cubicBezTo>
                    <a:pt x="3636" y="3837"/>
                    <a:pt x="3303" y="3904"/>
                    <a:pt x="2969" y="4070"/>
                  </a:cubicBezTo>
                  <a:lnTo>
                    <a:pt x="2936" y="4104"/>
                  </a:lnTo>
                  <a:lnTo>
                    <a:pt x="2869" y="4170"/>
                  </a:lnTo>
                  <a:lnTo>
                    <a:pt x="2702" y="4170"/>
                  </a:lnTo>
                  <a:lnTo>
                    <a:pt x="2669" y="4204"/>
                  </a:lnTo>
                  <a:lnTo>
                    <a:pt x="2636" y="4237"/>
                  </a:lnTo>
                  <a:lnTo>
                    <a:pt x="2302" y="4237"/>
                  </a:lnTo>
                  <a:lnTo>
                    <a:pt x="2202" y="4270"/>
                  </a:lnTo>
                  <a:cubicBezTo>
                    <a:pt x="934" y="5104"/>
                    <a:pt x="134" y="6505"/>
                    <a:pt x="34" y="8006"/>
                  </a:cubicBezTo>
                  <a:lnTo>
                    <a:pt x="34" y="7906"/>
                  </a:lnTo>
                  <a:lnTo>
                    <a:pt x="34" y="7906"/>
                  </a:lnTo>
                  <a:cubicBezTo>
                    <a:pt x="0" y="8273"/>
                    <a:pt x="0" y="8674"/>
                    <a:pt x="100" y="9041"/>
                  </a:cubicBezTo>
                  <a:lnTo>
                    <a:pt x="4871" y="35359"/>
                  </a:lnTo>
                  <a:cubicBezTo>
                    <a:pt x="4971" y="35760"/>
                    <a:pt x="5104" y="36127"/>
                    <a:pt x="5271" y="36460"/>
                  </a:cubicBezTo>
                  <a:cubicBezTo>
                    <a:pt x="6005" y="38028"/>
                    <a:pt x="7539" y="39095"/>
                    <a:pt x="9307" y="39195"/>
                  </a:cubicBezTo>
                  <a:lnTo>
                    <a:pt x="9574" y="39195"/>
                  </a:lnTo>
                  <a:cubicBezTo>
                    <a:pt x="9807" y="39195"/>
                    <a:pt x="10108" y="39129"/>
                    <a:pt x="10341" y="39095"/>
                  </a:cubicBezTo>
                  <a:lnTo>
                    <a:pt x="30189" y="35459"/>
                  </a:lnTo>
                  <a:cubicBezTo>
                    <a:pt x="30556" y="35393"/>
                    <a:pt x="30889" y="35326"/>
                    <a:pt x="31256" y="35126"/>
                  </a:cubicBezTo>
                  <a:lnTo>
                    <a:pt x="31289" y="35093"/>
                  </a:lnTo>
                  <a:lnTo>
                    <a:pt x="31423" y="35093"/>
                  </a:lnTo>
                  <a:lnTo>
                    <a:pt x="31490" y="35059"/>
                  </a:lnTo>
                  <a:lnTo>
                    <a:pt x="31523" y="35026"/>
                  </a:lnTo>
                  <a:lnTo>
                    <a:pt x="31790" y="35026"/>
                  </a:lnTo>
                  <a:lnTo>
                    <a:pt x="31823" y="34959"/>
                  </a:lnTo>
                  <a:lnTo>
                    <a:pt x="31856" y="34926"/>
                  </a:lnTo>
                  <a:lnTo>
                    <a:pt x="31923" y="34892"/>
                  </a:lnTo>
                  <a:lnTo>
                    <a:pt x="31957" y="34859"/>
                  </a:lnTo>
                  <a:cubicBezTo>
                    <a:pt x="33257" y="34025"/>
                    <a:pt x="34091" y="32624"/>
                    <a:pt x="34125" y="31090"/>
                  </a:cubicBezTo>
                  <a:cubicBezTo>
                    <a:pt x="34225" y="31323"/>
                    <a:pt x="34225" y="31357"/>
                    <a:pt x="34225" y="31390"/>
                  </a:cubicBezTo>
                  <a:cubicBezTo>
                    <a:pt x="34292" y="31023"/>
                    <a:pt x="34292" y="30656"/>
                    <a:pt x="34191" y="30256"/>
                  </a:cubicBezTo>
                  <a:lnTo>
                    <a:pt x="29388" y="3970"/>
                  </a:lnTo>
                  <a:cubicBezTo>
                    <a:pt x="29378" y="3909"/>
                    <a:pt x="29445" y="3883"/>
                    <a:pt x="29566" y="3883"/>
                  </a:cubicBezTo>
                  <a:cubicBezTo>
                    <a:pt x="30231" y="3883"/>
                    <a:pt x="32524" y="4671"/>
                    <a:pt x="32524" y="4671"/>
                  </a:cubicBezTo>
                  <a:cubicBezTo>
                    <a:pt x="32557" y="4671"/>
                    <a:pt x="32557" y="4704"/>
                    <a:pt x="32624" y="4704"/>
                  </a:cubicBezTo>
                  <a:cubicBezTo>
                    <a:pt x="32657" y="4704"/>
                    <a:pt x="32690" y="4704"/>
                    <a:pt x="32690" y="4671"/>
                  </a:cubicBezTo>
                  <a:cubicBezTo>
                    <a:pt x="32690" y="4637"/>
                    <a:pt x="32724" y="4637"/>
                    <a:pt x="32724" y="4571"/>
                  </a:cubicBezTo>
                  <a:cubicBezTo>
                    <a:pt x="32657" y="4304"/>
                    <a:pt x="32557" y="4037"/>
                    <a:pt x="32457" y="3803"/>
                  </a:cubicBezTo>
                  <a:cubicBezTo>
                    <a:pt x="32323" y="3537"/>
                    <a:pt x="32190" y="3303"/>
                    <a:pt x="32023" y="3036"/>
                  </a:cubicBezTo>
                  <a:cubicBezTo>
                    <a:pt x="31723" y="2569"/>
                    <a:pt x="31356" y="2169"/>
                    <a:pt x="30956" y="1735"/>
                  </a:cubicBezTo>
                  <a:cubicBezTo>
                    <a:pt x="30522" y="1368"/>
                    <a:pt x="30055" y="1035"/>
                    <a:pt x="29521" y="735"/>
                  </a:cubicBezTo>
                  <a:cubicBezTo>
                    <a:pt x="29021" y="501"/>
                    <a:pt x="28521" y="301"/>
                    <a:pt x="27954" y="168"/>
                  </a:cubicBezTo>
                  <a:cubicBezTo>
                    <a:pt x="27653" y="67"/>
                    <a:pt x="27353" y="34"/>
                    <a:pt x="26986" y="34"/>
                  </a:cubicBezTo>
                  <a:cubicBezTo>
                    <a:pt x="26786" y="34"/>
                    <a:pt x="26553" y="1"/>
                    <a:pt x="263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6"/>
            <p:cNvSpPr/>
            <p:nvPr/>
          </p:nvSpPr>
          <p:spPr>
            <a:xfrm>
              <a:off x="3635175" y="2385738"/>
              <a:ext cx="906500" cy="980075"/>
            </a:xfrm>
            <a:custGeom>
              <a:avLst/>
              <a:gdLst/>
              <a:ahLst/>
              <a:cxnLst/>
              <a:rect l="l" t="t" r="r" b="b"/>
              <a:pathLst>
                <a:path w="36260" h="39203" extrusionOk="0">
                  <a:moveTo>
                    <a:pt x="25558" y="1"/>
                  </a:moveTo>
                  <a:cubicBezTo>
                    <a:pt x="25423" y="1"/>
                    <a:pt x="25287" y="8"/>
                    <a:pt x="25151" y="23"/>
                  </a:cubicBezTo>
                  <a:cubicBezTo>
                    <a:pt x="21315" y="390"/>
                    <a:pt x="12276" y="2225"/>
                    <a:pt x="5871" y="3359"/>
                  </a:cubicBezTo>
                  <a:cubicBezTo>
                    <a:pt x="4737" y="3559"/>
                    <a:pt x="3636" y="3726"/>
                    <a:pt x="2635" y="4226"/>
                  </a:cubicBezTo>
                  <a:cubicBezTo>
                    <a:pt x="1635" y="4727"/>
                    <a:pt x="701" y="5527"/>
                    <a:pt x="334" y="6595"/>
                  </a:cubicBezTo>
                  <a:cubicBezTo>
                    <a:pt x="0" y="7662"/>
                    <a:pt x="200" y="8730"/>
                    <a:pt x="367" y="9830"/>
                  </a:cubicBezTo>
                  <a:cubicBezTo>
                    <a:pt x="1902" y="17936"/>
                    <a:pt x="3503" y="26075"/>
                    <a:pt x="5037" y="34215"/>
                  </a:cubicBezTo>
                  <a:cubicBezTo>
                    <a:pt x="5337" y="35682"/>
                    <a:pt x="5671" y="37250"/>
                    <a:pt x="6772" y="38217"/>
                  </a:cubicBezTo>
                  <a:cubicBezTo>
                    <a:pt x="7618" y="38970"/>
                    <a:pt x="8719" y="39203"/>
                    <a:pt x="9872" y="39203"/>
                  </a:cubicBezTo>
                  <a:cubicBezTo>
                    <a:pt x="10763" y="39203"/>
                    <a:pt x="11684" y="39063"/>
                    <a:pt x="12542" y="38918"/>
                  </a:cubicBezTo>
                  <a:cubicBezTo>
                    <a:pt x="18747" y="37851"/>
                    <a:pt x="24918" y="36783"/>
                    <a:pt x="31122" y="35716"/>
                  </a:cubicBezTo>
                  <a:cubicBezTo>
                    <a:pt x="32457" y="35516"/>
                    <a:pt x="33858" y="35215"/>
                    <a:pt x="34792" y="34248"/>
                  </a:cubicBezTo>
                  <a:cubicBezTo>
                    <a:pt x="36259" y="32780"/>
                    <a:pt x="35993" y="30379"/>
                    <a:pt x="35559" y="28344"/>
                  </a:cubicBezTo>
                  <a:cubicBezTo>
                    <a:pt x="34091" y="20805"/>
                    <a:pt x="32690" y="13200"/>
                    <a:pt x="31222" y="5661"/>
                  </a:cubicBezTo>
                  <a:cubicBezTo>
                    <a:pt x="31056" y="4693"/>
                    <a:pt x="30856" y="3693"/>
                    <a:pt x="30389" y="2825"/>
                  </a:cubicBezTo>
                  <a:cubicBezTo>
                    <a:pt x="29917" y="1976"/>
                    <a:pt x="27785" y="1"/>
                    <a:pt x="255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6"/>
            <p:cNvSpPr/>
            <p:nvPr/>
          </p:nvSpPr>
          <p:spPr>
            <a:xfrm>
              <a:off x="4303975" y="2393813"/>
              <a:ext cx="1700" cy="25"/>
            </a:xfrm>
            <a:custGeom>
              <a:avLst/>
              <a:gdLst/>
              <a:ahLst/>
              <a:cxnLst/>
              <a:rect l="l" t="t" r="r" b="b"/>
              <a:pathLst>
                <a:path w="68" h="1" extrusionOk="0">
                  <a:moveTo>
                    <a:pt x="1" y="1"/>
                  </a:moveTo>
                  <a:lnTo>
                    <a:pt x="67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6"/>
            <p:cNvSpPr/>
            <p:nvPr/>
          </p:nvSpPr>
          <p:spPr>
            <a:xfrm>
              <a:off x="3701875" y="2411338"/>
              <a:ext cx="851475" cy="979875"/>
            </a:xfrm>
            <a:custGeom>
              <a:avLst/>
              <a:gdLst/>
              <a:ahLst/>
              <a:cxnLst/>
              <a:rect l="l" t="t" r="r" b="b"/>
              <a:pathLst>
                <a:path w="34059" h="39195" extrusionOk="0">
                  <a:moveTo>
                    <a:pt x="24818" y="0"/>
                  </a:moveTo>
                  <a:cubicBezTo>
                    <a:pt x="24985" y="200"/>
                    <a:pt x="24885" y="200"/>
                    <a:pt x="24818" y="200"/>
                  </a:cubicBezTo>
                  <a:cubicBezTo>
                    <a:pt x="24552" y="200"/>
                    <a:pt x="24251" y="267"/>
                    <a:pt x="24018" y="300"/>
                  </a:cubicBezTo>
                  <a:lnTo>
                    <a:pt x="20515" y="901"/>
                  </a:lnTo>
                  <a:lnTo>
                    <a:pt x="4137" y="3870"/>
                  </a:lnTo>
                  <a:cubicBezTo>
                    <a:pt x="3737" y="3970"/>
                    <a:pt x="3403" y="4036"/>
                    <a:pt x="3070" y="4203"/>
                  </a:cubicBezTo>
                  <a:lnTo>
                    <a:pt x="2736" y="4203"/>
                  </a:lnTo>
                  <a:lnTo>
                    <a:pt x="2703" y="4237"/>
                  </a:lnTo>
                  <a:lnTo>
                    <a:pt x="2302" y="4237"/>
                  </a:lnTo>
                  <a:lnTo>
                    <a:pt x="2202" y="4303"/>
                  </a:lnTo>
                  <a:cubicBezTo>
                    <a:pt x="901" y="5137"/>
                    <a:pt x="134" y="6505"/>
                    <a:pt x="34" y="8006"/>
                  </a:cubicBezTo>
                  <a:lnTo>
                    <a:pt x="34" y="7872"/>
                  </a:lnTo>
                  <a:lnTo>
                    <a:pt x="34" y="7872"/>
                  </a:lnTo>
                  <a:cubicBezTo>
                    <a:pt x="1" y="8239"/>
                    <a:pt x="34" y="8673"/>
                    <a:pt x="67" y="9040"/>
                  </a:cubicBezTo>
                  <a:lnTo>
                    <a:pt x="4871" y="35359"/>
                  </a:lnTo>
                  <a:cubicBezTo>
                    <a:pt x="4971" y="35726"/>
                    <a:pt x="5071" y="36159"/>
                    <a:pt x="5238" y="36493"/>
                  </a:cubicBezTo>
                  <a:cubicBezTo>
                    <a:pt x="6005" y="38027"/>
                    <a:pt x="7539" y="39061"/>
                    <a:pt x="9241" y="39195"/>
                  </a:cubicBezTo>
                  <a:lnTo>
                    <a:pt x="9508" y="39195"/>
                  </a:lnTo>
                  <a:cubicBezTo>
                    <a:pt x="9741" y="39195"/>
                    <a:pt x="10041" y="39162"/>
                    <a:pt x="10308" y="39128"/>
                  </a:cubicBezTo>
                  <a:lnTo>
                    <a:pt x="30156" y="35492"/>
                  </a:lnTo>
                  <a:cubicBezTo>
                    <a:pt x="30523" y="35392"/>
                    <a:pt x="30856" y="35325"/>
                    <a:pt x="31190" y="35159"/>
                  </a:cubicBezTo>
                  <a:lnTo>
                    <a:pt x="31390" y="35159"/>
                  </a:lnTo>
                  <a:lnTo>
                    <a:pt x="31490" y="35092"/>
                  </a:lnTo>
                  <a:lnTo>
                    <a:pt x="31523" y="35059"/>
                  </a:lnTo>
                  <a:lnTo>
                    <a:pt x="31723" y="35059"/>
                  </a:lnTo>
                  <a:lnTo>
                    <a:pt x="31757" y="35025"/>
                  </a:lnTo>
                  <a:cubicBezTo>
                    <a:pt x="31757" y="35025"/>
                    <a:pt x="31823" y="35025"/>
                    <a:pt x="31823" y="34992"/>
                  </a:cubicBezTo>
                  <a:lnTo>
                    <a:pt x="31857" y="34925"/>
                  </a:lnTo>
                  <a:cubicBezTo>
                    <a:pt x="33158" y="34091"/>
                    <a:pt x="33992" y="32724"/>
                    <a:pt x="34025" y="31189"/>
                  </a:cubicBezTo>
                  <a:lnTo>
                    <a:pt x="34025" y="31323"/>
                  </a:lnTo>
                  <a:cubicBezTo>
                    <a:pt x="34058" y="30922"/>
                    <a:pt x="34025" y="30522"/>
                    <a:pt x="33992" y="30155"/>
                  </a:cubicBezTo>
                  <a:lnTo>
                    <a:pt x="29188" y="3836"/>
                  </a:lnTo>
                  <a:cubicBezTo>
                    <a:pt x="29088" y="3469"/>
                    <a:pt x="28988" y="3036"/>
                    <a:pt x="28821" y="2702"/>
                  </a:cubicBezTo>
                  <a:cubicBezTo>
                    <a:pt x="28054" y="1168"/>
                    <a:pt x="26520" y="134"/>
                    <a:pt x="248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6"/>
            <p:cNvSpPr/>
            <p:nvPr/>
          </p:nvSpPr>
          <p:spPr>
            <a:xfrm>
              <a:off x="3798625" y="2522238"/>
              <a:ext cx="559575" cy="355275"/>
            </a:xfrm>
            <a:custGeom>
              <a:avLst/>
              <a:gdLst/>
              <a:ahLst/>
              <a:cxnLst/>
              <a:rect l="l" t="t" r="r" b="b"/>
              <a:pathLst>
                <a:path w="22383" h="14211" extrusionOk="0">
                  <a:moveTo>
                    <a:pt x="19881" y="1"/>
                  </a:moveTo>
                  <a:cubicBezTo>
                    <a:pt x="19814" y="1"/>
                    <a:pt x="19781" y="1"/>
                    <a:pt x="19681" y="34"/>
                  </a:cubicBezTo>
                  <a:lnTo>
                    <a:pt x="19281" y="101"/>
                  </a:lnTo>
                  <a:lnTo>
                    <a:pt x="534" y="3570"/>
                  </a:lnTo>
                  <a:cubicBezTo>
                    <a:pt x="334" y="3603"/>
                    <a:pt x="167" y="3770"/>
                    <a:pt x="100" y="3903"/>
                  </a:cubicBezTo>
                  <a:cubicBezTo>
                    <a:pt x="0" y="4037"/>
                    <a:pt x="0" y="4170"/>
                    <a:pt x="0" y="4270"/>
                  </a:cubicBezTo>
                  <a:cubicBezTo>
                    <a:pt x="0" y="4337"/>
                    <a:pt x="0" y="4404"/>
                    <a:pt x="34" y="4504"/>
                  </a:cubicBezTo>
                  <a:lnTo>
                    <a:pt x="300" y="5938"/>
                  </a:lnTo>
                  <a:lnTo>
                    <a:pt x="601" y="7406"/>
                  </a:lnTo>
                  <a:lnTo>
                    <a:pt x="1201" y="10875"/>
                  </a:lnTo>
                  <a:lnTo>
                    <a:pt x="1701" y="13677"/>
                  </a:lnTo>
                  <a:cubicBezTo>
                    <a:pt x="1768" y="13877"/>
                    <a:pt x="1935" y="14044"/>
                    <a:pt x="2035" y="14111"/>
                  </a:cubicBezTo>
                  <a:cubicBezTo>
                    <a:pt x="2168" y="14211"/>
                    <a:pt x="2302" y="14211"/>
                    <a:pt x="2402" y="14211"/>
                  </a:cubicBezTo>
                  <a:lnTo>
                    <a:pt x="2635" y="14211"/>
                  </a:lnTo>
                  <a:lnTo>
                    <a:pt x="2869" y="14178"/>
                  </a:lnTo>
                  <a:lnTo>
                    <a:pt x="13009" y="12276"/>
                  </a:lnTo>
                  <a:lnTo>
                    <a:pt x="13143" y="12276"/>
                  </a:lnTo>
                  <a:cubicBezTo>
                    <a:pt x="16012" y="11742"/>
                    <a:pt x="18880" y="11209"/>
                    <a:pt x="21816" y="10675"/>
                  </a:cubicBezTo>
                  <a:cubicBezTo>
                    <a:pt x="22016" y="10608"/>
                    <a:pt x="22183" y="10441"/>
                    <a:pt x="22283" y="10341"/>
                  </a:cubicBezTo>
                  <a:cubicBezTo>
                    <a:pt x="22349" y="10175"/>
                    <a:pt x="22383" y="10008"/>
                    <a:pt x="22349" y="9741"/>
                  </a:cubicBezTo>
                  <a:lnTo>
                    <a:pt x="21516" y="5171"/>
                  </a:lnTo>
                  <a:lnTo>
                    <a:pt x="20682" y="568"/>
                  </a:lnTo>
                  <a:cubicBezTo>
                    <a:pt x="20648" y="368"/>
                    <a:pt x="20481" y="201"/>
                    <a:pt x="20348" y="101"/>
                  </a:cubicBezTo>
                  <a:cubicBezTo>
                    <a:pt x="20148" y="1"/>
                    <a:pt x="20048" y="1"/>
                    <a:pt x="198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6"/>
            <p:cNvSpPr/>
            <p:nvPr/>
          </p:nvSpPr>
          <p:spPr>
            <a:xfrm>
              <a:off x="3706875" y="2243663"/>
              <a:ext cx="265225" cy="244425"/>
            </a:xfrm>
            <a:custGeom>
              <a:avLst/>
              <a:gdLst/>
              <a:ahLst/>
              <a:cxnLst/>
              <a:rect l="l" t="t" r="r" b="b"/>
              <a:pathLst>
                <a:path w="10609" h="9777" extrusionOk="0">
                  <a:moveTo>
                    <a:pt x="3022" y="0"/>
                  </a:moveTo>
                  <a:cubicBezTo>
                    <a:pt x="3018" y="0"/>
                    <a:pt x="3011" y="2"/>
                    <a:pt x="3003" y="2"/>
                  </a:cubicBezTo>
                  <a:cubicBezTo>
                    <a:pt x="2970" y="2"/>
                    <a:pt x="2970" y="36"/>
                    <a:pt x="2970" y="69"/>
                  </a:cubicBezTo>
                  <a:lnTo>
                    <a:pt x="2970" y="169"/>
                  </a:lnTo>
                  <a:cubicBezTo>
                    <a:pt x="3136" y="403"/>
                    <a:pt x="3303" y="703"/>
                    <a:pt x="3503" y="1036"/>
                  </a:cubicBezTo>
                  <a:cubicBezTo>
                    <a:pt x="3804" y="1604"/>
                    <a:pt x="4004" y="2204"/>
                    <a:pt x="4137" y="2838"/>
                  </a:cubicBezTo>
                  <a:lnTo>
                    <a:pt x="4271" y="3705"/>
                  </a:lnTo>
                  <a:cubicBezTo>
                    <a:pt x="4271" y="3872"/>
                    <a:pt x="4304" y="4005"/>
                    <a:pt x="4304" y="4172"/>
                  </a:cubicBezTo>
                  <a:cubicBezTo>
                    <a:pt x="4137" y="4005"/>
                    <a:pt x="3937" y="3838"/>
                    <a:pt x="3704" y="3705"/>
                  </a:cubicBezTo>
                  <a:cubicBezTo>
                    <a:pt x="3370" y="3438"/>
                    <a:pt x="2970" y="3238"/>
                    <a:pt x="2603" y="3071"/>
                  </a:cubicBezTo>
                  <a:cubicBezTo>
                    <a:pt x="1869" y="2804"/>
                    <a:pt x="1202" y="2604"/>
                    <a:pt x="535" y="2604"/>
                  </a:cubicBezTo>
                  <a:cubicBezTo>
                    <a:pt x="435" y="2604"/>
                    <a:pt x="268" y="2604"/>
                    <a:pt x="134" y="2671"/>
                  </a:cubicBezTo>
                  <a:cubicBezTo>
                    <a:pt x="101" y="2671"/>
                    <a:pt x="101" y="2671"/>
                    <a:pt x="34" y="2704"/>
                  </a:cubicBezTo>
                  <a:lnTo>
                    <a:pt x="1" y="2738"/>
                  </a:lnTo>
                  <a:cubicBezTo>
                    <a:pt x="1" y="2771"/>
                    <a:pt x="1" y="2838"/>
                    <a:pt x="34" y="2871"/>
                  </a:cubicBezTo>
                  <a:lnTo>
                    <a:pt x="101" y="2904"/>
                  </a:lnTo>
                  <a:lnTo>
                    <a:pt x="134" y="2938"/>
                  </a:lnTo>
                  <a:cubicBezTo>
                    <a:pt x="768" y="3371"/>
                    <a:pt x="1335" y="3872"/>
                    <a:pt x="1869" y="4506"/>
                  </a:cubicBezTo>
                  <a:cubicBezTo>
                    <a:pt x="2469" y="5173"/>
                    <a:pt x="3003" y="5940"/>
                    <a:pt x="3437" y="6774"/>
                  </a:cubicBezTo>
                  <a:cubicBezTo>
                    <a:pt x="3804" y="7574"/>
                    <a:pt x="4037" y="8275"/>
                    <a:pt x="4204" y="9042"/>
                  </a:cubicBezTo>
                  <a:cubicBezTo>
                    <a:pt x="4271" y="9176"/>
                    <a:pt x="4271" y="9342"/>
                    <a:pt x="4304" y="9442"/>
                  </a:cubicBezTo>
                  <a:cubicBezTo>
                    <a:pt x="4304" y="9576"/>
                    <a:pt x="4337" y="9676"/>
                    <a:pt x="4337" y="9776"/>
                  </a:cubicBezTo>
                  <a:cubicBezTo>
                    <a:pt x="4671" y="9743"/>
                    <a:pt x="5004" y="9676"/>
                    <a:pt x="5338" y="9609"/>
                  </a:cubicBezTo>
                  <a:cubicBezTo>
                    <a:pt x="7073" y="9342"/>
                    <a:pt x="8841" y="9009"/>
                    <a:pt x="10608" y="8709"/>
                  </a:cubicBezTo>
                  <a:cubicBezTo>
                    <a:pt x="10475" y="8208"/>
                    <a:pt x="10308" y="7741"/>
                    <a:pt x="10141" y="7374"/>
                  </a:cubicBezTo>
                  <a:cubicBezTo>
                    <a:pt x="9975" y="6907"/>
                    <a:pt x="9708" y="6474"/>
                    <a:pt x="9408" y="5873"/>
                  </a:cubicBezTo>
                  <a:cubicBezTo>
                    <a:pt x="9141" y="5373"/>
                    <a:pt x="8841" y="4873"/>
                    <a:pt x="8540" y="4472"/>
                  </a:cubicBezTo>
                  <a:cubicBezTo>
                    <a:pt x="8407" y="4239"/>
                    <a:pt x="8207" y="4005"/>
                    <a:pt x="8040" y="3805"/>
                  </a:cubicBezTo>
                  <a:cubicBezTo>
                    <a:pt x="7873" y="3572"/>
                    <a:pt x="7673" y="3371"/>
                    <a:pt x="7506" y="3138"/>
                  </a:cubicBezTo>
                  <a:cubicBezTo>
                    <a:pt x="6839" y="2371"/>
                    <a:pt x="6172" y="1737"/>
                    <a:pt x="5471" y="1237"/>
                  </a:cubicBezTo>
                  <a:cubicBezTo>
                    <a:pt x="5105" y="1003"/>
                    <a:pt x="4704" y="803"/>
                    <a:pt x="4337" y="569"/>
                  </a:cubicBezTo>
                  <a:cubicBezTo>
                    <a:pt x="3970" y="403"/>
                    <a:pt x="3570" y="236"/>
                    <a:pt x="3136" y="169"/>
                  </a:cubicBezTo>
                  <a:lnTo>
                    <a:pt x="3003" y="169"/>
                  </a:lnTo>
                  <a:cubicBezTo>
                    <a:pt x="3028" y="19"/>
                    <a:pt x="3034" y="0"/>
                    <a:pt x="30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6"/>
            <p:cNvSpPr/>
            <p:nvPr/>
          </p:nvSpPr>
          <p:spPr>
            <a:xfrm>
              <a:off x="4353175" y="2574788"/>
              <a:ext cx="81750" cy="106750"/>
            </a:xfrm>
            <a:custGeom>
              <a:avLst/>
              <a:gdLst/>
              <a:ahLst/>
              <a:cxnLst/>
              <a:rect l="l" t="t" r="r" b="b"/>
              <a:pathLst>
                <a:path w="3270" h="4270" extrusionOk="0">
                  <a:moveTo>
                    <a:pt x="1302" y="0"/>
                  </a:moveTo>
                  <a:cubicBezTo>
                    <a:pt x="501" y="134"/>
                    <a:pt x="1" y="1168"/>
                    <a:pt x="167" y="2335"/>
                  </a:cubicBezTo>
                  <a:cubicBezTo>
                    <a:pt x="334" y="3436"/>
                    <a:pt x="1035" y="4270"/>
                    <a:pt x="1802" y="4270"/>
                  </a:cubicBezTo>
                  <a:lnTo>
                    <a:pt x="1969" y="4270"/>
                  </a:lnTo>
                  <a:cubicBezTo>
                    <a:pt x="2736" y="4136"/>
                    <a:pt x="3270" y="3102"/>
                    <a:pt x="3103" y="1935"/>
                  </a:cubicBezTo>
                  <a:cubicBezTo>
                    <a:pt x="2936" y="834"/>
                    <a:pt x="2202" y="0"/>
                    <a:pt x="14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6"/>
            <p:cNvSpPr/>
            <p:nvPr/>
          </p:nvSpPr>
          <p:spPr>
            <a:xfrm>
              <a:off x="4374025" y="2523913"/>
              <a:ext cx="120125" cy="130950"/>
            </a:xfrm>
            <a:custGeom>
              <a:avLst/>
              <a:gdLst/>
              <a:ahLst/>
              <a:cxnLst/>
              <a:rect l="l" t="t" r="r" b="b"/>
              <a:pathLst>
                <a:path w="4805" h="5238" extrusionOk="0">
                  <a:moveTo>
                    <a:pt x="2869" y="0"/>
                  </a:moveTo>
                  <a:cubicBezTo>
                    <a:pt x="2803" y="0"/>
                    <a:pt x="2703" y="0"/>
                    <a:pt x="2636" y="34"/>
                  </a:cubicBezTo>
                  <a:cubicBezTo>
                    <a:pt x="2636" y="134"/>
                    <a:pt x="2669" y="201"/>
                    <a:pt x="2669" y="301"/>
                  </a:cubicBezTo>
                  <a:cubicBezTo>
                    <a:pt x="2669" y="367"/>
                    <a:pt x="2703" y="467"/>
                    <a:pt x="2703" y="501"/>
                  </a:cubicBezTo>
                  <a:lnTo>
                    <a:pt x="2703" y="701"/>
                  </a:lnTo>
                  <a:lnTo>
                    <a:pt x="2703" y="768"/>
                  </a:lnTo>
                  <a:cubicBezTo>
                    <a:pt x="2703" y="934"/>
                    <a:pt x="2703" y="1101"/>
                    <a:pt x="2669" y="1201"/>
                  </a:cubicBezTo>
                  <a:cubicBezTo>
                    <a:pt x="2636" y="1335"/>
                    <a:pt x="2602" y="1401"/>
                    <a:pt x="2536" y="1501"/>
                  </a:cubicBezTo>
                  <a:cubicBezTo>
                    <a:pt x="2502" y="1635"/>
                    <a:pt x="2402" y="1702"/>
                    <a:pt x="2336" y="1802"/>
                  </a:cubicBezTo>
                  <a:cubicBezTo>
                    <a:pt x="2202" y="1902"/>
                    <a:pt x="2035" y="2035"/>
                    <a:pt x="1869" y="2135"/>
                  </a:cubicBezTo>
                  <a:cubicBezTo>
                    <a:pt x="1735" y="2202"/>
                    <a:pt x="1635" y="2302"/>
                    <a:pt x="1502" y="2335"/>
                  </a:cubicBezTo>
                  <a:cubicBezTo>
                    <a:pt x="1235" y="2469"/>
                    <a:pt x="1001" y="2569"/>
                    <a:pt x="801" y="2736"/>
                  </a:cubicBezTo>
                  <a:cubicBezTo>
                    <a:pt x="634" y="2869"/>
                    <a:pt x="468" y="3036"/>
                    <a:pt x="334" y="3169"/>
                  </a:cubicBezTo>
                  <a:cubicBezTo>
                    <a:pt x="234" y="3236"/>
                    <a:pt x="201" y="3336"/>
                    <a:pt x="167" y="3403"/>
                  </a:cubicBezTo>
                  <a:cubicBezTo>
                    <a:pt x="134" y="3503"/>
                    <a:pt x="101" y="3636"/>
                    <a:pt x="34" y="3736"/>
                  </a:cubicBezTo>
                  <a:cubicBezTo>
                    <a:pt x="1" y="3970"/>
                    <a:pt x="1" y="4203"/>
                    <a:pt x="101" y="4404"/>
                  </a:cubicBezTo>
                  <a:cubicBezTo>
                    <a:pt x="167" y="4670"/>
                    <a:pt x="334" y="4837"/>
                    <a:pt x="468" y="4904"/>
                  </a:cubicBezTo>
                  <a:cubicBezTo>
                    <a:pt x="601" y="5037"/>
                    <a:pt x="801" y="5137"/>
                    <a:pt x="1001" y="5171"/>
                  </a:cubicBezTo>
                  <a:cubicBezTo>
                    <a:pt x="1201" y="5204"/>
                    <a:pt x="1435" y="5237"/>
                    <a:pt x="1668" y="5237"/>
                  </a:cubicBezTo>
                  <a:cubicBezTo>
                    <a:pt x="1935" y="5237"/>
                    <a:pt x="2102" y="5204"/>
                    <a:pt x="2302" y="5171"/>
                  </a:cubicBezTo>
                  <a:cubicBezTo>
                    <a:pt x="2502" y="5137"/>
                    <a:pt x="2703" y="5037"/>
                    <a:pt x="2969" y="4904"/>
                  </a:cubicBezTo>
                  <a:cubicBezTo>
                    <a:pt x="3503" y="4637"/>
                    <a:pt x="3970" y="4203"/>
                    <a:pt x="4304" y="3703"/>
                  </a:cubicBezTo>
                  <a:cubicBezTo>
                    <a:pt x="4637" y="3203"/>
                    <a:pt x="4804" y="2569"/>
                    <a:pt x="4771" y="2035"/>
                  </a:cubicBezTo>
                  <a:cubicBezTo>
                    <a:pt x="4771" y="1835"/>
                    <a:pt x="4671" y="1635"/>
                    <a:pt x="4604" y="1368"/>
                  </a:cubicBezTo>
                  <a:cubicBezTo>
                    <a:pt x="4504" y="1168"/>
                    <a:pt x="4370" y="901"/>
                    <a:pt x="4204" y="701"/>
                  </a:cubicBezTo>
                  <a:cubicBezTo>
                    <a:pt x="4003" y="367"/>
                    <a:pt x="3703" y="167"/>
                    <a:pt x="3370" y="0"/>
                  </a:cubicBezTo>
                  <a:cubicBezTo>
                    <a:pt x="3336" y="12"/>
                    <a:pt x="3296" y="15"/>
                    <a:pt x="3247" y="15"/>
                  </a:cubicBezTo>
                  <a:cubicBezTo>
                    <a:pt x="3151" y="15"/>
                    <a:pt x="3025" y="0"/>
                    <a:pt x="2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6"/>
            <p:cNvSpPr/>
            <p:nvPr/>
          </p:nvSpPr>
          <p:spPr>
            <a:xfrm>
              <a:off x="4469100" y="25330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6"/>
            <p:cNvSpPr/>
            <p:nvPr/>
          </p:nvSpPr>
          <p:spPr>
            <a:xfrm>
              <a:off x="4469100" y="25330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6"/>
            <p:cNvSpPr/>
            <p:nvPr/>
          </p:nvSpPr>
          <p:spPr>
            <a:xfrm>
              <a:off x="4469100" y="25330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6"/>
            <p:cNvSpPr/>
            <p:nvPr/>
          </p:nvSpPr>
          <p:spPr>
            <a:xfrm>
              <a:off x="4442400" y="26239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6"/>
            <p:cNvSpPr/>
            <p:nvPr/>
          </p:nvSpPr>
          <p:spPr>
            <a:xfrm>
              <a:off x="4442400" y="26239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6"/>
            <p:cNvSpPr/>
            <p:nvPr/>
          </p:nvSpPr>
          <p:spPr>
            <a:xfrm>
              <a:off x="4379025" y="2719038"/>
              <a:ext cx="81750" cy="105950"/>
            </a:xfrm>
            <a:custGeom>
              <a:avLst/>
              <a:gdLst/>
              <a:ahLst/>
              <a:cxnLst/>
              <a:rect l="l" t="t" r="r" b="b"/>
              <a:pathLst>
                <a:path w="3270" h="4238" extrusionOk="0">
                  <a:moveTo>
                    <a:pt x="1302" y="1"/>
                  </a:moveTo>
                  <a:cubicBezTo>
                    <a:pt x="501" y="134"/>
                    <a:pt x="1" y="1168"/>
                    <a:pt x="168" y="2336"/>
                  </a:cubicBezTo>
                  <a:cubicBezTo>
                    <a:pt x="334" y="3403"/>
                    <a:pt x="1068" y="4237"/>
                    <a:pt x="1802" y="4237"/>
                  </a:cubicBezTo>
                  <a:lnTo>
                    <a:pt x="1969" y="4237"/>
                  </a:lnTo>
                  <a:cubicBezTo>
                    <a:pt x="2769" y="4104"/>
                    <a:pt x="3270" y="3070"/>
                    <a:pt x="3103" y="1902"/>
                  </a:cubicBezTo>
                  <a:cubicBezTo>
                    <a:pt x="2936" y="835"/>
                    <a:pt x="2236" y="1"/>
                    <a:pt x="1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6"/>
            <p:cNvSpPr/>
            <p:nvPr/>
          </p:nvSpPr>
          <p:spPr>
            <a:xfrm>
              <a:off x="4399875" y="2668188"/>
              <a:ext cx="120125" cy="130950"/>
            </a:xfrm>
            <a:custGeom>
              <a:avLst/>
              <a:gdLst/>
              <a:ahLst/>
              <a:cxnLst/>
              <a:rect l="l" t="t" r="r" b="b"/>
              <a:pathLst>
                <a:path w="4805" h="5238" extrusionOk="0">
                  <a:moveTo>
                    <a:pt x="2903" y="0"/>
                  </a:moveTo>
                  <a:cubicBezTo>
                    <a:pt x="2803" y="0"/>
                    <a:pt x="2736" y="0"/>
                    <a:pt x="2636" y="34"/>
                  </a:cubicBezTo>
                  <a:cubicBezTo>
                    <a:pt x="2636" y="100"/>
                    <a:pt x="2669" y="200"/>
                    <a:pt x="2669" y="267"/>
                  </a:cubicBezTo>
                  <a:cubicBezTo>
                    <a:pt x="2669" y="367"/>
                    <a:pt x="2736" y="434"/>
                    <a:pt x="2736" y="501"/>
                  </a:cubicBezTo>
                  <a:lnTo>
                    <a:pt x="2736" y="701"/>
                  </a:lnTo>
                  <a:lnTo>
                    <a:pt x="2736" y="734"/>
                  </a:lnTo>
                  <a:cubicBezTo>
                    <a:pt x="2736" y="901"/>
                    <a:pt x="2736" y="1068"/>
                    <a:pt x="2669" y="1201"/>
                  </a:cubicBezTo>
                  <a:cubicBezTo>
                    <a:pt x="2636" y="1334"/>
                    <a:pt x="2603" y="1401"/>
                    <a:pt x="2536" y="1468"/>
                  </a:cubicBezTo>
                  <a:cubicBezTo>
                    <a:pt x="2502" y="1601"/>
                    <a:pt x="2436" y="1701"/>
                    <a:pt x="2336" y="1768"/>
                  </a:cubicBezTo>
                  <a:cubicBezTo>
                    <a:pt x="2202" y="1902"/>
                    <a:pt x="2069" y="2035"/>
                    <a:pt x="1869" y="2102"/>
                  </a:cubicBezTo>
                  <a:cubicBezTo>
                    <a:pt x="1769" y="2202"/>
                    <a:pt x="1635" y="2268"/>
                    <a:pt x="1502" y="2302"/>
                  </a:cubicBezTo>
                  <a:cubicBezTo>
                    <a:pt x="1268" y="2435"/>
                    <a:pt x="1001" y="2569"/>
                    <a:pt x="801" y="2735"/>
                  </a:cubicBezTo>
                  <a:cubicBezTo>
                    <a:pt x="634" y="2869"/>
                    <a:pt x="468" y="3036"/>
                    <a:pt x="334" y="3136"/>
                  </a:cubicBezTo>
                  <a:cubicBezTo>
                    <a:pt x="268" y="3236"/>
                    <a:pt x="201" y="3336"/>
                    <a:pt x="167" y="3403"/>
                  </a:cubicBezTo>
                  <a:cubicBezTo>
                    <a:pt x="134" y="3469"/>
                    <a:pt x="101" y="3603"/>
                    <a:pt x="34" y="3736"/>
                  </a:cubicBezTo>
                  <a:cubicBezTo>
                    <a:pt x="1" y="3936"/>
                    <a:pt x="1" y="4203"/>
                    <a:pt x="101" y="4403"/>
                  </a:cubicBezTo>
                  <a:cubicBezTo>
                    <a:pt x="167" y="4637"/>
                    <a:pt x="334" y="4804"/>
                    <a:pt x="468" y="4904"/>
                  </a:cubicBezTo>
                  <a:cubicBezTo>
                    <a:pt x="601" y="5037"/>
                    <a:pt x="801" y="5104"/>
                    <a:pt x="1001" y="5137"/>
                  </a:cubicBezTo>
                  <a:cubicBezTo>
                    <a:pt x="1235" y="5204"/>
                    <a:pt x="1435" y="5237"/>
                    <a:pt x="1669" y="5237"/>
                  </a:cubicBezTo>
                  <a:cubicBezTo>
                    <a:pt x="1935" y="5237"/>
                    <a:pt x="2102" y="5204"/>
                    <a:pt x="2302" y="5137"/>
                  </a:cubicBezTo>
                  <a:cubicBezTo>
                    <a:pt x="2502" y="5104"/>
                    <a:pt x="2736" y="5037"/>
                    <a:pt x="2969" y="4904"/>
                  </a:cubicBezTo>
                  <a:cubicBezTo>
                    <a:pt x="3503" y="4603"/>
                    <a:pt x="3970" y="4203"/>
                    <a:pt x="4304" y="3703"/>
                  </a:cubicBezTo>
                  <a:cubicBezTo>
                    <a:pt x="4637" y="3202"/>
                    <a:pt x="4804" y="2569"/>
                    <a:pt x="4771" y="2035"/>
                  </a:cubicBezTo>
                  <a:cubicBezTo>
                    <a:pt x="4771" y="1801"/>
                    <a:pt x="4671" y="1601"/>
                    <a:pt x="4604" y="1368"/>
                  </a:cubicBezTo>
                  <a:cubicBezTo>
                    <a:pt x="4504" y="1134"/>
                    <a:pt x="4404" y="901"/>
                    <a:pt x="4237" y="701"/>
                  </a:cubicBezTo>
                  <a:cubicBezTo>
                    <a:pt x="4004" y="367"/>
                    <a:pt x="3737" y="134"/>
                    <a:pt x="3403" y="0"/>
                  </a:cubicBezTo>
                  <a:cubicBezTo>
                    <a:pt x="3359" y="11"/>
                    <a:pt x="3310" y="15"/>
                    <a:pt x="3259" y="15"/>
                  </a:cubicBezTo>
                  <a:cubicBezTo>
                    <a:pt x="3155" y="15"/>
                    <a:pt x="3036" y="0"/>
                    <a:pt x="29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6"/>
            <p:cNvSpPr/>
            <p:nvPr/>
          </p:nvSpPr>
          <p:spPr>
            <a:xfrm>
              <a:off x="4494950" y="26773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6"/>
            <p:cNvSpPr/>
            <p:nvPr/>
          </p:nvSpPr>
          <p:spPr>
            <a:xfrm>
              <a:off x="4494950" y="2677363"/>
              <a:ext cx="850" cy="25"/>
            </a:xfrm>
            <a:custGeom>
              <a:avLst/>
              <a:gdLst/>
              <a:ahLst/>
              <a:cxnLst/>
              <a:rect l="l" t="t" r="r" b="b"/>
              <a:pathLst>
                <a:path w="34" h="1" extrusionOk="0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6"/>
            <p:cNvSpPr/>
            <p:nvPr/>
          </p:nvSpPr>
          <p:spPr>
            <a:xfrm>
              <a:off x="4495775" y="26773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6"/>
            <p:cNvSpPr/>
            <p:nvPr/>
          </p:nvSpPr>
          <p:spPr>
            <a:xfrm>
              <a:off x="4469100" y="27682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6"/>
            <p:cNvSpPr/>
            <p:nvPr/>
          </p:nvSpPr>
          <p:spPr>
            <a:xfrm>
              <a:off x="4469100" y="27682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6"/>
            <p:cNvSpPr/>
            <p:nvPr/>
          </p:nvSpPr>
          <p:spPr>
            <a:xfrm>
              <a:off x="4407375" y="2872488"/>
              <a:ext cx="81750" cy="105950"/>
            </a:xfrm>
            <a:custGeom>
              <a:avLst/>
              <a:gdLst/>
              <a:ahLst/>
              <a:cxnLst/>
              <a:rect l="l" t="t" r="r" b="b"/>
              <a:pathLst>
                <a:path w="3270" h="4238" extrusionOk="0">
                  <a:moveTo>
                    <a:pt x="1302" y="1"/>
                  </a:moveTo>
                  <a:cubicBezTo>
                    <a:pt x="501" y="101"/>
                    <a:pt x="1" y="1168"/>
                    <a:pt x="168" y="2336"/>
                  </a:cubicBezTo>
                  <a:cubicBezTo>
                    <a:pt x="334" y="3403"/>
                    <a:pt x="1035" y="4237"/>
                    <a:pt x="1802" y="4237"/>
                  </a:cubicBezTo>
                  <a:lnTo>
                    <a:pt x="1969" y="4237"/>
                  </a:lnTo>
                  <a:cubicBezTo>
                    <a:pt x="2736" y="4104"/>
                    <a:pt x="3270" y="3070"/>
                    <a:pt x="3070" y="1902"/>
                  </a:cubicBezTo>
                  <a:cubicBezTo>
                    <a:pt x="2936" y="768"/>
                    <a:pt x="2202" y="1"/>
                    <a:pt x="14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6"/>
            <p:cNvSpPr/>
            <p:nvPr/>
          </p:nvSpPr>
          <p:spPr>
            <a:xfrm>
              <a:off x="4523300" y="2829138"/>
              <a:ext cx="25" cy="1675"/>
            </a:xfrm>
            <a:custGeom>
              <a:avLst/>
              <a:gdLst/>
              <a:ahLst/>
              <a:cxnLst/>
              <a:rect l="l" t="t" r="r" b="b"/>
              <a:pathLst>
                <a:path w="1" h="67" extrusionOk="0">
                  <a:moveTo>
                    <a:pt x="1" y="0"/>
                  </a:moveTo>
                  <a:lnTo>
                    <a:pt x="1" y="67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6"/>
            <p:cNvSpPr/>
            <p:nvPr/>
          </p:nvSpPr>
          <p:spPr>
            <a:xfrm>
              <a:off x="4523300" y="28307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6"/>
            <p:cNvSpPr/>
            <p:nvPr/>
          </p:nvSpPr>
          <p:spPr>
            <a:xfrm>
              <a:off x="4523300" y="2830788"/>
              <a:ext cx="850" cy="25"/>
            </a:xfrm>
            <a:custGeom>
              <a:avLst/>
              <a:gdLst/>
              <a:ahLst/>
              <a:cxnLst/>
              <a:rect l="l" t="t" r="r" b="b"/>
              <a:pathLst>
                <a:path w="34" h="1" extrusionOk="0">
                  <a:moveTo>
                    <a:pt x="34" y="1"/>
                  </a:moveTo>
                  <a:lnTo>
                    <a:pt x="34" y="1"/>
                  </a:lnTo>
                  <a:lnTo>
                    <a:pt x="1" y="1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6"/>
            <p:cNvSpPr/>
            <p:nvPr/>
          </p:nvSpPr>
          <p:spPr>
            <a:xfrm>
              <a:off x="4435750" y="3024263"/>
              <a:ext cx="80900" cy="106775"/>
            </a:xfrm>
            <a:custGeom>
              <a:avLst/>
              <a:gdLst/>
              <a:ahLst/>
              <a:cxnLst/>
              <a:rect l="l" t="t" r="r" b="b"/>
              <a:pathLst>
                <a:path w="3236" h="4271" extrusionOk="0">
                  <a:moveTo>
                    <a:pt x="1301" y="1"/>
                  </a:moveTo>
                  <a:cubicBezTo>
                    <a:pt x="500" y="134"/>
                    <a:pt x="0" y="1168"/>
                    <a:pt x="167" y="2336"/>
                  </a:cubicBezTo>
                  <a:cubicBezTo>
                    <a:pt x="334" y="3437"/>
                    <a:pt x="1034" y="4270"/>
                    <a:pt x="1801" y="4270"/>
                  </a:cubicBezTo>
                  <a:lnTo>
                    <a:pt x="1935" y="4270"/>
                  </a:lnTo>
                  <a:cubicBezTo>
                    <a:pt x="2735" y="4137"/>
                    <a:pt x="3236" y="3103"/>
                    <a:pt x="3069" y="1935"/>
                  </a:cubicBezTo>
                  <a:cubicBezTo>
                    <a:pt x="2869" y="835"/>
                    <a:pt x="2202" y="1"/>
                    <a:pt x="1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6"/>
            <p:cNvSpPr/>
            <p:nvPr/>
          </p:nvSpPr>
          <p:spPr>
            <a:xfrm>
              <a:off x="4456575" y="2973388"/>
              <a:ext cx="120125" cy="130975"/>
            </a:xfrm>
            <a:custGeom>
              <a:avLst/>
              <a:gdLst/>
              <a:ahLst/>
              <a:cxnLst/>
              <a:rect l="l" t="t" r="r" b="b"/>
              <a:pathLst>
                <a:path w="4805" h="5239" extrusionOk="0">
                  <a:moveTo>
                    <a:pt x="2870" y="1"/>
                  </a:moveTo>
                  <a:cubicBezTo>
                    <a:pt x="2803" y="1"/>
                    <a:pt x="2703" y="1"/>
                    <a:pt x="2636" y="34"/>
                  </a:cubicBezTo>
                  <a:cubicBezTo>
                    <a:pt x="2636" y="134"/>
                    <a:pt x="2670" y="201"/>
                    <a:pt x="2670" y="301"/>
                  </a:cubicBezTo>
                  <a:cubicBezTo>
                    <a:pt x="2670" y="368"/>
                    <a:pt x="2703" y="468"/>
                    <a:pt x="2703" y="501"/>
                  </a:cubicBezTo>
                  <a:lnTo>
                    <a:pt x="2703" y="701"/>
                  </a:lnTo>
                  <a:lnTo>
                    <a:pt x="2703" y="735"/>
                  </a:lnTo>
                  <a:cubicBezTo>
                    <a:pt x="2703" y="902"/>
                    <a:pt x="2703" y="1068"/>
                    <a:pt x="2670" y="1202"/>
                  </a:cubicBezTo>
                  <a:cubicBezTo>
                    <a:pt x="2636" y="1335"/>
                    <a:pt x="2569" y="1402"/>
                    <a:pt x="2536" y="1502"/>
                  </a:cubicBezTo>
                  <a:cubicBezTo>
                    <a:pt x="2503" y="1635"/>
                    <a:pt x="2403" y="1702"/>
                    <a:pt x="2336" y="1802"/>
                  </a:cubicBezTo>
                  <a:cubicBezTo>
                    <a:pt x="2203" y="1902"/>
                    <a:pt x="2036" y="2036"/>
                    <a:pt x="1869" y="2136"/>
                  </a:cubicBezTo>
                  <a:cubicBezTo>
                    <a:pt x="1736" y="2203"/>
                    <a:pt x="1602" y="2303"/>
                    <a:pt x="1502" y="2336"/>
                  </a:cubicBezTo>
                  <a:cubicBezTo>
                    <a:pt x="1235" y="2469"/>
                    <a:pt x="1002" y="2569"/>
                    <a:pt x="802" y="2736"/>
                  </a:cubicBezTo>
                  <a:cubicBezTo>
                    <a:pt x="635" y="2870"/>
                    <a:pt x="468" y="3036"/>
                    <a:pt x="335" y="3170"/>
                  </a:cubicBezTo>
                  <a:cubicBezTo>
                    <a:pt x="234" y="3237"/>
                    <a:pt x="201" y="3337"/>
                    <a:pt x="168" y="3403"/>
                  </a:cubicBezTo>
                  <a:cubicBezTo>
                    <a:pt x="134" y="3503"/>
                    <a:pt x="68" y="3637"/>
                    <a:pt x="34" y="3737"/>
                  </a:cubicBezTo>
                  <a:cubicBezTo>
                    <a:pt x="1" y="3970"/>
                    <a:pt x="1" y="4204"/>
                    <a:pt x="68" y="4404"/>
                  </a:cubicBezTo>
                  <a:cubicBezTo>
                    <a:pt x="168" y="4671"/>
                    <a:pt x="335" y="4838"/>
                    <a:pt x="468" y="4904"/>
                  </a:cubicBezTo>
                  <a:cubicBezTo>
                    <a:pt x="568" y="5038"/>
                    <a:pt x="802" y="5138"/>
                    <a:pt x="1002" y="5171"/>
                  </a:cubicBezTo>
                  <a:cubicBezTo>
                    <a:pt x="1202" y="5205"/>
                    <a:pt x="1402" y="5238"/>
                    <a:pt x="1669" y="5238"/>
                  </a:cubicBezTo>
                  <a:cubicBezTo>
                    <a:pt x="1902" y="5238"/>
                    <a:pt x="2069" y="5205"/>
                    <a:pt x="2303" y="5171"/>
                  </a:cubicBezTo>
                  <a:cubicBezTo>
                    <a:pt x="2503" y="5138"/>
                    <a:pt x="2703" y="5038"/>
                    <a:pt x="2970" y="4904"/>
                  </a:cubicBezTo>
                  <a:cubicBezTo>
                    <a:pt x="3503" y="4638"/>
                    <a:pt x="3970" y="4204"/>
                    <a:pt x="4304" y="3704"/>
                  </a:cubicBezTo>
                  <a:cubicBezTo>
                    <a:pt x="4638" y="3203"/>
                    <a:pt x="4804" y="2569"/>
                    <a:pt x="4738" y="2036"/>
                  </a:cubicBezTo>
                  <a:cubicBezTo>
                    <a:pt x="4738" y="1836"/>
                    <a:pt x="4671" y="1635"/>
                    <a:pt x="4571" y="1369"/>
                  </a:cubicBezTo>
                  <a:cubicBezTo>
                    <a:pt x="4504" y="1168"/>
                    <a:pt x="4371" y="902"/>
                    <a:pt x="4204" y="701"/>
                  </a:cubicBezTo>
                  <a:cubicBezTo>
                    <a:pt x="4004" y="368"/>
                    <a:pt x="3704" y="168"/>
                    <a:pt x="3370" y="1"/>
                  </a:cubicBezTo>
                  <a:cubicBezTo>
                    <a:pt x="3326" y="12"/>
                    <a:pt x="3277" y="16"/>
                    <a:pt x="3226" y="16"/>
                  </a:cubicBezTo>
                  <a:cubicBezTo>
                    <a:pt x="3122" y="16"/>
                    <a:pt x="3003" y="1"/>
                    <a:pt x="28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6"/>
            <p:cNvSpPr/>
            <p:nvPr/>
          </p:nvSpPr>
          <p:spPr>
            <a:xfrm>
              <a:off x="4551650" y="29825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6"/>
            <p:cNvSpPr/>
            <p:nvPr/>
          </p:nvSpPr>
          <p:spPr>
            <a:xfrm>
              <a:off x="4551650" y="29825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6"/>
            <p:cNvSpPr/>
            <p:nvPr/>
          </p:nvSpPr>
          <p:spPr>
            <a:xfrm>
              <a:off x="4551650" y="29825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6"/>
            <p:cNvSpPr/>
            <p:nvPr/>
          </p:nvSpPr>
          <p:spPr>
            <a:xfrm>
              <a:off x="4524975" y="307263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6"/>
            <p:cNvSpPr/>
            <p:nvPr/>
          </p:nvSpPr>
          <p:spPr>
            <a:xfrm>
              <a:off x="4188900" y="3191888"/>
              <a:ext cx="35050" cy="5875"/>
            </a:xfrm>
            <a:custGeom>
              <a:avLst/>
              <a:gdLst/>
              <a:ahLst/>
              <a:cxnLst/>
              <a:rect l="l" t="t" r="r" b="b"/>
              <a:pathLst>
                <a:path w="1402" h="235" extrusionOk="0">
                  <a:moveTo>
                    <a:pt x="1168" y="1"/>
                  </a:moveTo>
                  <a:cubicBezTo>
                    <a:pt x="1101" y="1"/>
                    <a:pt x="1101" y="1"/>
                    <a:pt x="1168" y="1"/>
                  </a:cubicBezTo>
                  <a:cubicBezTo>
                    <a:pt x="1101" y="1"/>
                    <a:pt x="1101" y="1"/>
                    <a:pt x="1168" y="1"/>
                  </a:cubicBezTo>
                  <a:close/>
                  <a:moveTo>
                    <a:pt x="1101" y="1"/>
                  </a:moveTo>
                  <a:lnTo>
                    <a:pt x="1101" y="1"/>
                  </a:lnTo>
                  <a:lnTo>
                    <a:pt x="1101" y="1"/>
                  </a:lnTo>
                  <a:close/>
                  <a:moveTo>
                    <a:pt x="1401" y="101"/>
                  </a:moveTo>
                  <a:cubicBezTo>
                    <a:pt x="1401" y="101"/>
                    <a:pt x="1401" y="134"/>
                    <a:pt x="1401" y="101"/>
                  </a:cubicBezTo>
                  <a:cubicBezTo>
                    <a:pt x="1401" y="134"/>
                    <a:pt x="1401" y="101"/>
                    <a:pt x="1401" y="101"/>
                  </a:cubicBezTo>
                  <a:close/>
                  <a:moveTo>
                    <a:pt x="34" y="234"/>
                  </a:moveTo>
                  <a:cubicBezTo>
                    <a:pt x="34" y="234"/>
                    <a:pt x="0" y="234"/>
                    <a:pt x="34" y="234"/>
                  </a:cubicBezTo>
                  <a:cubicBezTo>
                    <a:pt x="0" y="234"/>
                    <a:pt x="34" y="234"/>
                    <a:pt x="34" y="234"/>
                  </a:cubicBezTo>
                  <a:close/>
                </a:path>
              </a:pathLst>
            </a:custGeom>
            <a:solidFill>
              <a:srgbClr val="0024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6"/>
            <p:cNvSpPr/>
            <p:nvPr/>
          </p:nvSpPr>
          <p:spPr>
            <a:xfrm>
              <a:off x="4428225" y="2819963"/>
              <a:ext cx="120125" cy="131775"/>
            </a:xfrm>
            <a:custGeom>
              <a:avLst/>
              <a:gdLst/>
              <a:ahLst/>
              <a:cxnLst/>
              <a:rect l="l" t="t" r="r" b="b"/>
              <a:pathLst>
                <a:path w="4805" h="5271" extrusionOk="0">
                  <a:moveTo>
                    <a:pt x="2870" y="0"/>
                  </a:moveTo>
                  <a:cubicBezTo>
                    <a:pt x="2803" y="0"/>
                    <a:pt x="2703" y="0"/>
                    <a:pt x="2636" y="34"/>
                  </a:cubicBezTo>
                  <a:cubicBezTo>
                    <a:pt x="2636" y="134"/>
                    <a:pt x="2669" y="200"/>
                    <a:pt x="2669" y="300"/>
                  </a:cubicBezTo>
                  <a:cubicBezTo>
                    <a:pt x="2669" y="367"/>
                    <a:pt x="2703" y="467"/>
                    <a:pt x="2703" y="501"/>
                  </a:cubicBezTo>
                  <a:lnTo>
                    <a:pt x="2703" y="701"/>
                  </a:lnTo>
                  <a:lnTo>
                    <a:pt x="2703" y="767"/>
                  </a:lnTo>
                  <a:cubicBezTo>
                    <a:pt x="2703" y="934"/>
                    <a:pt x="2703" y="1101"/>
                    <a:pt x="2669" y="1201"/>
                  </a:cubicBezTo>
                  <a:cubicBezTo>
                    <a:pt x="2636" y="1335"/>
                    <a:pt x="2603" y="1435"/>
                    <a:pt x="2536" y="1501"/>
                  </a:cubicBezTo>
                  <a:cubicBezTo>
                    <a:pt x="2503" y="1635"/>
                    <a:pt x="2403" y="1701"/>
                    <a:pt x="2336" y="1802"/>
                  </a:cubicBezTo>
                  <a:cubicBezTo>
                    <a:pt x="2202" y="1902"/>
                    <a:pt x="2036" y="2035"/>
                    <a:pt x="1869" y="2135"/>
                  </a:cubicBezTo>
                  <a:cubicBezTo>
                    <a:pt x="1735" y="2202"/>
                    <a:pt x="1635" y="2302"/>
                    <a:pt x="1502" y="2335"/>
                  </a:cubicBezTo>
                  <a:cubicBezTo>
                    <a:pt x="1235" y="2469"/>
                    <a:pt x="1002" y="2569"/>
                    <a:pt x="801" y="2736"/>
                  </a:cubicBezTo>
                  <a:cubicBezTo>
                    <a:pt x="635" y="2869"/>
                    <a:pt x="468" y="3036"/>
                    <a:pt x="334" y="3169"/>
                  </a:cubicBezTo>
                  <a:cubicBezTo>
                    <a:pt x="234" y="3236"/>
                    <a:pt x="201" y="3336"/>
                    <a:pt x="168" y="3403"/>
                  </a:cubicBezTo>
                  <a:cubicBezTo>
                    <a:pt x="134" y="3503"/>
                    <a:pt x="101" y="3636"/>
                    <a:pt x="34" y="3736"/>
                  </a:cubicBezTo>
                  <a:cubicBezTo>
                    <a:pt x="1" y="3970"/>
                    <a:pt x="1" y="4203"/>
                    <a:pt x="101" y="4437"/>
                  </a:cubicBezTo>
                  <a:cubicBezTo>
                    <a:pt x="168" y="4670"/>
                    <a:pt x="334" y="4837"/>
                    <a:pt x="468" y="4937"/>
                  </a:cubicBezTo>
                  <a:cubicBezTo>
                    <a:pt x="568" y="5037"/>
                    <a:pt x="801" y="5137"/>
                    <a:pt x="1002" y="5171"/>
                  </a:cubicBezTo>
                  <a:cubicBezTo>
                    <a:pt x="1202" y="5204"/>
                    <a:pt x="1402" y="5271"/>
                    <a:pt x="1669" y="5271"/>
                  </a:cubicBezTo>
                  <a:cubicBezTo>
                    <a:pt x="1936" y="5271"/>
                    <a:pt x="2102" y="5204"/>
                    <a:pt x="2302" y="5171"/>
                  </a:cubicBezTo>
                  <a:cubicBezTo>
                    <a:pt x="2503" y="5137"/>
                    <a:pt x="2703" y="5037"/>
                    <a:pt x="2970" y="4937"/>
                  </a:cubicBezTo>
                  <a:cubicBezTo>
                    <a:pt x="3503" y="4637"/>
                    <a:pt x="3970" y="4203"/>
                    <a:pt x="4304" y="3703"/>
                  </a:cubicBezTo>
                  <a:cubicBezTo>
                    <a:pt x="4637" y="3203"/>
                    <a:pt x="4804" y="2602"/>
                    <a:pt x="4771" y="2035"/>
                  </a:cubicBezTo>
                  <a:cubicBezTo>
                    <a:pt x="4771" y="1835"/>
                    <a:pt x="4671" y="1635"/>
                    <a:pt x="4604" y="1368"/>
                  </a:cubicBezTo>
                  <a:cubicBezTo>
                    <a:pt x="4504" y="1168"/>
                    <a:pt x="4371" y="934"/>
                    <a:pt x="4204" y="701"/>
                  </a:cubicBezTo>
                  <a:cubicBezTo>
                    <a:pt x="4004" y="367"/>
                    <a:pt x="3703" y="167"/>
                    <a:pt x="3370" y="0"/>
                  </a:cubicBezTo>
                  <a:cubicBezTo>
                    <a:pt x="3320" y="17"/>
                    <a:pt x="3245" y="25"/>
                    <a:pt x="3157" y="25"/>
                  </a:cubicBezTo>
                  <a:cubicBezTo>
                    <a:pt x="3070" y="25"/>
                    <a:pt x="2970" y="17"/>
                    <a:pt x="28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1253827" y="2163015"/>
            <a:ext cx="64889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HP-035" panose="020B0603050302020204" pitchFamily="34" charset="0"/>
              </a:rPr>
              <a:t>Bài</a:t>
            </a:r>
            <a:r>
              <a:rPr lang="en-US" sz="4000" dirty="0">
                <a:latin typeface="HP-035" panose="020B0603050302020204" pitchFamily="34" charset="0"/>
              </a:rPr>
              <a:t> </a:t>
            </a:r>
            <a:r>
              <a:rPr lang="en-US" sz="4000" dirty="0" err="1">
                <a:latin typeface="HP-035" panose="020B0603050302020204" pitchFamily="34" charset="0"/>
              </a:rPr>
              <a:t>toán</a:t>
            </a:r>
            <a:r>
              <a:rPr lang="en-US" sz="4000" dirty="0">
                <a:latin typeface="HP-035" panose="020B0603050302020204" pitchFamily="34" charset="0"/>
              </a:rPr>
              <a:t> </a:t>
            </a:r>
            <a:r>
              <a:rPr lang="en-US" sz="4000" dirty="0" err="1">
                <a:latin typeface="HP-035" panose="020B0603050302020204" pitchFamily="34" charset="0"/>
              </a:rPr>
              <a:t>giải</a:t>
            </a:r>
            <a:r>
              <a:rPr lang="en-US" sz="4000" dirty="0">
                <a:latin typeface="HP-035" panose="020B0603050302020204" pitchFamily="34" charset="0"/>
              </a:rPr>
              <a:t> </a:t>
            </a:r>
            <a:r>
              <a:rPr lang="en-US" sz="4000" dirty="0" err="1">
                <a:latin typeface="HP-035" panose="020B0603050302020204" pitchFamily="34" charset="0"/>
              </a:rPr>
              <a:t>bằng</a:t>
            </a:r>
            <a:r>
              <a:rPr lang="en-US" sz="4000" dirty="0">
                <a:latin typeface="HP-035" panose="020B0603050302020204" pitchFamily="34" charset="0"/>
              </a:rPr>
              <a:t> </a:t>
            </a:r>
            <a:r>
              <a:rPr lang="en-US" sz="4000" dirty="0" err="1">
                <a:latin typeface="HP-035" panose="020B0603050302020204" pitchFamily="34" charset="0"/>
              </a:rPr>
              <a:t>hai</a:t>
            </a:r>
            <a:r>
              <a:rPr lang="en-US" sz="4000" dirty="0">
                <a:latin typeface="HP-035" panose="020B0603050302020204" pitchFamily="34" charset="0"/>
              </a:rPr>
              <a:t> </a:t>
            </a:r>
            <a:r>
              <a:rPr lang="en-US" sz="4000" dirty="0" err="1">
                <a:latin typeface="HP-035" panose="020B0603050302020204" pitchFamily="34" charset="0"/>
              </a:rPr>
              <a:t>phép</a:t>
            </a:r>
            <a:r>
              <a:rPr lang="en-US" sz="4000" dirty="0">
                <a:latin typeface="HP-035" panose="020B0603050302020204" pitchFamily="34" charset="0"/>
              </a:rPr>
              <a:t> </a:t>
            </a:r>
            <a:r>
              <a:rPr lang="en-US" sz="4000" dirty="0" err="1">
                <a:latin typeface="HP-035" panose="020B0603050302020204" pitchFamily="34" charset="0"/>
              </a:rPr>
              <a:t>tính</a:t>
            </a:r>
            <a:endParaRPr lang="en-US" sz="4000" dirty="0">
              <a:latin typeface="HP-035" panose="020B06030503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1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9" name="Google Shape;1279;p59"/>
          <p:cNvSpPr/>
          <p:nvPr/>
        </p:nvSpPr>
        <p:spPr>
          <a:xfrm>
            <a:off x="0" y="434723"/>
            <a:ext cx="8944215" cy="4458896"/>
          </a:xfrm>
          <a:custGeom>
            <a:avLst/>
            <a:gdLst/>
            <a:ahLst/>
            <a:cxnLst/>
            <a:rect l="l" t="t" r="r" b="b"/>
            <a:pathLst>
              <a:path w="43198" h="30328" extrusionOk="0">
                <a:moveTo>
                  <a:pt x="21526" y="0"/>
                </a:moveTo>
                <a:cubicBezTo>
                  <a:pt x="15938" y="0"/>
                  <a:pt x="9543" y="411"/>
                  <a:pt x="5904" y="3875"/>
                </a:cubicBezTo>
                <a:cubicBezTo>
                  <a:pt x="1401" y="8211"/>
                  <a:pt x="0" y="19186"/>
                  <a:pt x="5337" y="23389"/>
                </a:cubicBezTo>
                <a:cubicBezTo>
                  <a:pt x="8864" y="26197"/>
                  <a:pt x="14236" y="26811"/>
                  <a:pt x="19274" y="26811"/>
                </a:cubicBezTo>
                <a:cubicBezTo>
                  <a:pt x="21717" y="26811"/>
                  <a:pt x="24082" y="26667"/>
                  <a:pt x="26119" y="26558"/>
                </a:cubicBezTo>
                <a:lnTo>
                  <a:pt x="26119" y="26558"/>
                </a:lnTo>
                <a:cubicBezTo>
                  <a:pt x="25719" y="27492"/>
                  <a:pt x="23550" y="30227"/>
                  <a:pt x="24584" y="30327"/>
                </a:cubicBezTo>
                <a:cubicBezTo>
                  <a:pt x="24594" y="30328"/>
                  <a:pt x="24604" y="30328"/>
                  <a:pt x="24614" y="30328"/>
                </a:cubicBezTo>
                <a:cubicBezTo>
                  <a:pt x="26048" y="30328"/>
                  <a:pt x="32757" y="25724"/>
                  <a:pt x="32757" y="25724"/>
                </a:cubicBezTo>
                <a:cubicBezTo>
                  <a:pt x="32757" y="25724"/>
                  <a:pt x="34558" y="25324"/>
                  <a:pt x="35192" y="25057"/>
                </a:cubicBezTo>
                <a:cubicBezTo>
                  <a:pt x="41230" y="22655"/>
                  <a:pt x="43198" y="16217"/>
                  <a:pt x="42597" y="10246"/>
                </a:cubicBezTo>
                <a:cubicBezTo>
                  <a:pt x="42230" y="6744"/>
                  <a:pt x="41063" y="3174"/>
                  <a:pt x="37727" y="1473"/>
                </a:cubicBezTo>
                <a:cubicBezTo>
                  <a:pt x="35247" y="194"/>
                  <a:pt x="32092" y="18"/>
                  <a:pt x="29159" y="18"/>
                </a:cubicBezTo>
                <a:cubicBezTo>
                  <a:pt x="28344" y="18"/>
                  <a:pt x="27547" y="32"/>
                  <a:pt x="26786" y="39"/>
                </a:cubicBezTo>
                <a:cubicBezTo>
                  <a:pt x="26657" y="40"/>
                  <a:pt x="26526" y="40"/>
                  <a:pt x="26394" y="40"/>
                </a:cubicBezTo>
                <a:cubicBezTo>
                  <a:pt x="24920" y="40"/>
                  <a:pt x="23262" y="0"/>
                  <a:pt x="21526" y="0"/>
                </a:cubicBez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7" name="Google Shape;1287;p59"/>
          <p:cNvGrpSpPr/>
          <p:nvPr/>
        </p:nvGrpSpPr>
        <p:grpSpPr>
          <a:xfrm rot="-632919" flipH="1">
            <a:off x="392397" y="892187"/>
            <a:ext cx="641652" cy="668105"/>
            <a:chOff x="2079900" y="3077638"/>
            <a:chExt cx="367775" cy="382800"/>
          </a:xfrm>
        </p:grpSpPr>
        <p:sp>
          <p:nvSpPr>
            <p:cNvPr id="1288" name="Google Shape;1288;p5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5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5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5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2" name="Google Shape;1292;p59"/>
          <p:cNvGrpSpPr/>
          <p:nvPr/>
        </p:nvGrpSpPr>
        <p:grpSpPr>
          <a:xfrm rot="148811">
            <a:off x="7267345" y="4116732"/>
            <a:ext cx="371396" cy="375435"/>
            <a:chOff x="2079900" y="3077638"/>
            <a:chExt cx="367775" cy="382800"/>
          </a:xfrm>
        </p:grpSpPr>
        <p:sp>
          <p:nvSpPr>
            <p:cNvPr id="1293" name="Google Shape;1293;p5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5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5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5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7" name="Google Shape;1297;p59"/>
          <p:cNvGrpSpPr/>
          <p:nvPr/>
        </p:nvGrpSpPr>
        <p:grpSpPr>
          <a:xfrm rot="1765296" flipH="1">
            <a:off x="1222717" y="454161"/>
            <a:ext cx="661771" cy="680768"/>
            <a:chOff x="2510200" y="3361463"/>
            <a:chExt cx="488700" cy="510950"/>
          </a:xfrm>
        </p:grpSpPr>
        <p:sp>
          <p:nvSpPr>
            <p:cNvPr id="1298" name="Google Shape;1298;p59"/>
            <p:cNvSpPr/>
            <p:nvPr/>
          </p:nvSpPr>
          <p:spPr>
            <a:xfrm>
              <a:off x="2696175" y="3569838"/>
              <a:ext cx="95925" cy="92400"/>
            </a:xfrm>
            <a:custGeom>
              <a:avLst/>
              <a:gdLst/>
              <a:ahLst/>
              <a:cxnLst/>
              <a:rect l="l" t="t" r="r" b="b"/>
              <a:pathLst>
                <a:path w="3837" h="3696" extrusionOk="0">
                  <a:moveTo>
                    <a:pt x="1933" y="1"/>
                  </a:moveTo>
                  <a:cubicBezTo>
                    <a:pt x="1676" y="1"/>
                    <a:pt x="1415" y="53"/>
                    <a:pt x="1168" y="160"/>
                  </a:cubicBezTo>
                  <a:cubicBezTo>
                    <a:pt x="400" y="494"/>
                    <a:pt x="0" y="1228"/>
                    <a:pt x="67" y="2028"/>
                  </a:cubicBezTo>
                  <a:cubicBezTo>
                    <a:pt x="67" y="2228"/>
                    <a:pt x="167" y="2462"/>
                    <a:pt x="234" y="2595"/>
                  </a:cubicBezTo>
                  <a:cubicBezTo>
                    <a:pt x="534" y="3296"/>
                    <a:pt x="1201" y="3696"/>
                    <a:pt x="1935" y="3696"/>
                  </a:cubicBezTo>
                  <a:cubicBezTo>
                    <a:pt x="2202" y="3696"/>
                    <a:pt x="2435" y="3663"/>
                    <a:pt x="2702" y="3529"/>
                  </a:cubicBezTo>
                  <a:cubicBezTo>
                    <a:pt x="3169" y="3329"/>
                    <a:pt x="3503" y="2995"/>
                    <a:pt x="3669" y="2495"/>
                  </a:cubicBezTo>
                  <a:cubicBezTo>
                    <a:pt x="3836" y="2061"/>
                    <a:pt x="3836" y="1561"/>
                    <a:pt x="3603" y="1127"/>
                  </a:cubicBezTo>
                  <a:cubicBezTo>
                    <a:pt x="3536" y="961"/>
                    <a:pt x="3436" y="827"/>
                    <a:pt x="3336" y="660"/>
                  </a:cubicBezTo>
                  <a:cubicBezTo>
                    <a:pt x="2997" y="231"/>
                    <a:pt x="2474" y="1"/>
                    <a:pt x="19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59"/>
            <p:cNvSpPr/>
            <p:nvPr/>
          </p:nvSpPr>
          <p:spPr>
            <a:xfrm>
              <a:off x="2630275" y="3361463"/>
              <a:ext cx="229375" cy="510950"/>
            </a:xfrm>
            <a:custGeom>
              <a:avLst/>
              <a:gdLst/>
              <a:ahLst/>
              <a:cxnLst/>
              <a:rect l="l" t="t" r="r" b="b"/>
              <a:pathLst>
                <a:path w="9175" h="20438" extrusionOk="0">
                  <a:moveTo>
                    <a:pt x="7239" y="489"/>
                  </a:moveTo>
                  <a:cubicBezTo>
                    <a:pt x="7339" y="489"/>
                    <a:pt x="7406" y="523"/>
                    <a:pt x="7506" y="556"/>
                  </a:cubicBezTo>
                  <a:cubicBezTo>
                    <a:pt x="7540" y="556"/>
                    <a:pt x="7573" y="623"/>
                    <a:pt x="7640" y="656"/>
                  </a:cubicBezTo>
                  <a:cubicBezTo>
                    <a:pt x="7673" y="690"/>
                    <a:pt x="7706" y="690"/>
                    <a:pt x="7706" y="723"/>
                  </a:cubicBezTo>
                  <a:lnTo>
                    <a:pt x="7973" y="990"/>
                  </a:lnTo>
                  <a:cubicBezTo>
                    <a:pt x="8073" y="1190"/>
                    <a:pt x="8207" y="1357"/>
                    <a:pt x="8307" y="1557"/>
                  </a:cubicBezTo>
                  <a:cubicBezTo>
                    <a:pt x="8474" y="2057"/>
                    <a:pt x="8574" y="2591"/>
                    <a:pt x="8640" y="3158"/>
                  </a:cubicBezTo>
                  <a:lnTo>
                    <a:pt x="8640" y="3058"/>
                  </a:lnTo>
                  <a:cubicBezTo>
                    <a:pt x="8707" y="3825"/>
                    <a:pt x="8707" y="4559"/>
                    <a:pt x="8674" y="5326"/>
                  </a:cubicBezTo>
                  <a:cubicBezTo>
                    <a:pt x="8640" y="6093"/>
                    <a:pt x="8540" y="6927"/>
                    <a:pt x="8373" y="7728"/>
                  </a:cubicBezTo>
                  <a:lnTo>
                    <a:pt x="8373" y="7695"/>
                  </a:lnTo>
                  <a:cubicBezTo>
                    <a:pt x="8173" y="8995"/>
                    <a:pt x="7873" y="10230"/>
                    <a:pt x="7506" y="11497"/>
                  </a:cubicBezTo>
                  <a:cubicBezTo>
                    <a:pt x="7139" y="12732"/>
                    <a:pt x="6672" y="13932"/>
                    <a:pt x="6139" y="15133"/>
                  </a:cubicBezTo>
                  <a:cubicBezTo>
                    <a:pt x="5571" y="16334"/>
                    <a:pt x="4904" y="17502"/>
                    <a:pt x="4070" y="18536"/>
                  </a:cubicBezTo>
                  <a:cubicBezTo>
                    <a:pt x="3737" y="18903"/>
                    <a:pt x="3403" y="19303"/>
                    <a:pt x="3036" y="19570"/>
                  </a:cubicBezTo>
                  <a:cubicBezTo>
                    <a:pt x="2870" y="19703"/>
                    <a:pt x="2703" y="19770"/>
                    <a:pt x="2503" y="19870"/>
                  </a:cubicBezTo>
                  <a:cubicBezTo>
                    <a:pt x="2369" y="19903"/>
                    <a:pt x="2236" y="19937"/>
                    <a:pt x="2136" y="19937"/>
                  </a:cubicBezTo>
                  <a:lnTo>
                    <a:pt x="1869" y="19937"/>
                  </a:lnTo>
                  <a:cubicBezTo>
                    <a:pt x="1802" y="19937"/>
                    <a:pt x="1702" y="19903"/>
                    <a:pt x="1669" y="19870"/>
                  </a:cubicBezTo>
                  <a:cubicBezTo>
                    <a:pt x="1569" y="19837"/>
                    <a:pt x="1502" y="19770"/>
                    <a:pt x="1469" y="19737"/>
                  </a:cubicBezTo>
                  <a:cubicBezTo>
                    <a:pt x="1368" y="19670"/>
                    <a:pt x="1302" y="19570"/>
                    <a:pt x="1202" y="19436"/>
                  </a:cubicBezTo>
                  <a:cubicBezTo>
                    <a:pt x="1068" y="19303"/>
                    <a:pt x="1002" y="19069"/>
                    <a:pt x="901" y="18903"/>
                  </a:cubicBezTo>
                  <a:cubicBezTo>
                    <a:pt x="868" y="18869"/>
                    <a:pt x="868" y="18769"/>
                    <a:pt x="835" y="18736"/>
                  </a:cubicBezTo>
                  <a:cubicBezTo>
                    <a:pt x="668" y="18269"/>
                    <a:pt x="568" y="17768"/>
                    <a:pt x="535" y="17268"/>
                  </a:cubicBezTo>
                  <a:lnTo>
                    <a:pt x="535" y="17368"/>
                  </a:lnTo>
                  <a:cubicBezTo>
                    <a:pt x="468" y="16568"/>
                    <a:pt x="468" y="15834"/>
                    <a:pt x="501" y="15033"/>
                  </a:cubicBezTo>
                  <a:lnTo>
                    <a:pt x="501" y="14766"/>
                  </a:lnTo>
                  <a:lnTo>
                    <a:pt x="501" y="14733"/>
                  </a:lnTo>
                  <a:cubicBezTo>
                    <a:pt x="535" y="14032"/>
                    <a:pt x="635" y="13365"/>
                    <a:pt x="735" y="12665"/>
                  </a:cubicBezTo>
                  <a:lnTo>
                    <a:pt x="735" y="12598"/>
                  </a:lnTo>
                  <a:cubicBezTo>
                    <a:pt x="901" y="11664"/>
                    <a:pt x="1135" y="10730"/>
                    <a:pt x="1368" y="9763"/>
                  </a:cubicBezTo>
                  <a:cubicBezTo>
                    <a:pt x="1368" y="9729"/>
                    <a:pt x="1368" y="9696"/>
                    <a:pt x="1402" y="9663"/>
                  </a:cubicBezTo>
                  <a:lnTo>
                    <a:pt x="1469" y="9563"/>
                  </a:lnTo>
                  <a:lnTo>
                    <a:pt x="1469" y="9529"/>
                  </a:lnTo>
                  <a:lnTo>
                    <a:pt x="1502" y="9429"/>
                  </a:lnTo>
                  <a:lnTo>
                    <a:pt x="1502" y="9396"/>
                  </a:lnTo>
                  <a:cubicBezTo>
                    <a:pt x="1502" y="9362"/>
                    <a:pt x="1502" y="9362"/>
                    <a:pt x="1535" y="9329"/>
                  </a:cubicBezTo>
                  <a:lnTo>
                    <a:pt x="1535" y="9262"/>
                  </a:lnTo>
                  <a:lnTo>
                    <a:pt x="1535" y="9229"/>
                  </a:lnTo>
                  <a:lnTo>
                    <a:pt x="1535" y="9196"/>
                  </a:lnTo>
                  <a:lnTo>
                    <a:pt x="1535" y="9162"/>
                  </a:lnTo>
                  <a:lnTo>
                    <a:pt x="1535" y="9062"/>
                  </a:lnTo>
                  <a:lnTo>
                    <a:pt x="1535" y="9029"/>
                  </a:lnTo>
                  <a:lnTo>
                    <a:pt x="1535" y="8929"/>
                  </a:lnTo>
                  <a:lnTo>
                    <a:pt x="1535" y="8895"/>
                  </a:lnTo>
                  <a:lnTo>
                    <a:pt x="1535" y="8862"/>
                  </a:lnTo>
                  <a:cubicBezTo>
                    <a:pt x="1535" y="8829"/>
                    <a:pt x="1535" y="8829"/>
                    <a:pt x="1569" y="8762"/>
                  </a:cubicBezTo>
                  <a:cubicBezTo>
                    <a:pt x="1702" y="8362"/>
                    <a:pt x="1835" y="7928"/>
                    <a:pt x="2002" y="7528"/>
                  </a:cubicBezTo>
                  <a:cubicBezTo>
                    <a:pt x="2002" y="7494"/>
                    <a:pt x="2036" y="7428"/>
                    <a:pt x="2036" y="7428"/>
                  </a:cubicBezTo>
                  <a:lnTo>
                    <a:pt x="2069" y="7394"/>
                  </a:lnTo>
                  <a:lnTo>
                    <a:pt x="2069" y="7361"/>
                  </a:lnTo>
                  <a:cubicBezTo>
                    <a:pt x="2336" y="6694"/>
                    <a:pt x="2636" y="5993"/>
                    <a:pt x="2903" y="5360"/>
                  </a:cubicBezTo>
                  <a:cubicBezTo>
                    <a:pt x="3470" y="4159"/>
                    <a:pt x="4137" y="2991"/>
                    <a:pt x="4971" y="1990"/>
                  </a:cubicBezTo>
                  <a:cubicBezTo>
                    <a:pt x="5305" y="1590"/>
                    <a:pt x="5638" y="1257"/>
                    <a:pt x="6005" y="990"/>
                  </a:cubicBezTo>
                  <a:cubicBezTo>
                    <a:pt x="6139" y="890"/>
                    <a:pt x="6239" y="823"/>
                    <a:pt x="6372" y="756"/>
                  </a:cubicBezTo>
                  <a:lnTo>
                    <a:pt x="6505" y="756"/>
                  </a:lnTo>
                  <a:cubicBezTo>
                    <a:pt x="6539" y="756"/>
                    <a:pt x="6572" y="723"/>
                    <a:pt x="6639" y="723"/>
                  </a:cubicBezTo>
                  <a:lnTo>
                    <a:pt x="6672" y="723"/>
                  </a:lnTo>
                  <a:cubicBezTo>
                    <a:pt x="6706" y="723"/>
                    <a:pt x="6806" y="690"/>
                    <a:pt x="6839" y="690"/>
                  </a:cubicBezTo>
                  <a:lnTo>
                    <a:pt x="6872" y="690"/>
                  </a:lnTo>
                  <a:cubicBezTo>
                    <a:pt x="7073" y="489"/>
                    <a:pt x="7173" y="489"/>
                    <a:pt x="7239" y="489"/>
                  </a:cubicBezTo>
                  <a:close/>
                  <a:moveTo>
                    <a:pt x="6953" y="0"/>
                  </a:moveTo>
                  <a:cubicBezTo>
                    <a:pt x="6928" y="0"/>
                    <a:pt x="6900" y="9"/>
                    <a:pt x="6872" y="22"/>
                  </a:cubicBezTo>
                  <a:cubicBezTo>
                    <a:pt x="6839" y="22"/>
                    <a:pt x="6739" y="22"/>
                    <a:pt x="6706" y="56"/>
                  </a:cubicBezTo>
                  <a:cubicBezTo>
                    <a:pt x="6572" y="122"/>
                    <a:pt x="6505" y="156"/>
                    <a:pt x="6372" y="189"/>
                  </a:cubicBezTo>
                  <a:cubicBezTo>
                    <a:pt x="6305" y="223"/>
                    <a:pt x="6205" y="289"/>
                    <a:pt x="6172" y="323"/>
                  </a:cubicBezTo>
                  <a:cubicBezTo>
                    <a:pt x="5905" y="489"/>
                    <a:pt x="5672" y="656"/>
                    <a:pt x="5405" y="856"/>
                  </a:cubicBezTo>
                  <a:lnTo>
                    <a:pt x="5238" y="1023"/>
                  </a:lnTo>
                  <a:lnTo>
                    <a:pt x="5205" y="1056"/>
                  </a:lnTo>
                  <a:cubicBezTo>
                    <a:pt x="5004" y="1290"/>
                    <a:pt x="4838" y="1457"/>
                    <a:pt x="4671" y="1657"/>
                  </a:cubicBezTo>
                  <a:cubicBezTo>
                    <a:pt x="4604" y="1690"/>
                    <a:pt x="4571" y="1724"/>
                    <a:pt x="4571" y="1790"/>
                  </a:cubicBezTo>
                  <a:cubicBezTo>
                    <a:pt x="4371" y="2024"/>
                    <a:pt x="4204" y="2291"/>
                    <a:pt x="4004" y="2558"/>
                  </a:cubicBezTo>
                  <a:cubicBezTo>
                    <a:pt x="3737" y="2924"/>
                    <a:pt x="3503" y="3358"/>
                    <a:pt x="3270" y="3758"/>
                  </a:cubicBezTo>
                  <a:cubicBezTo>
                    <a:pt x="3170" y="3992"/>
                    <a:pt x="3070" y="4192"/>
                    <a:pt x="2936" y="4392"/>
                  </a:cubicBezTo>
                  <a:cubicBezTo>
                    <a:pt x="2536" y="5193"/>
                    <a:pt x="2202" y="6027"/>
                    <a:pt x="1869" y="6861"/>
                  </a:cubicBezTo>
                  <a:cubicBezTo>
                    <a:pt x="1569" y="7594"/>
                    <a:pt x="1335" y="8362"/>
                    <a:pt x="1102" y="9096"/>
                  </a:cubicBezTo>
                  <a:cubicBezTo>
                    <a:pt x="1102" y="9162"/>
                    <a:pt x="1102" y="9162"/>
                    <a:pt x="1068" y="9196"/>
                  </a:cubicBezTo>
                  <a:lnTo>
                    <a:pt x="1068" y="9262"/>
                  </a:lnTo>
                  <a:cubicBezTo>
                    <a:pt x="668" y="10763"/>
                    <a:pt x="334" y="12265"/>
                    <a:pt x="168" y="13832"/>
                  </a:cubicBezTo>
                  <a:cubicBezTo>
                    <a:pt x="168" y="13899"/>
                    <a:pt x="168" y="13932"/>
                    <a:pt x="101" y="14032"/>
                  </a:cubicBezTo>
                  <a:cubicBezTo>
                    <a:pt x="34" y="14866"/>
                    <a:pt x="1" y="15700"/>
                    <a:pt x="1" y="16501"/>
                  </a:cubicBezTo>
                  <a:cubicBezTo>
                    <a:pt x="1" y="16901"/>
                    <a:pt x="34" y="17268"/>
                    <a:pt x="68" y="17702"/>
                  </a:cubicBezTo>
                  <a:cubicBezTo>
                    <a:pt x="101" y="18069"/>
                    <a:pt x="201" y="18436"/>
                    <a:pt x="334" y="18836"/>
                  </a:cubicBezTo>
                  <a:lnTo>
                    <a:pt x="334" y="18869"/>
                  </a:lnTo>
                  <a:lnTo>
                    <a:pt x="334" y="18903"/>
                  </a:lnTo>
                  <a:cubicBezTo>
                    <a:pt x="401" y="19169"/>
                    <a:pt x="535" y="19403"/>
                    <a:pt x="668" y="19603"/>
                  </a:cubicBezTo>
                  <a:cubicBezTo>
                    <a:pt x="768" y="19837"/>
                    <a:pt x="1002" y="20037"/>
                    <a:pt x="1202" y="20204"/>
                  </a:cubicBezTo>
                  <a:cubicBezTo>
                    <a:pt x="1268" y="20270"/>
                    <a:pt x="1402" y="20337"/>
                    <a:pt x="1502" y="20370"/>
                  </a:cubicBezTo>
                  <a:cubicBezTo>
                    <a:pt x="1602" y="20404"/>
                    <a:pt x="1702" y="20437"/>
                    <a:pt x="1835" y="20437"/>
                  </a:cubicBezTo>
                  <a:lnTo>
                    <a:pt x="2169" y="20437"/>
                  </a:lnTo>
                  <a:cubicBezTo>
                    <a:pt x="2302" y="20437"/>
                    <a:pt x="2436" y="20404"/>
                    <a:pt x="2569" y="20370"/>
                  </a:cubicBezTo>
                  <a:cubicBezTo>
                    <a:pt x="2836" y="20270"/>
                    <a:pt x="3070" y="20170"/>
                    <a:pt x="3270" y="20003"/>
                  </a:cubicBezTo>
                  <a:cubicBezTo>
                    <a:pt x="3570" y="19770"/>
                    <a:pt x="3870" y="19536"/>
                    <a:pt x="4104" y="19236"/>
                  </a:cubicBezTo>
                  <a:cubicBezTo>
                    <a:pt x="4604" y="18736"/>
                    <a:pt x="5004" y="18169"/>
                    <a:pt x="5371" y="17535"/>
                  </a:cubicBezTo>
                  <a:cubicBezTo>
                    <a:pt x="5738" y="16901"/>
                    <a:pt x="6072" y="16267"/>
                    <a:pt x="6405" y="15600"/>
                  </a:cubicBezTo>
                  <a:cubicBezTo>
                    <a:pt x="6706" y="14933"/>
                    <a:pt x="7006" y="14333"/>
                    <a:pt x="7239" y="13599"/>
                  </a:cubicBezTo>
                  <a:cubicBezTo>
                    <a:pt x="7773" y="12231"/>
                    <a:pt x="8207" y="10763"/>
                    <a:pt x="8540" y="9362"/>
                  </a:cubicBezTo>
                  <a:cubicBezTo>
                    <a:pt x="8874" y="7895"/>
                    <a:pt x="9074" y="6427"/>
                    <a:pt x="9107" y="4993"/>
                  </a:cubicBezTo>
                  <a:cubicBezTo>
                    <a:pt x="9174" y="4259"/>
                    <a:pt x="9107" y="3558"/>
                    <a:pt x="9041" y="2858"/>
                  </a:cubicBezTo>
                  <a:cubicBezTo>
                    <a:pt x="8974" y="2191"/>
                    <a:pt x="8807" y="1523"/>
                    <a:pt x="8440" y="923"/>
                  </a:cubicBezTo>
                  <a:cubicBezTo>
                    <a:pt x="8340" y="723"/>
                    <a:pt x="8173" y="523"/>
                    <a:pt x="7973" y="389"/>
                  </a:cubicBezTo>
                  <a:lnTo>
                    <a:pt x="7906" y="356"/>
                  </a:lnTo>
                  <a:cubicBezTo>
                    <a:pt x="7873" y="356"/>
                    <a:pt x="7873" y="323"/>
                    <a:pt x="7840" y="323"/>
                  </a:cubicBezTo>
                  <a:cubicBezTo>
                    <a:pt x="7740" y="223"/>
                    <a:pt x="7640" y="189"/>
                    <a:pt x="7506" y="156"/>
                  </a:cubicBezTo>
                  <a:cubicBezTo>
                    <a:pt x="7473" y="156"/>
                    <a:pt x="7406" y="89"/>
                    <a:pt x="7373" y="89"/>
                  </a:cubicBezTo>
                  <a:cubicBezTo>
                    <a:pt x="7306" y="89"/>
                    <a:pt x="7239" y="56"/>
                    <a:pt x="7173" y="56"/>
                  </a:cubicBezTo>
                  <a:lnTo>
                    <a:pt x="7039" y="56"/>
                  </a:lnTo>
                  <a:cubicBezTo>
                    <a:pt x="7020" y="17"/>
                    <a:pt x="6989" y="0"/>
                    <a:pt x="6953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59"/>
            <p:cNvSpPr/>
            <p:nvPr/>
          </p:nvSpPr>
          <p:spPr>
            <a:xfrm>
              <a:off x="2546900" y="3408713"/>
              <a:ext cx="385300" cy="408650"/>
            </a:xfrm>
            <a:custGeom>
              <a:avLst/>
              <a:gdLst/>
              <a:ahLst/>
              <a:cxnLst/>
              <a:rect l="l" t="t" r="r" b="b"/>
              <a:pathLst>
                <a:path w="15412" h="16346" extrusionOk="0">
                  <a:moveTo>
                    <a:pt x="11708" y="15378"/>
                  </a:moveTo>
                  <a:lnTo>
                    <a:pt x="11708" y="15378"/>
                  </a:lnTo>
                  <a:cubicBezTo>
                    <a:pt x="11714" y="15381"/>
                    <a:pt x="11720" y="15384"/>
                    <a:pt x="11725" y="15386"/>
                  </a:cubicBezTo>
                  <a:lnTo>
                    <a:pt x="11725" y="15386"/>
                  </a:lnTo>
                  <a:cubicBezTo>
                    <a:pt x="11717" y="15378"/>
                    <a:pt x="11708" y="15378"/>
                    <a:pt x="11708" y="15378"/>
                  </a:cubicBezTo>
                  <a:close/>
                  <a:moveTo>
                    <a:pt x="13959" y="15882"/>
                  </a:moveTo>
                  <a:cubicBezTo>
                    <a:pt x="13940" y="15882"/>
                    <a:pt x="13910" y="15912"/>
                    <a:pt x="13910" y="15912"/>
                  </a:cubicBezTo>
                  <a:lnTo>
                    <a:pt x="13977" y="15912"/>
                  </a:lnTo>
                  <a:cubicBezTo>
                    <a:pt x="13977" y="15890"/>
                    <a:pt x="13969" y="15882"/>
                    <a:pt x="13959" y="15882"/>
                  </a:cubicBezTo>
                  <a:close/>
                  <a:moveTo>
                    <a:pt x="1568" y="601"/>
                  </a:moveTo>
                  <a:cubicBezTo>
                    <a:pt x="1801" y="601"/>
                    <a:pt x="2035" y="601"/>
                    <a:pt x="2235" y="634"/>
                  </a:cubicBezTo>
                  <a:cubicBezTo>
                    <a:pt x="2777" y="730"/>
                    <a:pt x="3258" y="917"/>
                    <a:pt x="3736" y="1137"/>
                  </a:cubicBezTo>
                  <a:lnTo>
                    <a:pt x="3736" y="1137"/>
                  </a:lnTo>
                  <a:cubicBezTo>
                    <a:pt x="3736" y="1136"/>
                    <a:pt x="3736" y="1135"/>
                    <a:pt x="3736" y="1135"/>
                  </a:cubicBezTo>
                  <a:lnTo>
                    <a:pt x="3736" y="1135"/>
                  </a:lnTo>
                  <a:cubicBezTo>
                    <a:pt x="3757" y="1145"/>
                    <a:pt x="3779" y="1156"/>
                    <a:pt x="3800" y="1166"/>
                  </a:cubicBezTo>
                  <a:lnTo>
                    <a:pt x="3800" y="1166"/>
                  </a:lnTo>
                  <a:cubicBezTo>
                    <a:pt x="3779" y="1157"/>
                    <a:pt x="3757" y="1147"/>
                    <a:pt x="3736" y="1137"/>
                  </a:cubicBezTo>
                  <a:lnTo>
                    <a:pt x="3736" y="1137"/>
                  </a:lnTo>
                  <a:cubicBezTo>
                    <a:pt x="3739" y="1167"/>
                    <a:pt x="3798" y="1168"/>
                    <a:pt x="3803" y="1168"/>
                  </a:cubicBezTo>
                  <a:lnTo>
                    <a:pt x="3803" y="1168"/>
                  </a:lnTo>
                  <a:cubicBezTo>
                    <a:pt x="3802" y="1167"/>
                    <a:pt x="3801" y="1167"/>
                    <a:pt x="3800" y="1166"/>
                  </a:cubicBezTo>
                  <a:lnTo>
                    <a:pt x="3800" y="1166"/>
                  </a:lnTo>
                  <a:cubicBezTo>
                    <a:pt x="3801" y="1167"/>
                    <a:pt x="3802" y="1167"/>
                    <a:pt x="3803" y="1168"/>
                  </a:cubicBezTo>
                  <a:cubicBezTo>
                    <a:pt x="3803" y="1168"/>
                    <a:pt x="3803" y="1168"/>
                    <a:pt x="3803" y="1168"/>
                  </a:cubicBezTo>
                  <a:lnTo>
                    <a:pt x="3803" y="1168"/>
                  </a:lnTo>
                  <a:cubicBezTo>
                    <a:pt x="4448" y="1493"/>
                    <a:pt x="5091" y="1849"/>
                    <a:pt x="5704" y="2269"/>
                  </a:cubicBezTo>
                  <a:cubicBezTo>
                    <a:pt x="6371" y="2736"/>
                    <a:pt x="7005" y="3236"/>
                    <a:pt x="7639" y="3736"/>
                  </a:cubicBezTo>
                  <a:lnTo>
                    <a:pt x="7572" y="3736"/>
                  </a:lnTo>
                  <a:cubicBezTo>
                    <a:pt x="8573" y="4570"/>
                    <a:pt x="9507" y="5471"/>
                    <a:pt x="10374" y="6438"/>
                  </a:cubicBezTo>
                  <a:cubicBezTo>
                    <a:pt x="11241" y="7406"/>
                    <a:pt x="12042" y="8406"/>
                    <a:pt x="12809" y="9474"/>
                  </a:cubicBezTo>
                  <a:cubicBezTo>
                    <a:pt x="13543" y="10575"/>
                    <a:pt x="14210" y="11742"/>
                    <a:pt x="14677" y="12976"/>
                  </a:cubicBezTo>
                  <a:cubicBezTo>
                    <a:pt x="14844" y="13443"/>
                    <a:pt x="14977" y="13910"/>
                    <a:pt x="15011" y="14411"/>
                  </a:cubicBezTo>
                  <a:lnTo>
                    <a:pt x="15011" y="15011"/>
                  </a:lnTo>
                  <a:cubicBezTo>
                    <a:pt x="14977" y="15145"/>
                    <a:pt x="14977" y="15278"/>
                    <a:pt x="14877" y="15378"/>
                  </a:cubicBezTo>
                  <a:cubicBezTo>
                    <a:pt x="14844" y="15478"/>
                    <a:pt x="14811" y="15545"/>
                    <a:pt x="14744" y="15612"/>
                  </a:cubicBezTo>
                  <a:lnTo>
                    <a:pt x="14577" y="15778"/>
                  </a:lnTo>
                  <a:lnTo>
                    <a:pt x="14344" y="15878"/>
                  </a:lnTo>
                  <a:cubicBezTo>
                    <a:pt x="14210" y="15945"/>
                    <a:pt x="14077" y="15945"/>
                    <a:pt x="13977" y="15979"/>
                  </a:cubicBezTo>
                  <a:cubicBezTo>
                    <a:pt x="13743" y="15979"/>
                    <a:pt x="13543" y="15979"/>
                    <a:pt x="13343" y="15945"/>
                  </a:cubicBezTo>
                  <a:cubicBezTo>
                    <a:pt x="13310" y="15945"/>
                    <a:pt x="13210" y="15878"/>
                    <a:pt x="13143" y="15878"/>
                  </a:cubicBezTo>
                  <a:cubicBezTo>
                    <a:pt x="12648" y="15780"/>
                    <a:pt x="12187" y="15616"/>
                    <a:pt x="11725" y="15386"/>
                  </a:cubicBezTo>
                  <a:lnTo>
                    <a:pt x="11725" y="15386"/>
                  </a:lnTo>
                  <a:cubicBezTo>
                    <a:pt x="11733" y="15395"/>
                    <a:pt x="11742" y="15411"/>
                    <a:pt x="11742" y="15445"/>
                  </a:cubicBezTo>
                  <a:cubicBezTo>
                    <a:pt x="11041" y="15111"/>
                    <a:pt x="10374" y="14678"/>
                    <a:pt x="9740" y="14277"/>
                  </a:cubicBezTo>
                  <a:cubicBezTo>
                    <a:pt x="9674" y="14211"/>
                    <a:pt x="9607" y="14177"/>
                    <a:pt x="9540" y="14144"/>
                  </a:cubicBezTo>
                  <a:cubicBezTo>
                    <a:pt x="8940" y="13710"/>
                    <a:pt x="8406" y="13310"/>
                    <a:pt x="7872" y="12843"/>
                  </a:cubicBezTo>
                  <a:cubicBezTo>
                    <a:pt x="7105" y="12209"/>
                    <a:pt x="6438" y="11542"/>
                    <a:pt x="5738" y="10875"/>
                  </a:cubicBezTo>
                  <a:lnTo>
                    <a:pt x="5671" y="10808"/>
                  </a:lnTo>
                  <a:lnTo>
                    <a:pt x="5571" y="10708"/>
                  </a:lnTo>
                  <a:lnTo>
                    <a:pt x="5504" y="10641"/>
                  </a:lnTo>
                  <a:lnTo>
                    <a:pt x="5471" y="10608"/>
                  </a:lnTo>
                  <a:lnTo>
                    <a:pt x="5404" y="10541"/>
                  </a:lnTo>
                  <a:lnTo>
                    <a:pt x="5371" y="10508"/>
                  </a:lnTo>
                  <a:lnTo>
                    <a:pt x="5337" y="10475"/>
                  </a:lnTo>
                  <a:lnTo>
                    <a:pt x="5304" y="10441"/>
                  </a:lnTo>
                  <a:lnTo>
                    <a:pt x="5237" y="10375"/>
                  </a:lnTo>
                  <a:lnTo>
                    <a:pt x="5204" y="10341"/>
                  </a:lnTo>
                  <a:lnTo>
                    <a:pt x="5170" y="10308"/>
                  </a:lnTo>
                  <a:lnTo>
                    <a:pt x="5137" y="10274"/>
                  </a:lnTo>
                  <a:lnTo>
                    <a:pt x="5070" y="10208"/>
                  </a:lnTo>
                  <a:lnTo>
                    <a:pt x="5037" y="10174"/>
                  </a:lnTo>
                  <a:cubicBezTo>
                    <a:pt x="5037" y="10141"/>
                    <a:pt x="5004" y="10141"/>
                    <a:pt x="5004" y="10108"/>
                  </a:cubicBezTo>
                  <a:cubicBezTo>
                    <a:pt x="4703" y="9774"/>
                    <a:pt x="4403" y="9440"/>
                    <a:pt x="4170" y="9107"/>
                  </a:cubicBezTo>
                  <a:lnTo>
                    <a:pt x="4070" y="9007"/>
                  </a:lnTo>
                  <a:lnTo>
                    <a:pt x="4036" y="8973"/>
                  </a:lnTo>
                  <a:cubicBezTo>
                    <a:pt x="4036" y="8973"/>
                    <a:pt x="4036" y="8940"/>
                    <a:pt x="4003" y="8940"/>
                  </a:cubicBezTo>
                  <a:cubicBezTo>
                    <a:pt x="3536" y="8340"/>
                    <a:pt x="3069" y="7806"/>
                    <a:pt x="2702" y="7172"/>
                  </a:cubicBezTo>
                  <a:cubicBezTo>
                    <a:pt x="1968" y="6105"/>
                    <a:pt x="1301" y="4937"/>
                    <a:pt x="834" y="3703"/>
                  </a:cubicBezTo>
                  <a:cubicBezTo>
                    <a:pt x="667" y="3269"/>
                    <a:pt x="534" y="2802"/>
                    <a:pt x="500" y="2302"/>
                  </a:cubicBezTo>
                  <a:lnTo>
                    <a:pt x="500" y="1868"/>
                  </a:lnTo>
                  <a:lnTo>
                    <a:pt x="500" y="1835"/>
                  </a:lnTo>
                  <a:lnTo>
                    <a:pt x="500" y="1802"/>
                  </a:lnTo>
                  <a:lnTo>
                    <a:pt x="500" y="1768"/>
                  </a:lnTo>
                  <a:lnTo>
                    <a:pt x="500" y="1702"/>
                  </a:lnTo>
                  <a:cubicBezTo>
                    <a:pt x="500" y="1668"/>
                    <a:pt x="500" y="1635"/>
                    <a:pt x="534" y="1602"/>
                  </a:cubicBezTo>
                  <a:lnTo>
                    <a:pt x="534" y="1535"/>
                  </a:lnTo>
                  <a:cubicBezTo>
                    <a:pt x="534" y="1501"/>
                    <a:pt x="567" y="1435"/>
                    <a:pt x="567" y="1368"/>
                  </a:cubicBezTo>
                  <a:lnTo>
                    <a:pt x="567" y="1335"/>
                  </a:lnTo>
                  <a:cubicBezTo>
                    <a:pt x="634" y="1101"/>
                    <a:pt x="667" y="1001"/>
                    <a:pt x="734" y="934"/>
                  </a:cubicBezTo>
                  <a:cubicBezTo>
                    <a:pt x="801" y="901"/>
                    <a:pt x="867" y="801"/>
                    <a:pt x="967" y="768"/>
                  </a:cubicBezTo>
                  <a:cubicBezTo>
                    <a:pt x="1001" y="768"/>
                    <a:pt x="1034" y="734"/>
                    <a:pt x="1068" y="734"/>
                  </a:cubicBezTo>
                  <a:cubicBezTo>
                    <a:pt x="1134" y="734"/>
                    <a:pt x="1168" y="668"/>
                    <a:pt x="1201" y="668"/>
                  </a:cubicBezTo>
                  <a:cubicBezTo>
                    <a:pt x="1334" y="634"/>
                    <a:pt x="1468" y="634"/>
                    <a:pt x="1568" y="601"/>
                  </a:cubicBezTo>
                  <a:close/>
                  <a:moveTo>
                    <a:pt x="1668" y="0"/>
                  </a:moveTo>
                  <a:cubicBezTo>
                    <a:pt x="1401" y="0"/>
                    <a:pt x="1168" y="67"/>
                    <a:pt x="967" y="134"/>
                  </a:cubicBezTo>
                  <a:lnTo>
                    <a:pt x="901" y="134"/>
                  </a:lnTo>
                  <a:cubicBezTo>
                    <a:pt x="867" y="134"/>
                    <a:pt x="867" y="167"/>
                    <a:pt x="834" y="167"/>
                  </a:cubicBezTo>
                  <a:cubicBezTo>
                    <a:pt x="701" y="234"/>
                    <a:pt x="634" y="301"/>
                    <a:pt x="534" y="401"/>
                  </a:cubicBezTo>
                  <a:lnTo>
                    <a:pt x="467" y="467"/>
                  </a:lnTo>
                  <a:cubicBezTo>
                    <a:pt x="400" y="501"/>
                    <a:pt x="367" y="601"/>
                    <a:pt x="334" y="634"/>
                  </a:cubicBezTo>
                  <a:cubicBezTo>
                    <a:pt x="334" y="668"/>
                    <a:pt x="300" y="668"/>
                    <a:pt x="300" y="734"/>
                  </a:cubicBezTo>
                  <a:lnTo>
                    <a:pt x="300" y="768"/>
                  </a:lnTo>
                  <a:cubicBezTo>
                    <a:pt x="167" y="901"/>
                    <a:pt x="167" y="968"/>
                    <a:pt x="134" y="1001"/>
                  </a:cubicBezTo>
                  <a:cubicBezTo>
                    <a:pt x="67" y="1068"/>
                    <a:pt x="67" y="1101"/>
                    <a:pt x="67" y="1168"/>
                  </a:cubicBezTo>
                  <a:cubicBezTo>
                    <a:pt x="33" y="1301"/>
                    <a:pt x="33" y="1435"/>
                    <a:pt x="0" y="1501"/>
                  </a:cubicBezTo>
                  <a:lnTo>
                    <a:pt x="0" y="1768"/>
                  </a:lnTo>
                  <a:cubicBezTo>
                    <a:pt x="0" y="2069"/>
                    <a:pt x="33" y="2402"/>
                    <a:pt x="67" y="2669"/>
                  </a:cubicBezTo>
                  <a:cubicBezTo>
                    <a:pt x="67" y="2769"/>
                    <a:pt x="134" y="2836"/>
                    <a:pt x="134" y="2936"/>
                  </a:cubicBezTo>
                  <a:lnTo>
                    <a:pt x="134" y="2969"/>
                  </a:lnTo>
                  <a:lnTo>
                    <a:pt x="367" y="3736"/>
                  </a:lnTo>
                  <a:cubicBezTo>
                    <a:pt x="367" y="3770"/>
                    <a:pt x="400" y="3803"/>
                    <a:pt x="400" y="3903"/>
                  </a:cubicBezTo>
                  <a:lnTo>
                    <a:pt x="801" y="4770"/>
                  </a:lnTo>
                  <a:cubicBezTo>
                    <a:pt x="1001" y="5171"/>
                    <a:pt x="1201" y="5604"/>
                    <a:pt x="1468" y="6005"/>
                  </a:cubicBezTo>
                  <a:lnTo>
                    <a:pt x="1835" y="6638"/>
                  </a:lnTo>
                  <a:cubicBezTo>
                    <a:pt x="2335" y="7406"/>
                    <a:pt x="2835" y="8140"/>
                    <a:pt x="3403" y="8807"/>
                  </a:cubicBezTo>
                  <a:cubicBezTo>
                    <a:pt x="3903" y="9440"/>
                    <a:pt x="4403" y="10008"/>
                    <a:pt x="4970" y="10608"/>
                  </a:cubicBezTo>
                  <a:lnTo>
                    <a:pt x="5037" y="10675"/>
                  </a:lnTo>
                  <a:lnTo>
                    <a:pt x="5070" y="10741"/>
                  </a:lnTo>
                  <a:cubicBezTo>
                    <a:pt x="6104" y="11842"/>
                    <a:pt x="7305" y="12910"/>
                    <a:pt x="8506" y="13844"/>
                  </a:cubicBezTo>
                  <a:cubicBezTo>
                    <a:pt x="8540" y="13910"/>
                    <a:pt x="8573" y="13944"/>
                    <a:pt x="8673" y="13977"/>
                  </a:cubicBezTo>
                  <a:cubicBezTo>
                    <a:pt x="9340" y="14477"/>
                    <a:pt x="10007" y="14944"/>
                    <a:pt x="10741" y="15345"/>
                  </a:cubicBezTo>
                  <a:cubicBezTo>
                    <a:pt x="11075" y="15578"/>
                    <a:pt x="11442" y="15745"/>
                    <a:pt x="11842" y="15912"/>
                  </a:cubicBezTo>
                  <a:cubicBezTo>
                    <a:pt x="12175" y="16079"/>
                    <a:pt x="12542" y="16179"/>
                    <a:pt x="12909" y="16279"/>
                  </a:cubicBezTo>
                  <a:lnTo>
                    <a:pt x="13009" y="16279"/>
                  </a:lnTo>
                  <a:cubicBezTo>
                    <a:pt x="13243" y="16312"/>
                    <a:pt x="13543" y="16345"/>
                    <a:pt x="13777" y="16345"/>
                  </a:cubicBezTo>
                  <a:cubicBezTo>
                    <a:pt x="14043" y="16345"/>
                    <a:pt x="14277" y="16312"/>
                    <a:pt x="14544" y="16179"/>
                  </a:cubicBezTo>
                  <a:cubicBezTo>
                    <a:pt x="14611" y="16145"/>
                    <a:pt x="14744" y="16079"/>
                    <a:pt x="14844" y="16012"/>
                  </a:cubicBezTo>
                  <a:lnTo>
                    <a:pt x="15078" y="15778"/>
                  </a:lnTo>
                  <a:cubicBezTo>
                    <a:pt x="15178" y="15678"/>
                    <a:pt x="15211" y="15578"/>
                    <a:pt x="15244" y="15478"/>
                  </a:cubicBezTo>
                  <a:cubicBezTo>
                    <a:pt x="15278" y="15345"/>
                    <a:pt x="15344" y="15245"/>
                    <a:pt x="15378" y="15078"/>
                  </a:cubicBezTo>
                  <a:cubicBezTo>
                    <a:pt x="15411" y="14811"/>
                    <a:pt x="15411" y="14511"/>
                    <a:pt x="15411" y="14244"/>
                  </a:cubicBezTo>
                  <a:cubicBezTo>
                    <a:pt x="15378" y="13844"/>
                    <a:pt x="15278" y="13510"/>
                    <a:pt x="15211" y="13143"/>
                  </a:cubicBezTo>
                  <a:cubicBezTo>
                    <a:pt x="15011" y="12476"/>
                    <a:pt x="14711" y="11809"/>
                    <a:pt x="14377" y="11175"/>
                  </a:cubicBezTo>
                  <a:cubicBezTo>
                    <a:pt x="14043" y="10508"/>
                    <a:pt x="13677" y="9941"/>
                    <a:pt x="13243" y="9307"/>
                  </a:cubicBezTo>
                  <a:cubicBezTo>
                    <a:pt x="12843" y="8740"/>
                    <a:pt x="12409" y="8140"/>
                    <a:pt x="11942" y="7572"/>
                  </a:cubicBezTo>
                  <a:cubicBezTo>
                    <a:pt x="11041" y="6405"/>
                    <a:pt x="10007" y="5304"/>
                    <a:pt x="8973" y="4270"/>
                  </a:cubicBezTo>
                  <a:cubicBezTo>
                    <a:pt x="7872" y="3269"/>
                    <a:pt x="6738" y="2302"/>
                    <a:pt x="5504" y="1501"/>
                  </a:cubicBezTo>
                  <a:cubicBezTo>
                    <a:pt x="4904" y="1135"/>
                    <a:pt x="4236" y="768"/>
                    <a:pt x="3603" y="501"/>
                  </a:cubicBezTo>
                  <a:cubicBezTo>
                    <a:pt x="3002" y="267"/>
                    <a:pt x="2335" y="0"/>
                    <a:pt x="1668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59"/>
            <p:cNvSpPr/>
            <p:nvPr/>
          </p:nvSpPr>
          <p:spPr>
            <a:xfrm>
              <a:off x="2510200" y="3478763"/>
              <a:ext cx="488700" cy="271875"/>
            </a:xfrm>
            <a:custGeom>
              <a:avLst/>
              <a:gdLst/>
              <a:ahLst/>
              <a:cxnLst/>
              <a:rect l="l" t="t" r="r" b="b"/>
              <a:pathLst>
                <a:path w="19548" h="10875" extrusionOk="0">
                  <a:moveTo>
                    <a:pt x="16312" y="401"/>
                  </a:moveTo>
                  <a:cubicBezTo>
                    <a:pt x="16842" y="401"/>
                    <a:pt x="17344" y="409"/>
                    <a:pt x="17846" y="534"/>
                  </a:cubicBezTo>
                  <a:lnTo>
                    <a:pt x="18480" y="801"/>
                  </a:lnTo>
                  <a:cubicBezTo>
                    <a:pt x="18547" y="834"/>
                    <a:pt x="18680" y="934"/>
                    <a:pt x="18780" y="1001"/>
                  </a:cubicBezTo>
                  <a:lnTo>
                    <a:pt x="18847" y="1101"/>
                  </a:lnTo>
                  <a:cubicBezTo>
                    <a:pt x="18881" y="1101"/>
                    <a:pt x="18881" y="1135"/>
                    <a:pt x="18914" y="1168"/>
                  </a:cubicBezTo>
                  <a:cubicBezTo>
                    <a:pt x="18981" y="1201"/>
                    <a:pt x="19014" y="1301"/>
                    <a:pt x="19047" y="1368"/>
                  </a:cubicBezTo>
                  <a:cubicBezTo>
                    <a:pt x="19047" y="1466"/>
                    <a:pt x="19083" y="1528"/>
                    <a:pt x="19011" y="1528"/>
                  </a:cubicBezTo>
                  <a:cubicBezTo>
                    <a:pt x="18984" y="1528"/>
                    <a:pt x="18943" y="1519"/>
                    <a:pt x="18881" y="1501"/>
                  </a:cubicBezTo>
                  <a:lnTo>
                    <a:pt x="18881" y="1535"/>
                  </a:lnTo>
                  <a:lnTo>
                    <a:pt x="18881" y="1702"/>
                  </a:lnTo>
                  <a:lnTo>
                    <a:pt x="18881" y="1735"/>
                  </a:lnTo>
                  <a:lnTo>
                    <a:pt x="18881" y="1868"/>
                  </a:lnTo>
                  <a:lnTo>
                    <a:pt x="18881" y="1902"/>
                  </a:lnTo>
                  <a:lnTo>
                    <a:pt x="18881" y="1968"/>
                  </a:lnTo>
                  <a:lnTo>
                    <a:pt x="18881" y="2002"/>
                  </a:lnTo>
                  <a:cubicBezTo>
                    <a:pt x="18847" y="2169"/>
                    <a:pt x="18814" y="2302"/>
                    <a:pt x="18714" y="2402"/>
                  </a:cubicBezTo>
                  <a:cubicBezTo>
                    <a:pt x="18480" y="2836"/>
                    <a:pt x="18180" y="3203"/>
                    <a:pt x="17846" y="3570"/>
                  </a:cubicBezTo>
                  <a:cubicBezTo>
                    <a:pt x="16912" y="4537"/>
                    <a:pt x="15878" y="5338"/>
                    <a:pt x="14744" y="6038"/>
                  </a:cubicBezTo>
                  <a:cubicBezTo>
                    <a:pt x="14177" y="6405"/>
                    <a:pt x="13510" y="6805"/>
                    <a:pt x="12876" y="7139"/>
                  </a:cubicBezTo>
                  <a:cubicBezTo>
                    <a:pt x="12876" y="7172"/>
                    <a:pt x="12843" y="7172"/>
                    <a:pt x="12843" y="7172"/>
                  </a:cubicBezTo>
                  <a:cubicBezTo>
                    <a:pt x="12843" y="7206"/>
                    <a:pt x="12810" y="7206"/>
                    <a:pt x="12810" y="7206"/>
                  </a:cubicBezTo>
                  <a:cubicBezTo>
                    <a:pt x="12743" y="7206"/>
                    <a:pt x="12743" y="7239"/>
                    <a:pt x="12709" y="7239"/>
                  </a:cubicBezTo>
                  <a:cubicBezTo>
                    <a:pt x="12343" y="7472"/>
                    <a:pt x="11909" y="7673"/>
                    <a:pt x="11542" y="7839"/>
                  </a:cubicBezTo>
                  <a:cubicBezTo>
                    <a:pt x="11509" y="7839"/>
                    <a:pt x="11509" y="7873"/>
                    <a:pt x="11475" y="7873"/>
                  </a:cubicBezTo>
                  <a:cubicBezTo>
                    <a:pt x="11475" y="7906"/>
                    <a:pt x="11409" y="7906"/>
                    <a:pt x="11409" y="7906"/>
                  </a:cubicBezTo>
                  <a:cubicBezTo>
                    <a:pt x="11409" y="7973"/>
                    <a:pt x="11375" y="7973"/>
                    <a:pt x="11375" y="7973"/>
                  </a:cubicBezTo>
                  <a:lnTo>
                    <a:pt x="11308" y="8006"/>
                  </a:lnTo>
                  <a:cubicBezTo>
                    <a:pt x="11308" y="8040"/>
                    <a:pt x="11242" y="8040"/>
                    <a:pt x="11242" y="8040"/>
                  </a:cubicBezTo>
                  <a:cubicBezTo>
                    <a:pt x="11242" y="8073"/>
                    <a:pt x="11208" y="8073"/>
                    <a:pt x="11208" y="8073"/>
                  </a:cubicBezTo>
                  <a:cubicBezTo>
                    <a:pt x="11208" y="8140"/>
                    <a:pt x="11175" y="8140"/>
                    <a:pt x="11175" y="8140"/>
                  </a:cubicBezTo>
                  <a:cubicBezTo>
                    <a:pt x="11175" y="8173"/>
                    <a:pt x="11142" y="8173"/>
                    <a:pt x="11142" y="8173"/>
                  </a:cubicBezTo>
                  <a:cubicBezTo>
                    <a:pt x="11142" y="8206"/>
                    <a:pt x="11075" y="8206"/>
                    <a:pt x="11075" y="8206"/>
                  </a:cubicBezTo>
                  <a:lnTo>
                    <a:pt x="11042" y="8240"/>
                  </a:lnTo>
                  <a:cubicBezTo>
                    <a:pt x="11008" y="8240"/>
                    <a:pt x="11008" y="8306"/>
                    <a:pt x="10975" y="8306"/>
                  </a:cubicBezTo>
                  <a:lnTo>
                    <a:pt x="10908" y="8306"/>
                  </a:lnTo>
                  <a:cubicBezTo>
                    <a:pt x="10875" y="8306"/>
                    <a:pt x="10875" y="8340"/>
                    <a:pt x="10841" y="8340"/>
                  </a:cubicBezTo>
                  <a:lnTo>
                    <a:pt x="10808" y="8340"/>
                  </a:lnTo>
                  <a:cubicBezTo>
                    <a:pt x="10741" y="8340"/>
                    <a:pt x="10741" y="8373"/>
                    <a:pt x="10708" y="8373"/>
                  </a:cubicBezTo>
                  <a:cubicBezTo>
                    <a:pt x="10708" y="8373"/>
                    <a:pt x="10675" y="8406"/>
                    <a:pt x="10641" y="8406"/>
                  </a:cubicBezTo>
                  <a:cubicBezTo>
                    <a:pt x="9774" y="8807"/>
                    <a:pt x="8840" y="9140"/>
                    <a:pt x="7939" y="9407"/>
                  </a:cubicBezTo>
                  <a:lnTo>
                    <a:pt x="7873" y="9407"/>
                  </a:lnTo>
                  <a:cubicBezTo>
                    <a:pt x="7206" y="9641"/>
                    <a:pt x="6538" y="9807"/>
                    <a:pt x="5871" y="9974"/>
                  </a:cubicBezTo>
                  <a:lnTo>
                    <a:pt x="5838" y="9974"/>
                  </a:lnTo>
                  <a:cubicBezTo>
                    <a:pt x="5771" y="9974"/>
                    <a:pt x="5671" y="10008"/>
                    <a:pt x="5604" y="10008"/>
                  </a:cubicBezTo>
                  <a:cubicBezTo>
                    <a:pt x="4837" y="10174"/>
                    <a:pt x="4103" y="10241"/>
                    <a:pt x="3303" y="10308"/>
                  </a:cubicBezTo>
                  <a:lnTo>
                    <a:pt x="3369" y="10308"/>
                  </a:lnTo>
                  <a:cubicBezTo>
                    <a:pt x="3244" y="10316"/>
                    <a:pt x="3119" y="10320"/>
                    <a:pt x="2994" y="10320"/>
                  </a:cubicBezTo>
                  <a:cubicBezTo>
                    <a:pt x="2619" y="10320"/>
                    <a:pt x="2244" y="10283"/>
                    <a:pt x="1868" y="10208"/>
                  </a:cubicBezTo>
                  <a:cubicBezTo>
                    <a:pt x="1802" y="10208"/>
                    <a:pt x="1702" y="10174"/>
                    <a:pt x="1668" y="10174"/>
                  </a:cubicBezTo>
                  <a:cubicBezTo>
                    <a:pt x="1468" y="10141"/>
                    <a:pt x="1301" y="10041"/>
                    <a:pt x="1101" y="9974"/>
                  </a:cubicBezTo>
                  <a:cubicBezTo>
                    <a:pt x="1001" y="9908"/>
                    <a:pt x="868" y="9841"/>
                    <a:pt x="801" y="9741"/>
                  </a:cubicBezTo>
                  <a:cubicBezTo>
                    <a:pt x="768" y="9674"/>
                    <a:pt x="668" y="9641"/>
                    <a:pt x="634" y="9541"/>
                  </a:cubicBezTo>
                  <a:cubicBezTo>
                    <a:pt x="601" y="9474"/>
                    <a:pt x="601" y="9407"/>
                    <a:pt x="534" y="9340"/>
                  </a:cubicBezTo>
                  <a:cubicBezTo>
                    <a:pt x="534" y="9240"/>
                    <a:pt x="501" y="9174"/>
                    <a:pt x="501" y="9074"/>
                  </a:cubicBezTo>
                  <a:cubicBezTo>
                    <a:pt x="501" y="8974"/>
                    <a:pt x="501" y="8840"/>
                    <a:pt x="534" y="8707"/>
                  </a:cubicBezTo>
                  <a:cubicBezTo>
                    <a:pt x="601" y="8507"/>
                    <a:pt x="668" y="8306"/>
                    <a:pt x="768" y="8140"/>
                  </a:cubicBezTo>
                  <a:cubicBezTo>
                    <a:pt x="1001" y="7706"/>
                    <a:pt x="1301" y="7339"/>
                    <a:pt x="1635" y="6972"/>
                  </a:cubicBezTo>
                  <a:cubicBezTo>
                    <a:pt x="2536" y="6005"/>
                    <a:pt x="3603" y="5204"/>
                    <a:pt x="4704" y="4504"/>
                  </a:cubicBezTo>
                  <a:cubicBezTo>
                    <a:pt x="5805" y="3836"/>
                    <a:pt x="6972" y="3203"/>
                    <a:pt x="8140" y="2669"/>
                  </a:cubicBezTo>
                  <a:cubicBezTo>
                    <a:pt x="9307" y="2169"/>
                    <a:pt x="10508" y="1668"/>
                    <a:pt x="11742" y="1301"/>
                  </a:cubicBezTo>
                  <a:lnTo>
                    <a:pt x="11709" y="1301"/>
                  </a:lnTo>
                  <a:cubicBezTo>
                    <a:pt x="12476" y="1068"/>
                    <a:pt x="13243" y="868"/>
                    <a:pt x="14044" y="701"/>
                  </a:cubicBezTo>
                  <a:cubicBezTo>
                    <a:pt x="14811" y="534"/>
                    <a:pt x="15545" y="467"/>
                    <a:pt x="16312" y="401"/>
                  </a:cubicBezTo>
                  <a:close/>
                  <a:moveTo>
                    <a:pt x="16479" y="0"/>
                  </a:moveTo>
                  <a:cubicBezTo>
                    <a:pt x="15778" y="0"/>
                    <a:pt x="15044" y="100"/>
                    <a:pt x="14344" y="201"/>
                  </a:cubicBezTo>
                  <a:cubicBezTo>
                    <a:pt x="12876" y="467"/>
                    <a:pt x="11475" y="868"/>
                    <a:pt x="10108" y="1368"/>
                  </a:cubicBezTo>
                  <a:cubicBezTo>
                    <a:pt x="8707" y="1868"/>
                    <a:pt x="7339" y="2502"/>
                    <a:pt x="6038" y="3203"/>
                  </a:cubicBezTo>
                  <a:cubicBezTo>
                    <a:pt x="5438" y="3536"/>
                    <a:pt x="4804" y="3937"/>
                    <a:pt x="4203" y="4303"/>
                  </a:cubicBezTo>
                  <a:cubicBezTo>
                    <a:pt x="3636" y="4704"/>
                    <a:pt x="3003" y="5137"/>
                    <a:pt x="2469" y="5604"/>
                  </a:cubicBezTo>
                  <a:cubicBezTo>
                    <a:pt x="1935" y="6005"/>
                    <a:pt x="1435" y="6505"/>
                    <a:pt x="968" y="7039"/>
                  </a:cubicBezTo>
                  <a:cubicBezTo>
                    <a:pt x="701" y="7339"/>
                    <a:pt x="501" y="7639"/>
                    <a:pt x="334" y="7973"/>
                  </a:cubicBezTo>
                  <a:cubicBezTo>
                    <a:pt x="201" y="8173"/>
                    <a:pt x="100" y="8473"/>
                    <a:pt x="34" y="8707"/>
                  </a:cubicBezTo>
                  <a:cubicBezTo>
                    <a:pt x="0" y="8840"/>
                    <a:pt x="0" y="9007"/>
                    <a:pt x="0" y="9140"/>
                  </a:cubicBezTo>
                  <a:cubicBezTo>
                    <a:pt x="0" y="9274"/>
                    <a:pt x="0" y="9340"/>
                    <a:pt x="34" y="9474"/>
                  </a:cubicBezTo>
                  <a:cubicBezTo>
                    <a:pt x="100" y="9607"/>
                    <a:pt x="134" y="9707"/>
                    <a:pt x="167" y="9807"/>
                  </a:cubicBezTo>
                  <a:cubicBezTo>
                    <a:pt x="267" y="9941"/>
                    <a:pt x="301" y="10008"/>
                    <a:pt x="367" y="10108"/>
                  </a:cubicBezTo>
                  <a:cubicBezTo>
                    <a:pt x="534" y="10308"/>
                    <a:pt x="768" y="10441"/>
                    <a:pt x="1001" y="10541"/>
                  </a:cubicBezTo>
                  <a:cubicBezTo>
                    <a:pt x="1268" y="10675"/>
                    <a:pt x="1501" y="10775"/>
                    <a:pt x="1768" y="10808"/>
                  </a:cubicBezTo>
                  <a:lnTo>
                    <a:pt x="1835" y="10808"/>
                  </a:lnTo>
                  <a:cubicBezTo>
                    <a:pt x="2202" y="10842"/>
                    <a:pt x="2602" y="10875"/>
                    <a:pt x="2969" y="10875"/>
                  </a:cubicBezTo>
                  <a:cubicBezTo>
                    <a:pt x="3369" y="10875"/>
                    <a:pt x="3770" y="10842"/>
                    <a:pt x="4170" y="10808"/>
                  </a:cubicBezTo>
                  <a:cubicBezTo>
                    <a:pt x="5004" y="10708"/>
                    <a:pt x="5838" y="10541"/>
                    <a:pt x="6638" y="10341"/>
                  </a:cubicBezTo>
                  <a:lnTo>
                    <a:pt x="6805" y="10308"/>
                  </a:lnTo>
                  <a:cubicBezTo>
                    <a:pt x="8306" y="9941"/>
                    <a:pt x="9774" y="9374"/>
                    <a:pt x="11175" y="8773"/>
                  </a:cubicBezTo>
                  <a:cubicBezTo>
                    <a:pt x="11208" y="8707"/>
                    <a:pt x="11208" y="8707"/>
                    <a:pt x="11275" y="8707"/>
                  </a:cubicBezTo>
                  <a:cubicBezTo>
                    <a:pt x="11308" y="8707"/>
                    <a:pt x="11308" y="8673"/>
                    <a:pt x="11342" y="8673"/>
                  </a:cubicBezTo>
                  <a:cubicBezTo>
                    <a:pt x="12042" y="8340"/>
                    <a:pt x="12776" y="8006"/>
                    <a:pt x="13477" y="7639"/>
                  </a:cubicBezTo>
                  <a:cubicBezTo>
                    <a:pt x="14277" y="7172"/>
                    <a:pt x="15011" y="6705"/>
                    <a:pt x="15778" y="6205"/>
                  </a:cubicBezTo>
                  <a:cubicBezTo>
                    <a:pt x="15978" y="6105"/>
                    <a:pt x="16145" y="5938"/>
                    <a:pt x="16345" y="5805"/>
                  </a:cubicBezTo>
                  <a:cubicBezTo>
                    <a:pt x="16712" y="5504"/>
                    <a:pt x="17113" y="5204"/>
                    <a:pt x="17446" y="4937"/>
                  </a:cubicBezTo>
                  <a:cubicBezTo>
                    <a:pt x="17680" y="4704"/>
                    <a:pt x="17947" y="4504"/>
                    <a:pt x="18147" y="4270"/>
                  </a:cubicBezTo>
                  <a:lnTo>
                    <a:pt x="18280" y="4137"/>
                  </a:lnTo>
                  <a:lnTo>
                    <a:pt x="18780" y="3503"/>
                  </a:lnTo>
                  <a:lnTo>
                    <a:pt x="18814" y="3470"/>
                  </a:lnTo>
                  <a:cubicBezTo>
                    <a:pt x="18847" y="3369"/>
                    <a:pt x="18881" y="3336"/>
                    <a:pt x="18947" y="3236"/>
                  </a:cubicBezTo>
                  <a:cubicBezTo>
                    <a:pt x="19114" y="3003"/>
                    <a:pt x="19281" y="2769"/>
                    <a:pt x="19381" y="2469"/>
                  </a:cubicBezTo>
                  <a:cubicBezTo>
                    <a:pt x="19448" y="2369"/>
                    <a:pt x="19448" y="2302"/>
                    <a:pt x="19481" y="2202"/>
                  </a:cubicBezTo>
                  <a:cubicBezTo>
                    <a:pt x="19514" y="2135"/>
                    <a:pt x="19548" y="2002"/>
                    <a:pt x="19548" y="1868"/>
                  </a:cubicBezTo>
                  <a:lnTo>
                    <a:pt x="19548" y="1702"/>
                  </a:lnTo>
                  <a:cubicBezTo>
                    <a:pt x="19548" y="1647"/>
                    <a:pt x="19548" y="1593"/>
                    <a:pt x="19511" y="1593"/>
                  </a:cubicBezTo>
                  <a:cubicBezTo>
                    <a:pt x="19503" y="1593"/>
                    <a:pt x="19493" y="1595"/>
                    <a:pt x="19481" y="1602"/>
                  </a:cubicBezTo>
                  <a:lnTo>
                    <a:pt x="19481" y="1535"/>
                  </a:lnTo>
                  <a:lnTo>
                    <a:pt x="19481" y="1468"/>
                  </a:lnTo>
                  <a:cubicBezTo>
                    <a:pt x="19481" y="1368"/>
                    <a:pt x="19481" y="1335"/>
                    <a:pt x="19448" y="1268"/>
                  </a:cubicBezTo>
                  <a:cubicBezTo>
                    <a:pt x="19448" y="1201"/>
                    <a:pt x="19381" y="1168"/>
                    <a:pt x="19381" y="1135"/>
                  </a:cubicBezTo>
                  <a:cubicBezTo>
                    <a:pt x="19314" y="1034"/>
                    <a:pt x="19281" y="934"/>
                    <a:pt x="19181" y="834"/>
                  </a:cubicBezTo>
                  <a:lnTo>
                    <a:pt x="19147" y="801"/>
                  </a:lnTo>
                  <a:lnTo>
                    <a:pt x="19114" y="768"/>
                  </a:lnTo>
                  <a:cubicBezTo>
                    <a:pt x="18947" y="601"/>
                    <a:pt x="18714" y="434"/>
                    <a:pt x="18480" y="334"/>
                  </a:cubicBezTo>
                  <a:cubicBezTo>
                    <a:pt x="17846" y="34"/>
                    <a:pt x="17146" y="0"/>
                    <a:pt x="1647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2" name="Google Shape;1302;p59"/>
          <p:cNvGrpSpPr/>
          <p:nvPr/>
        </p:nvGrpSpPr>
        <p:grpSpPr>
          <a:xfrm rot="1153345">
            <a:off x="645658" y="3654571"/>
            <a:ext cx="1134455" cy="1664267"/>
            <a:chOff x="1091475" y="2382538"/>
            <a:chExt cx="610200" cy="895175"/>
          </a:xfrm>
        </p:grpSpPr>
        <p:sp>
          <p:nvSpPr>
            <p:cNvPr id="1303" name="Google Shape;1303;p59"/>
            <p:cNvSpPr/>
            <p:nvPr/>
          </p:nvSpPr>
          <p:spPr>
            <a:xfrm>
              <a:off x="1238875" y="2878763"/>
              <a:ext cx="105650" cy="114000"/>
            </a:xfrm>
            <a:custGeom>
              <a:avLst/>
              <a:gdLst/>
              <a:ahLst/>
              <a:cxnLst/>
              <a:rect l="l" t="t" r="r" b="b"/>
              <a:pathLst>
                <a:path w="4226" h="4560" extrusionOk="0">
                  <a:moveTo>
                    <a:pt x="4104" y="1733"/>
                  </a:moveTo>
                  <a:lnTo>
                    <a:pt x="2980" y="4134"/>
                  </a:lnTo>
                  <a:cubicBezTo>
                    <a:pt x="2828" y="4438"/>
                    <a:pt x="2493" y="4560"/>
                    <a:pt x="2189" y="4438"/>
                  </a:cubicBezTo>
                  <a:lnTo>
                    <a:pt x="427" y="3587"/>
                  </a:lnTo>
                  <a:cubicBezTo>
                    <a:pt x="123" y="3435"/>
                    <a:pt x="1" y="3101"/>
                    <a:pt x="123" y="2797"/>
                  </a:cubicBezTo>
                  <a:lnTo>
                    <a:pt x="1217" y="395"/>
                  </a:lnTo>
                  <a:cubicBezTo>
                    <a:pt x="1369" y="91"/>
                    <a:pt x="1703" y="0"/>
                    <a:pt x="2007" y="91"/>
                  </a:cubicBezTo>
                  <a:lnTo>
                    <a:pt x="3800" y="943"/>
                  </a:lnTo>
                  <a:cubicBezTo>
                    <a:pt x="4104" y="1094"/>
                    <a:pt x="4226" y="1429"/>
                    <a:pt x="4104" y="17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59"/>
            <p:cNvSpPr/>
            <p:nvPr/>
          </p:nvSpPr>
          <p:spPr>
            <a:xfrm>
              <a:off x="1128700" y="2382538"/>
              <a:ext cx="572975" cy="573000"/>
            </a:xfrm>
            <a:custGeom>
              <a:avLst/>
              <a:gdLst/>
              <a:ahLst/>
              <a:cxnLst/>
              <a:rect l="l" t="t" r="r" b="b"/>
              <a:pathLst>
                <a:path w="22919" h="22920" extrusionOk="0">
                  <a:moveTo>
                    <a:pt x="15685" y="2311"/>
                  </a:moveTo>
                  <a:cubicBezTo>
                    <a:pt x="10639" y="1"/>
                    <a:pt x="4621" y="2159"/>
                    <a:pt x="2311" y="7235"/>
                  </a:cubicBezTo>
                  <a:cubicBezTo>
                    <a:pt x="1" y="12281"/>
                    <a:pt x="2159" y="18269"/>
                    <a:pt x="7204" y="20609"/>
                  </a:cubicBezTo>
                  <a:cubicBezTo>
                    <a:pt x="12280" y="22919"/>
                    <a:pt x="18268" y="20761"/>
                    <a:pt x="20579" y="15685"/>
                  </a:cubicBezTo>
                  <a:cubicBezTo>
                    <a:pt x="22919" y="10639"/>
                    <a:pt x="20700" y="4651"/>
                    <a:pt x="15685" y="23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59"/>
            <p:cNvSpPr/>
            <p:nvPr/>
          </p:nvSpPr>
          <p:spPr>
            <a:xfrm>
              <a:off x="1091475" y="2934238"/>
              <a:ext cx="242425" cy="343475"/>
            </a:xfrm>
            <a:custGeom>
              <a:avLst/>
              <a:gdLst/>
              <a:ahLst/>
              <a:cxnLst/>
              <a:rect l="l" t="t" r="r" b="b"/>
              <a:pathLst>
                <a:path w="9697" h="13739" extrusionOk="0">
                  <a:moveTo>
                    <a:pt x="9453" y="2766"/>
                  </a:moveTo>
                  <a:lnTo>
                    <a:pt x="4712" y="13040"/>
                  </a:lnTo>
                  <a:cubicBezTo>
                    <a:pt x="4499" y="13496"/>
                    <a:pt x="3921" y="13739"/>
                    <a:pt x="3465" y="13496"/>
                  </a:cubicBezTo>
                  <a:lnTo>
                    <a:pt x="699" y="12219"/>
                  </a:lnTo>
                  <a:cubicBezTo>
                    <a:pt x="243" y="11976"/>
                    <a:pt x="0" y="11398"/>
                    <a:pt x="243" y="10943"/>
                  </a:cubicBezTo>
                  <a:lnTo>
                    <a:pt x="4985" y="699"/>
                  </a:lnTo>
                  <a:cubicBezTo>
                    <a:pt x="5198" y="243"/>
                    <a:pt x="5775" y="0"/>
                    <a:pt x="6231" y="243"/>
                  </a:cubicBezTo>
                  <a:lnTo>
                    <a:pt x="8997" y="1520"/>
                  </a:lnTo>
                  <a:cubicBezTo>
                    <a:pt x="9453" y="1763"/>
                    <a:pt x="9696" y="2280"/>
                    <a:pt x="9453" y="276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59"/>
            <p:cNvSpPr/>
            <p:nvPr/>
          </p:nvSpPr>
          <p:spPr>
            <a:xfrm>
              <a:off x="1210000" y="2463088"/>
              <a:ext cx="409625" cy="409625"/>
            </a:xfrm>
            <a:custGeom>
              <a:avLst/>
              <a:gdLst/>
              <a:ahLst/>
              <a:cxnLst/>
              <a:rect l="l" t="t" r="r" b="b"/>
              <a:pathLst>
                <a:path w="16385" h="16385" extrusionOk="0">
                  <a:moveTo>
                    <a:pt x="11217" y="1673"/>
                  </a:moveTo>
                  <a:cubicBezTo>
                    <a:pt x="7600" y="1"/>
                    <a:pt x="3314" y="1581"/>
                    <a:pt x="1673" y="5168"/>
                  </a:cubicBezTo>
                  <a:cubicBezTo>
                    <a:pt x="1" y="8785"/>
                    <a:pt x="1582" y="13071"/>
                    <a:pt x="5168" y="14712"/>
                  </a:cubicBezTo>
                  <a:cubicBezTo>
                    <a:pt x="8785" y="16384"/>
                    <a:pt x="13071" y="14834"/>
                    <a:pt x="14712" y="11217"/>
                  </a:cubicBezTo>
                  <a:cubicBezTo>
                    <a:pt x="16384" y="7661"/>
                    <a:pt x="14834" y="3344"/>
                    <a:pt x="11217" y="1673"/>
                  </a:cubicBez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Line 4">
            <a:extLst>
              <a:ext uri="{FF2B5EF4-FFF2-40B4-BE49-F238E27FC236}">
                <a16:creationId xmlns:a16="http://schemas.microsoft.com/office/drawing/2014/main" id="{3241163D-396B-46F0-820D-40E4E0B5F44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0838" y="1693864"/>
            <a:ext cx="2016125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  <p:sp>
        <p:nvSpPr>
          <p:cNvPr id="35" name="Text Box 5">
            <a:extLst>
              <a:ext uri="{FF2B5EF4-FFF2-40B4-BE49-F238E27FC236}">
                <a16:creationId xmlns:a16="http://schemas.microsoft.com/office/drawing/2014/main" id="{CE173AF3-7430-4692-83CF-F278D665B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7013" y="1184276"/>
            <a:ext cx="1871663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gấp 2 lần</a:t>
            </a:r>
          </a:p>
        </p:txBody>
      </p:sp>
      <p:sp>
        <p:nvSpPr>
          <p:cNvPr id="36" name="Text Box 6">
            <a:extLst>
              <a:ext uri="{FF2B5EF4-FFF2-40B4-BE49-F238E27FC236}">
                <a16:creationId xmlns:a16="http://schemas.microsoft.com/office/drawing/2014/main" id="{02DDC228-6226-4DD4-946B-BCC1A4D06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9763" y="1204914"/>
            <a:ext cx="15113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bớt 2</a:t>
            </a:r>
          </a:p>
        </p:txBody>
      </p:sp>
      <p:sp>
        <p:nvSpPr>
          <p:cNvPr id="37" name="Rectangle 7">
            <a:extLst>
              <a:ext uri="{FF2B5EF4-FFF2-40B4-BE49-F238E27FC236}">
                <a16:creationId xmlns:a16="http://schemas.microsoft.com/office/drawing/2014/main" id="{1FD7C1FD-2B45-4C1A-A476-D9D31A30A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6963" y="1262064"/>
            <a:ext cx="792163" cy="703262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8" name="Rectangle 8">
            <a:extLst>
              <a:ext uri="{FF2B5EF4-FFF2-40B4-BE49-F238E27FC236}">
                <a16:creationId xmlns:a16="http://schemas.microsoft.com/office/drawing/2014/main" id="{8AE6B59C-EF93-43FC-9FE0-1C1C010AC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388" y="1262064"/>
            <a:ext cx="792163" cy="703262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3333CC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90021E22-D0C1-4B08-B481-F6C51D26B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676" y="1262064"/>
            <a:ext cx="792162" cy="704850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40" name="Line 10">
            <a:extLst>
              <a:ext uri="{FF2B5EF4-FFF2-40B4-BE49-F238E27FC236}">
                <a16:creationId xmlns:a16="http://schemas.microsoft.com/office/drawing/2014/main" id="{A1E92F6A-2511-4291-8DF8-8B627201A8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0838" y="3262314"/>
            <a:ext cx="2016125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05910136-10EF-4259-844D-5FA0B1DA1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0287" y="2779714"/>
            <a:ext cx="20145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giảm</a:t>
            </a:r>
            <a:r>
              <a:rPr lang="en-US" altLang="en-US" sz="2800" b="1" dirty="0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7 </a:t>
            </a:r>
            <a:r>
              <a:rPr lang="en-US" altLang="en-US" sz="2800" b="1" dirty="0" err="1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lần</a:t>
            </a:r>
            <a:endParaRPr lang="en-US" altLang="en-US" sz="2800" b="1" dirty="0">
              <a:solidFill>
                <a:srgbClr val="0000FF"/>
              </a:solidFill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 Box 12">
            <a:extLst>
              <a:ext uri="{FF2B5EF4-FFF2-40B4-BE49-F238E27FC236}">
                <a16:creationId xmlns:a16="http://schemas.microsoft.com/office/drawing/2014/main" id="{2CCA329F-DD62-44FB-BD31-590177884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9763" y="2770189"/>
            <a:ext cx="15113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thêm 7</a:t>
            </a:r>
          </a:p>
        </p:txBody>
      </p:sp>
      <p:sp>
        <p:nvSpPr>
          <p:cNvPr id="43" name="Rectangle 13">
            <a:extLst>
              <a:ext uri="{FF2B5EF4-FFF2-40B4-BE49-F238E27FC236}">
                <a16:creationId xmlns:a16="http://schemas.microsoft.com/office/drawing/2014/main" id="{D4A38B27-376F-49B8-9FCA-2F4E56AF7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6963" y="2828926"/>
            <a:ext cx="792163" cy="703263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44" name="Rectangle 14">
            <a:extLst>
              <a:ext uri="{FF2B5EF4-FFF2-40B4-BE49-F238E27FC236}">
                <a16:creationId xmlns:a16="http://schemas.microsoft.com/office/drawing/2014/main" id="{7F60448F-509F-421A-9D9F-E53118D33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388" y="2828926"/>
            <a:ext cx="792163" cy="703263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56</a:t>
            </a:r>
          </a:p>
        </p:txBody>
      </p:sp>
      <p:sp>
        <p:nvSpPr>
          <p:cNvPr id="45" name="Rectangle 15">
            <a:extLst>
              <a:ext uri="{FF2B5EF4-FFF2-40B4-BE49-F238E27FC236}">
                <a16:creationId xmlns:a16="http://schemas.microsoft.com/office/drawing/2014/main" id="{C2177934-6F76-4487-B62A-3EBEFEEC4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676" y="2828926"/>
            <a:ext cx="792162" cy="703263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6" name="Line 16">
            <a:extLst>
              <a:ext uri="{FF2B5EF4-FFF2-40B4-BE49-F238E27FC236}">
                <a16:creationId xmlns:a16="http://schemas.microsoft.com/office/drawing/2014/main" id="{B9E3BDCA-86BC-40DF-BCF3-B4D78B11BE1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2551" y="1693864"/>
            <a:ext cx="2016125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  <p:sp>
        <p:nvSpPr>
          <p:cNvPr id="47" name="Line 17">
            <a:extLst>
              <a:ext uri="{FF2B5EF4-FFF2-40B4-BE49-F238E27FC236}">
                <a16:creationId xmlns:a16="http://schemas.microsoft.com/office/drawing/2014/main" id="{D497660B-726E-4459-A592-6D217564E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2551" y="3262314"/>
            <a:ext cx="2016125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3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4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1000" fill="hold"/>
                                        <p:tgtEl>
                                          <p:spTgt spid="4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9" grpId="0"/>
      <p:bldP spid="41" grpId="0"/>
      <p:bldP spid="42" grpId="0"/>
      <p:bldP spid="43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1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7" name="Google Shape;1677;p69"/>
          <p:cNvSpPr txBox="1">
            <a:spLocks noGrp="1"/>
          </p:cNvSpPr>
          <p:nvPr>
            <p:ph type="ctrTitle"/>
          </p:nvPr>
        </p:nvSpPr>
        <p:spPr>
          <a:xfrm>
            <a:off x="364308" y="2070798"/>
            <a:ext cx="8139282" cy="657600"/>
          </a:xfrm>
          <a:prstGeom prst="rect">
            <a:avLst/>
          </a:prstGeom>
          <a:ln w="38100"/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rgbClr val="FFFF00"/>
                </a:solidFill>
                <a:latin typeface="HP-010" panose="020B0603050302020204" pitchFamily="34" charset="0"/>
              </a:rPr>
              <a:t>Xin chào và hẹn gặp lại các con!</a:t>
            </a:r>
            <a:endParaRPr sz="6000" dirty="0">
              <a:solidFill>
                <a:srgbClr val="FFFF00"/>
              </a:solidFill>
              <a:latin typeface="HP-010" panose="020B0603050302020204" pitchFamily="34" charset="0"/>
            </a:endParaRPr>
          </a:p>
        </p:txBody>
      </p:sp>
      <p:grpSp>
        <p:nvGrpSpPr>
          <p:cNvPr id="1678" name="Google Shape;1678;p69"/>
          <p:cNvGrpSpPr/>
          <p:nvPr/>
        </p:nvGrpSpPr>
        <p:grpSpPr>
          <a:xfrm rot="1257999">
            <a:off x="442874" y="734047"/>
            <a:ext cx="1107665" cy="704944"/>
            <a:chOff x="3085425" y="3811913"/>
            <a:chExt cx="988650" cy="629200"/>
          </a:xfrm>
        </p:grpSpPr>
        <p:sp>
          <p:nvSpPr>
            <p:cNvPr id="1679" name="Google Shape;1679;p69"/>
            <p:cNvSpPr/>
            <p:nvPr/>
          </p:nvSpPr>
          <p:spPr>
            <a:xfrm>
              <a:off x="3085425" y="3811913"/>
              <a:ext cx="988650" cy="629200"/>
            </a:xfrm>
            <a:custGeom>
              <a:avLst/>
              <a:gdLst/>
              <a:ahLst/>
              <a:cxnLst/>
              <a:rect l="l" t="t" r="r" b="b"/>
              <a:pathLst>
                <a:path w="39546" h="25168" extrusionOk="0">
                  <a:moveTo>
                    <a:pt x="8268" y="91"/>
                  </a:moveTo>
                  <a:lnTo>
                    <a:pt x="39424" y="24712"/>
                  </a:lnTo>
                  <a:cubicBezTo>
                    <a:pt x="39515" y="24772"/>
                    <a:pt x="39545" y="24894"/>
                    <a:pt x="39515" y="25016"/>
                  </a:cubicBezTo>
                  <a:cubicBezTo>
                    <a:pt x="39485" y="25137"/>
                    <a:pt x="39363" y="25168"/>
                    <a:pt x="39241" y="25168"/>
                  </a:cubicBezTo>
                  <a:lnTo>
                    <a:pt x="213" y="21216"/>
                  </a:lnTo>
                  <a:cubicBezTo>
                    <a:pt x="153" y="21216"/>
                    <a:pt x="61" y="21186"/>
                    <a:pt x="31" y="21095"/>
                  </a:cubicBezTo>
                  <a:cubicBezTo>
                    <a:pt x="1" y="21034"/>
                    <a:pt x="1" y="20943"/>
                    <a:pt x="1" y="20882"/>
                  </a:cubicBezTo>
                  <a:cubicBezTo>
                    <a:pt x="2615" y="13982"/>
                    <a:pt x="5229" y="7082"/>
                    <a:pt x="7843" y="213"/>
                  </a:cubicBezTo>
                  <a:cubicBezTo>
                    <a:pt x="7903" y="122"/>
                    <a:pt x="7934" y="91"/>
                    <a:pt x="7995" y="61"/>
                  </a:cubicBezTo>
                  <a:cubicBezTo>
                    <a:pt x="8116" y="0"/>
                    <a:pt x="8207" y="61"/>
                    <a:pt x="8268" y="91"/>
                  </a:cubicBezTo>
                  <a:close/>
                  <a:moveTo>
                    <a:pt x="11976" y="10851"/>
                  </a:moveTo>
                  <a:lnTo>
                    <a:pt x="10031" y="15958"/>
                  </a:lnTo>
                  <a:lnTo>
                    <a:pt x="19667" y="1696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69"/>
            <p:cNvSpPr/>
            <p:nvPr/>
          </p:nvSpPr>
          <p:spPr>
            <a:xfrm>
              <a:off x="3313400" y="3872688"/>
              <a:ext cx="30425" cy="35750"/>
            </a:xfrm>
            <a:custGeom>
              <a:avLst/>
              <a:gdLst/>
              <a:ahLst/>
              <a:cxnLst/>
              <a:rect l="l" t="t" r="r" b="b"/>
              <a:pathLst>
                <a:path w="1217" h="1430" extrusionOk="0">
                  <a:moveTo>
                    <a:pt x="760" y="122"/>
                  </a:moveTo>
                  <a:cubicBezTo>
                    <a:pt x="821" y="1"/>
                    <a:pt x="973" y="1"/>
                    <a:pt x="1095" y="92"/>
                  </a:cubicBezTo>
                  <a:cubicBezTo>
                    <a:pt x="1216" y="153"/>
                    <a:pt x="1216" y="305"/>
                    <a:pt x="1125" y="426"/>
                  </a:cubicBezTo>
                  <a:lnTo>
                    <a:pt x="456" y="1308"/>
                  </a:lnTo>
                  <a:cubicBezTo>
                    <a:pt x="365" y="1429"/>
                    <a:pt x="213" y="1429"/>
                    <a:pt x="122" y="1338"/>
                  </a:cubicBezTo>
                  <a:cubicBezTo>
                    <a:pt x="0" y="1277"/>
                    <a:pt x="0" y="1095"/>
                    <a:pt x="61" y="100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69"/>
            <p:cNvSpPr/>
            <p:nvPr/>
          </p:nvSpPr>
          <p:spPr>
            <a:xfrm>
              <a:off x="3416750" y="3953988"/>
              <a:ext cx="30400" cy="35000"/>
            </a:xfrm>
            <a:custGeom>
              <a:avLst/>
              <a:gdLst/>
              <a:ahLst/>
              <a:cxnLst/>
              <a:rect l="l" t="t" r="r" b="b"/>
              <a:pathLst>
                <a:path w="1216" h="1400" extrusionOk="0">
                  <a:moveTo>
                    <a:pt x="760" y="92"/>
                  </a:moveTo>
                  <a:cubicBezTo>
                    <a:pt x="851" y="1"/>
                    <a:pt x="1003" y="1"/>
                    <a:pt x="1094" y="62"/>
                  </a:cubicBezTo>
                  <a:cubicBezTo>
                    <a:pt x="1216" y="123"/>
                    <a:pt x="1216" y="305"/>
                    <a:pt x="1155" y="396"/>
                  </a:cubicBezTo>
                  <a:lnTo>
                    <a:pt x="456" y="1278"/>
                  </a:lnTo>
                  <a:cubicBezTo>
                    <a:pt x="395" y="1399"/>
                    <a:pt x="243" y="1399"/>
                    <a:pt x="122" y="1308"/>
                  </a:cubicBezTo>
                  <a:cubicBezTo>
                    <a:pt x="0" y="1247"/>
                    <a:pt x="0" y="1095"/>
                    <a:pt x="91" y="97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69"/>
            <p:cNvSpPr/>
            <p:nvPr/>
          </p:nvSpPr>
          <p:spPr>
            <a:xfrm>
              <a:off x="3520075" y="4034538"/>
              <a:ext cx="30425" cy="35000"/>
            </a:xfrm>
            <a:custGeom>
              <a:avLst/>
              <a:gdLst/>
              <a:ahLst/>
              <a:cxnLst/>
              <a:rect l="l" t="t" r="r" b="b"/>
              <a:pathLst>
                <a:path w="1217" h="1400" extrusionOk="0">
                  <a:moveTo>
                    <a:pt x="761" y="123"/>
                  </a:moveTo>
                  <a:cubicBezTo>
                    <a:pt x="852" y="1"/>
                    <a:pt x="1004" y="1"/>
                    <a:pt x="1126" y="62"/>
                  </a:cubicBezTo>
                  <a:cubicBezTo>
                    <a:pt x="1217" y="153"/>
                    <a:pt x="1217" y="305"/>
                    <a:pt x="1156" y="396"/>
                  </a:cubicBezTo>
                  <a:lnTo>
                    <a:pt x="457" y="1278"/>
                  </a:lnTo>
                  <a:cubicBezTo>
                    <a:pt x="396" y="1399"/>
                    <a:pt x="244" y="1399"/>
                    <a:pt x="122" y="1338"/>
                  </a:cubicBezTo>
                  <a:cubicBezTo>
                    <a:pt x="1" y="1247"/>
                    <a:pt x="1" y="1095"/>
                    <a:pt x="92" y="97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69"/>
            <p:cNvSpPr/>
            <p:nvPr/>
          </p:nvSpPr>
          <p:spPr>
            <a:xfrm>
              <a:off x="3624200" y="4115088"/>
              <a:ext cx="30400" cy="35000"/>
            </a:xfrm>
            <a:custGeom>
              <a:avLst/>
              <a:gdLst/>
              <a:ahLst/>
              <a:cxnLst/>
              <a:rect l="l" t="t" r="r" b="b"/>
              <a:pathLst>
                <a:path w="1216" h="1400" extrusionOk="0">
                  <a:moveTo>
                    <a:pt x="760" y="122"/>
                  </a:moveTo>
                  <a:cubicBezTo>
                    <a:pt x="821" y="1"/>
                    <a:pt x="973" y="1"/>
                    <a:pt x="1094" y="92"/>
                  </a:cubicBezTo>
                  <a:cubicBezTo>
                    <a:pt x="1216" y="153"/>
                    <a:pt x="1216" y="305"/>
                    <a:pt x="1125" y="426"/>
                  </a:cubicBezTo>
                  <a:lnTo>
                    <a:pt x="456" y="1277"/>
                  </a:lnTo>
                  <a:cubicBezTo>
                    <a:pt x="365" y="1399"/>
                    <a:pt x="213" y="1399"/>
                    <a:pt x="91" y="1338"/>
                  </a:cubicBezTo>
                  <a:cubicBezTo>
                    <a:pt x="0" y="1247"/>
                    <a:pt x="0" y="1095"/>
                    <a:pt x="61" y="100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69"/>
            <p:cNvSpPr/>
            <p:nvPr/>
          </p:nvSpPr>
          <p:spPr>
            <a:xfrm>
              <a:off x="3727525" y="4195638"/>
              <a:ext cx="30425" cy="35750"/>
            </a:xfrm>
            <a:custGeom>
              <a:avLst/>
              <a:gdLst/>
              <a:ahLst/>
              <a:cxnLst/>
              <a:rect l="l" t="t" r="r" b="b"/>
              <a:pathLst>
                <a:path w="1217" h="1430" extrusionOk="0">
                  <a:moveTo>
                    <a:pt x="761" y="122"/>
                  </a:moveTo>
                  <a:cubicBezTo>
                    <a:pt x="822" y="1"/>
                    <a:pt x="974" y="1"/>
                    <a:pt x="1095" y="92"/>
                  </a:cubicBezTo>
                  <a:cubicBezTo>
                    <a:pt x="1217" y="153"/>
                    <a:pt x="1217" y="305"/>
                    <a:pt x="1126" y="426"/>
                  </a:cubicBezTo>
                  <a:lnTo>
                    <a:pt x="457" y="1308"/>
                  </a:lnTo>
                  <a:cubicBezTo>
                    <a:pt x="366" y="1429"/>
                    <a:pt x="214" y="1429"/>
                    <a:pt x="123" y="1338"/>
                  </a:cubicBezTo>
                  <a:cubicBezTo>
                    <a:pt x="1" y="1277"/>
                    <a:pt x="1" y="1095"/>
                    <a:pt x="62" y="100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69"/>
            <p:cNvSpPr/>
            <p:nvPr/>
          </p:nvSpPr>
          <p:spPr>
            <a:xfrm>
              <a:off x="3831650" y="4276963"/>
              <a:ext cx="30400" cy="34975"/>
            </a:xfrm>
            <a:custGeom>
              <a:avLst/>
              <a:gdLst/>
              <a:ahLst/>
              <a:cxnLst/>
              <a:rect l="l" t="t" r="r" b="b"/>
              <a:pathLst>
                <a:path w="1216" h="1399" extrusionOk="0">
                  <a:moveTo>
                    <a:pt x="760" y="91"/>
                  </a:moveTo>
                  <a:cubicBezTo>
                    <a:pt x="851" y="0"/>
                    <a:pt x="1003" y="0"/>
                    <a:pt x="1125" y="61"/>
                  </a:cubicBezTo>
                  <a:cubicBezTo>
                    <a:pt x="1216" y="122"/>
                    <a:pt x="1216" y="304"/>
                    <a:pt x="1155" y="395"/>
                  </a:cubicBezTo>
                  <a:lnTo>
                    <a:pt x="456" y="1277"/>
                  </a:lnTo>
                  <a:cubicBezTo>
                    <a:pt x="395" y="1398"/>
                    <a:pt x="243" y="1398"/>
                    <a:pt x="122" y="1307"/>
                  </a:cubicBezTo>
                  <a:cubicBezTo>
                    <a:pt x="0" y="1246"/>
                    <a:pt x="0" y="1094"/>
                    <a:pt x="91" y="97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86" name="Google Shape;1686;p69"/>
          <p:cNvGrpSpPr/>
          <p:nvPr/>
        </p:nvGrpSpPr>
        <p:grpSpPr>
          <a:xfrm>
            <a:off x="1424381" y="3031404"/>
            <a:ext cx="938278" cy="967345"/>
            <a:chOff x="877175" y="1192563"/>
            <a:chExt cx="788800" cy="813100"/>
          </a:xfrm>
        </p:grpSpPr>
        <p:sp>
          <p:nvSpPr>
            <p:cNvPr id="1687" name="Google Shape;1687;p69"/>
            <p:cNvSpPr/>
            <p:nvPr/>
          </p:nvSpPr>
          <p:spPr>
            <a:xfrm>
              <a:off x="1295875" y="1192563"/>
              <a:ext cx="168725" cy="383000"/>
            </a:xfrm>
            <a:custGeom>
              <a:avLst/>
              <a:gdLst/>
              <a:ahLst/>
              <a:cxnLst/>
              <a:rect l="l" t="t" r="r" b="b"/>
              <a:pathLst>
                <a:path w="6749" h="15320" extrusionOk="0">
                  <a:moveTo>
                    <a:pt x="1" y="14469"/>
                  </a:moveTo>
                  <a:cubicBezTo>
                    <a:pt x="2402" y="6991"/>
                    <a:pt x="3496" y="0"/>
                    <a:pt x="6749" y="183"/>
                  </a:cubicBezTo>
                  <a:lnTo>
                    <a:pt x="3314" y="14286"/>
                  </a:lnTo>
                  <a:lnTo>
                    <a:pt x="2554" y="15320"/>
                  </a:lnTo>
                  <a:cubicBezTo>
                    <a:pt x="1946" y="15046"/>
                    <a:pt x="1338" y="14803"/>
                    <a:pt x="639" y="14621"/>
                  </a:cubicBezTo>
                  <a:cubicBezTo>
                    <a:pt x="426" y="14560"/>
                    <a:pt x="213" y="14499"/>
                    <a:pt x="1" y="1446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69"/>
            <p:cNvSpPr/>
            <p:nvPr/>
          </p:nvSpPr>
          <p:spPr>
            <a:xfrm>
              <a:off x="1286000" y="1327063"/>
              <a:ext cx="379975" cy="246225"/>
            </a:xfrm>
            <a:custGeom>
              <a:avLst/>
              <a:gdLst/>
              <a:ahLst/>
              <a:cxnLst/>
              <a:rect l="l" t="t" r="r" b="b"/>
              <a:pathLst>
                <a:path w="15199" h="9849" extrusionOk="0">
                  <a:moveTo>
                    <a:pt x="2736" y="9849"/>
                  </a:moveTo>
                  <a:cubicBezTo>
                    <a:pt x="9423" y="5715"/>
                    <a:pt x="15198" y="4104"/>
                    <a:pt x="14773" y="0"/>
                  </a:cubicBezTo>
                  <a:lnTo>
                    <a:pt x="1095" y="7751"/>
                  </a:lnTo>
                  <a:lnTo>
                    <a:pt x="1" y="9028"/>
                  </a:lnTo>
                  <a:lnTo>
                    <a:pt x="1034" y="9241"/>
                  </a:lnTo>
                  <a:cubicBezTo>
                    <a:pt x="1642" y="9393"/>
                    <a:pt x="2219" y="9575"/>
                    <a:pt x="2736" y="984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69"/>
            <p:cNvSpPr/>
            <p:nvPr/>
          </p:nvSpPr>
          <p:spPr>
            <a:xfrm>
              <a:off x="1107425" y="1561113"/>
              <a:ext cx="375425" cy="444550"/>
            </a:xfrm>
            <a:custGeom>
              <a:avLst/>
              <a:gdLst/>
              <a:ahLst/>
              <a:cxnLst/>
              <a:rect l="l" t="t" r="r" b="b"/>
              <a:pathLst>
                <a:path w="15017" h="17782" extrusionOk="0">
                  <a:moveTo>
                    <a:pt x="7995" y="0"/>
                  </a:moveTo>
                  <a:cubicBezTo>
                    <a:pt x="5107" y="7082"/>
                    <a:pt x="4499" y="8724"/>
                    <a:pt x="3557" y="11095"/>
                  </a:cubicBezTo>
                  <a:cubicBezTo>
                    <a:pt x="2189" y="14438"/>
                    <a:pt x="1" y="17022"/>
                    <a:pt x="4165" y="17508"/>
                  </a:cubicBezTo>
                  <a:cubicBezTo>
                    <a:pt x="6475" y="17782"/>
                    <a:pt x="9636" y="17387"/>
                    <a:pt x="11612" y="14104"/>
                  </a:cubicBezTo>
                  <a:cubicBezTo>
                    <a:pt x="15016" y="8268"/>
                    <a:pt x="7995" y="0"/>
                    <a:pt x="7995" y="0"/>
                  </a:cubicBezTo>
                  <a:close/>
                  <a:moveTo>
                    <a:pt x="8572" y="6323"/>
                  </a:moveTo>
                  <a:cubicBezTo>
                    <a:pt x="8876" y="7022"/>
                    <a:pt x="9119" y="7751"/>
                    <a:pt x="9332" y="8420"/>
                  </a:cubicBezTo>
                  <a:cubicBezTo>
                    <a:pt x="9545" y="9271"/>
                    <a:pt x="9697" y="10122"/>
                    <a:pt x="9575" y="11004"/>
                  </a:cubicBezTo>
                  <a:cubicBezTo>
                    <a:pt x="9514" y="11581"/>
                    <a:pt x="9362" y="12067"/>
                    <a:pt x="9089" y="12584"/>
                  </a:cubicBezTo>
                  <a:cubicBezTo>
                    <a:pt x="8177" y="14104"/>
                    <a:pt x="6931" y="14681"/>
                    <a:pt x="5168" y="14651"/>
                  </a:cubicBezTo>
                  <a:lnTo>
                    <a:pt x="5137" y="1465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69"/>
            <p:cNvSpPr/>
            <p:nvPr/>
          </p:nvSpPr>
          <p:spPr>
            <a:xfrm>
              <a:off x="877175" y="1458513"/>
              <a:ext cx="440775" cy="408100"/>
            </a:xfrm>
            <a:custGeom>
              <a:avLst/>
              <a:gdLst/>
              <a:ahLst/>
              <a:cxnLst/>
              <a:rect l="l" t="t" r="r" b="b"/>
              <a:pathLst>
                <a:path w="17631" h="16324" extrusionOk="0">
                  <a:moveTo>
                    <a:pt x="17630" y="4560"/>
                  </a:moveTo>
                  <a:cubicBezTo>
                    <a:pt x="10700" y="9910"/>
                    <a:pt x="9302" y="11004"/>
                    <a:pt x="7448" y="12433"/>
                  </a:cubicBezTo>
                  <a:cubicBezTo>
                    <a:pt x="5229" y="14135"/>
                    <a:pt x="3527" y="16323"/>
                    <a:pt x="2280" y="13952"/>
                  </a:cubicBezTo>
                  <a:cubicBezTo>
                    <a:pt x="1156" y="11825"/>
                    <a:pt x="1" y="8086"/>
                    <a:pt x="3101" y="4864"/>
                  </a:cubicBezTo>
                  <a:cubicBezTo>
                    <a:pt x="7752" y="1"/>
                    <a:pt x="17630" y="4560"/>
                    <a:pt x="17630" y="4560"/>
                  </a:cubicBezTo>
                  <a:close/>
                  <a:moveTo>
                    <a:pt x="11399" y="5685"/>
                  </a:moveTo>
                  <a:cubicBezTo>
                    <a:pt x="10639" y="5594"/>
                    <a:pt x="9910" y="5503"/>
                    <a:pt x="9150" y="5503"/>
                  </a:cubicBezTo>
                  <a:cubicBezTo>
                    <a:pt x="7752" y="5503"/>
                    <a:pt x="6232" y="5776"/>
                    <a:pt x="5198" y="6840"/>
                  </a:cubicBezTo>
                  <a:cubicBezTo>
                    <a:pt x="4013" y="8086"/>
                    <a:pt x="3739" y="9424"/>
                    <a:pt x="4195" y="11065"/>
                  </a:cubicBezTo>
                  <a:cubicBezTo>
                    <a:pt x="4195" y="11095"/>
                    <a:pt x="4226" y="11126"/>
                    <a:pt x="4226" y="11217"/>
                  </a:cubicBezTo>
                  <a:cubicBezTo>
                    <a:pt x="6627" y="9393"/>
                    <a:pt x="8998" y="7509"/>
                    <a:pt x="11399" y="568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69"/>
            <p:cNvSpPr/>
            <p:nvPr/>
          </p:nvSpPr>
          <p:spPr>
            <a:xfrm>
              <a:off x="1248000" y="1501088"/>
              <a:ext cx="127700" cy="127675"/>
            </a:xfrm>
            <a:custGeom>
              <a:avLst/>
              <a:gdLst/>
              <a:ahLst/>
              <a:cxnLst/>
              <a:rect l="l" t="t" r="r" b="b"/>
              <a:pathLst>
                <a:path w="5108" h="5107" extrusionOk="0">
                  <a:moveTo>
                    <a:pt x="3922" y="760"/>
                  </a:moveTo>
                  <a:cubicBezTo>
                    <a:pt x="2949" y="0"/>
                    <a:pt x="1521" y="182"/>
                    <a:pt x="761" y="1185"/>
                  </a:cubicBezTo>
                  <a:cubicBezTo>
                    <a:pt x="1" y="2158"/>
                    <a:pt x="214" y="3587"/>
                    <a:pt x="1186" y="4347"/>
                  </a:cubicBezTo>
                  <a:cubicBezTo>
                    <a:pt x="2159" y="5107"/>
                    <a:pt x="3587" y="4894"/>
                    <a:pt x="4347" y="3921"/>
                  </a:cubicBezTo>
                  <a:cubicBezTo>
                    <a:pt x="5107" y="2918"/>
                    <a:pt x="4925" y="1520"/>
                    <a:pt x="3922" y="7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2" name="Google Shape;1692;p69"/>
          <p:cNvGrpSpPr/>
          <p:nvPr/>
        </p:nvGrpSpPr>
        <p:grpSpPr>
          <a:xfrm rot="-812504">
            <a:off x="2804268" y="3357019"/>
            <a:ext cx="760909" cy="1084904"/>
            <a:chOff x="2159125" y="3677413"/>
            <a:chExt cx="481800" cy="686950"/>
          </a:xfrm>
        </p:grpSpPr>
        <p:sp>
          <p:nvSpPr>
            <p:cNvPr id="1693" name="Google Shape;1693;p69"/>
            <p:cNvSpPr/>
            <p:nvPr/>
          </p:nvSpPr>
          <p:spPr>
            <a:xfrm>
              <a:off x="2159125" y="3677413"/>
              <a:ext cx="481800" cy="528900"/>
            </a:xfrm>
            <a:custGeom>
              <a:avLst/>
              <a:gdLst/>
              <a:ahLst/>
              <a:cxnLst/>
              <a:rect l="l" t="t" r="r" b="b"/>
              <a:pathLst>
                <a:path w="19272" h="21156" extrusionOk="0">
                  <a:moveTo>
                    <a:pt x="8906" y="61"/>
                  </a:moveTo>
                  <a:cubicBezTo>
                    <a:pt x="2675" y="456"/>
                    <a:pt x="0" y="4559"/>
                    <a:pt x="183" y="9879"/>
                  </a:cubicBezTo>
                  <a:cubicBezTo>
                    <a:pt x="395" y="15198"/>
                    <a:pt x="4681" y="19970"/>
                    <a:pt x="4681" y="19970"/>
                  </a:cubicBezTo>
                  <a:cubicBezTo>
                    <a:pt x="4681" y="19970"/>
                    <a:pt x="11490" y="21155"/>
                    <a:pt x="12949" y="20213"/>
                  </a:cubicBezTo>
                  <a:cubicBezTo>
                    <a:pt x="14317" y="19301"/>
                    <a:pt x="17812" y="14955"/>
                    <a:pt x="18542" y="10213"/>
                  </a:cubicBezTo>
                  <a:cubicBezTo>
                    <a:pt x="19271" y="5319"/>
                    <a:pt x="17052" y="0"/>
                    <a:pt x="8906" y="6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69"/>
            <p:cNvSpPr/>
            <p:nvPr/>
          </p:nvSpPr>
          <p:spPr>
            <a:xfrm>
              <a:off x="2242700" y="3865088"/>
              <a:ext cx="150500" cy="358700"/>
            </a:xfrm>
            <a:custGeom>
              <a:avLst/>
              <a:gdLst/>
              <a:ahLst/>
              <a:cxnLst/>
              <a:rect l="l" t="t" r="r" b="b"/>
              <a:pathLst>
                <a:path w="6020" h="14348" extrusionOk="0">
                  <a:moveTo>
                    <a:pt x="4499" y="13679"/>
                  </a:moveTo>
                  <a:lnTo>
                    <a:pt x="3952" y="14347"/>
                  </a:lnTo>
                  <a:lnTo>
                    <a:pt x="3527" y="14074"/>
                  </a:lnTo>
                  <a:lnTo>
                    <a:pt x="2007" y="5745"/>
                  </a:lnTo>
                  <a:cubicBezTo>
                    <a:pt x="1976" y="5745"/>
                    <a:pt x="1946" y="5715"/>
                    <a:pt x="1916" y="5715"/>
                  </a:cubicBezTo>
                  <a:cubicBezTo>
                    <a:pt x="1369" y="5533"/>
                    <a:pt x="882" y="5077"/>
                    <a:pt x="548" y="4347"/>
                  </a:cubicBezTo>
                  <a:cubicBezTo>
                    <a:pt x="92" y="3466"/>
                    <a:pt x="1" y="2797"/>
                    <a:pt x="92" y="2341"/>
                  </a:cubicBezTo>
                  <a:cubicBezTo>
                    <a:pt x="153" y="1976"/>
                    <a:pt x="305" y="1733"/>
                    <a:pt x="548" y="1490"/>
                  </a:cubicBezTo>
                  <a:cubicBezTo>
                    <a:pt x="791" y="1277"/>
                    <a:pt x="1065" y="1125"/>
                    <a:pt x="1338" y="1125"/>
                  </a:cubicBezTo>
                  <a:cubicBezTo>
                    <a:pt x="1642" y="1065"/>
                    <a:pt x="1946" y="1186"/>
                    <a:pt x="2250" y="1460"/>
                  </a:cubicBezTo>
                  <a:cubicBezTo>
                    <a:pt x="2676" y="1824"/>
                    <a:pt x="2888" y="3192"/>
                    <a:pt x="2980" y="4925"/>
                  </a:cubicBezTo>
                  <a:lnTo>
                    <a:pt x="3283" y="4925"/>
                  </a:lnTo>
                  <a:cubicBezTo>
                    <a:pt x="3466" y="4925"/>
                    <a:pt x="3648" y="4834"/>
                    <a:pt x="3800" y="4773"/>
                  </a:cubicBezTo>
                  <a:lnTo>
                    <a:pt x="3831" y="4773"/>
                  </a:lnTo>
                  <a:cubicBezTo>
                    <a:pt x="3496" y="4256"/>
                    <a:pt x="3283" y="3618"/>
                    <a:pt x="3192" y="3010"/>
                  </a:cubicBezTo>
                  <a:cubicBezTo>
                    <a:pt x="3131" y="2645"/>
                    <a:pt x="3131" y="2250"/>
                    <a:pt x="3162" y="1916"/>
                  </a:cubicBezTo>
                  <a:cubicBezTo>
                    <a:pt x="3192" y="1520"/>
                    <a:pt x="3314" y="1156"/>
                    <a:pt x="3496" y="882"/>
                  </a:cubicBezTo>
                  <a:cubicBezTo>
                    <a:pt x="3770" y="426"/>
                    <a:pt x="4135" y="122"/>
                    <a:pt x="4590" y="62"/>
                  </a:cubicBezTo>
                  <a:cubicBezTo>
                    <a:pt x="4742" y="1"/>
                    <a:pt x="4894" y="1"/>
                    <a:pt x="5016" y="62"/>
                  </a:cubicBezTo>
                  <a:cubicBezTo>
                    <a:pt x="5350" y="122"/>
                    <a:pt x="5563" y="365"/>
                    <a:pt x="5654" y="700"/>
                  </a:cubicBezTo>
                  <a:cubicBezTo>
                    <a:pt x="5746" y="1004"/>
                    <a:pt x="5776" y="1429"/>
                    <a:pt x="5746" y="1824"/>
                  </a:cubicBezTo>
                  <a:cubicBezTo>
                    <a:pt x="5654" y="2584"/>
                    <a:pt x="5442" y="3496"/>
                    <a:pt x="5168" y="4165"/>
                  </a:cubicBezTo>
                  <a:cubicBezTo>
                    <a:pt x="5138" y="4226"/>
                    <a:pt x="5138" y="4256"/>
                    <a:pt x="5107" y="4347"/>
                  </a:cubicBezTo>
                  <a:cubicBezTo>
                    <a:pt x="5198" y="4469"/>
                    <a:pt x="5320" y="4530"/>
                    <a:pt x="5442" y="4621"/>
                  </a:cubicBezTo>
                  <a:cubicBezTo>
                    <a:pt x="5624" y="4712"/>
                    <a:pt x="5806" y="4803"/>
                    <a:pt x="6019" y="4803"/>
                  </a:cubicBezTo>
                  <a:lnTo>
                    <a:pt x="5958" y="5745"/>
                  </a:lnTo>
                  <a:cubicBezTo>
                    <a:pt x="5897" y="5745"/>
                    <a:pt x="5806" y="5776"/>
                    <a:pt x="5715" y="5776"/>
                  </a:cubicBezTo>
                  <a:cubicBezTo>
                    <a:pt x="5350" y="5776"/>
                    <a:pt x="5016" y="5715"/>
                    <a:pt x="4682" y="5533"/>
                  </a:cubicBezTo>
                  <a:cubicBezTo>
                    <a:pt x="4560" y="5442"/>
                    <a:pt x="4438" y="5381"/>
                    <a:pt x="4378" y="5290"/>
                  </a:cubicBezTo>
                  <a:cubicBezTo>
                    <a:pt x="4226" y="5411"/>
                    <a:pt x="4074" y="5533"/>
                    <a:pt x="3922" y="5593"/>
                  </a:cubicBezTo>
                  <a:cubicBezTo>
                    <a:pt x="3648" y="5745"/>
                    <a:pt x="3375" y="5837"/>
                    <a:pt x="3131" y="5867"/>
                  </a:cubicBezTo>
                  <a:close/>
                  <a:moveTo>
                    <a:pt x="1946" y="4347"/>
                  </a:moveTo>
                  <a:cubicBezTo>
                    <a:pt x="1855" y="3283"/>
                    <a:pt x="1703" y="2524"/>
                    <a:pt x="1460" y="2280"/>
                  </a:cubicBezTo>
                  <a:cubicBezTo>
                    <a:pt x="1277" y="2128"/>
                    <a:pt x="1125" y="2068"/>
                    <a:pt x="1004" y="2068"/>
                  </a:cubicBezTo>
                  <a:cubicBezTo>
                    <a:pt x="943" y="2402"/>
                    <a:pt x="1034" y="2888"/>
                    <a:pt x="1399" y="3587"/>
                  </a:cubicBezTo>
                  <a:cubicBezTo>
                    <a:pt x="1551" y="3922"/>
                    <a:pt x="1764" y="4165"/>
                    <a:pt x="1946" y="4347"/>
                  </a:cubicBezTo>
                  <a:close/>
                  <a:moveTo>
                    <a:pt x="1004" y="2037"/>
                  </a:moveTo>
                  <a:lnTo>
                    <a:pt x="1004" y="2037"/>
                  </a:lnTo>
                  <a:close/>
                  <a:moveTo>
                    <a:pt x="4438" y="3587"/>
                  </a:moveTo>
                  <a:cubicBezTo>
                    <a:pt x="4560" y="3162"/>
                    <a:pt x="4682" y="2706"/>
                    <a:pt x="4682" y="2280"/>
                  </a:cubicBezTo>
                  <a:cubicBezTo>
                    <a:pt x="4712" y="1946"/>
                    <a:pt x="4682" y="1642"/>
                    <a:pt x="4651" y="1429"/>
                  </a:cubicBezTo>
                  <a:cubicBezTo>
                    <a:pt x="4560" y="1217"/>
                    <a:pt x="4499" y="1065"/>
                    <a:pt x="4317" y="1065"/>
                  </a:cubicBezTo>
                  <a:lnTo>
                    <a:pt x="4165" y="1065"/>
                  </a:lnTo>
                  <a:cubicBezTo>
                    <a:pt x="4104" y="1186"/>
                    <a:pt x="4074" y="1369"/>
                    <a:pt x="4074" y="1581"/>
                  </a:cubicBezTo>
                  <a:cubicBezTo>
                    <a:pt x="4013" y="1824"/>
                    <a:pt x="4013" y="2128"/>
                    <a:pt x="4104" y="2493"/>
                  </a:cubicBezTo>
                  <a:cubicBezTo>
                    <a:pt x="4195" y="2827"/>
                    <a:pt x="4287" y="3192"/>
                    <a:pt x="4438" y="358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69"/>
            <p:cNvSpPr/>
            <p:nvPr/>
          </p:nvSpPr>
          <p:spPr>
            <a:xfrm>
              <a:off x="2387850" y="3870413"/>
              <a:ext cx="155050" cy="353375"/>
            </a:xfrm>
            <a:custGeom>
              <a:avLst/>
              <a:gdLst/>
              <a:ahLst/>
              <a:cxnLst/>
              <a:rect l="l" t="t" r="r" b="b"/>
              <a:pathLst>
                <a:path w="6202" h="14135" extrusionOk="0">
                  <a:moveTo>
                    <a:pt x="912" y="13435"/>
                  </a:moveTo>
                  <a:lnTo>
                    <a:pt x="1368" y="14134"/>
                  </a:lnTo>
                  <a:lnTo>
                    <a:pt x="1824" y="13891"/>
                  </a:lnTo>
                  <a:lnTo>
                    <a:pt x="3830" y="5958"/>
                  </a:lnTo>
                  <a:cubicBezTo>
                    <a:pt x="3891" y="5958"/>
                    <a:pt x="3921" y="5928"/>
                    <a:pt x="3952" y="5928"/>
                  </a:cubicBezTo>
                  <a:cubicBezTo>
                    <a:pt x="4499" y="5776"/>
                    <a:pt x="5016" y="5380"/>
                    <a:pt x="5472" y="4712"/>
                  </a:cubicBezTo>
                  <a:cubicBezTo>
                    <a:pt x="6019" y="3891"/>
                    <a:pt x="6201" y="3222"/>
                    <a:pt x="6110" y="2736"/>
                  </a:cubicBezTo>
                  <a:cubicBezTo>
                    <a:pt x="6079" y="2371"/>
                    <a:pt x="5927" y="2067"/>
                    <a:pt x="5745" y="1855"/>
                  </a:cubicBezTo>
                  <a:cubicBezTo>
                    <a:pt x="5532" y="1581"/>
                    <a:pt x="5259" y="1429"/>
                    <a:pt x="4985" y="1399"/>
                  </a:cubicBezTo>
                  <a:cubicBezTo>
                    <a:pt x="4681" y="1368"/>
                    <a:pt x="4347" y="1429"/>
                    <a:pt x="4043" y="1611"/>
                  </a:cubicBezTo>
                  <a:cubicBezTo>
                    <a:pt x="3587" y="1976"/>
                    <a:pt x="3192" y="3283"/>
                    <a:pt x="2979" y="4955"/>
                  </a:cubicBezTo>
                  <a:cubicBezTo>
                    <a:pt x="2857" y="4955"/>
                    <a:pt x="2766" y="4955"/>
                    <a:pt x="2675" y="4925"/>
                  </a:cubicBezTo>
                  <a:cubicBezTo>
                    <a:pt x="2462" y="4894"/>
                    <a:pt x="2310" y="4803"/>
                    <a:pt x="2158" y="4742"/>
                  </a:cubicBezTo>
                  <a:lnTo>
                    <a:pt x="2128" y="4742"/>
                  </a:lnTo>
                  <a:cubicBezTo>
                    <a:pt x="2523" y="4286"/>
                    <a:pt x="2827" y="3678"/>
                    <a:pt x="2979" y="3070"/>
                  </a:cubicBezTo>
                  <a:cubicBezTo>
                    <a:pt x="3070" y="2675"/>
                    <a:pt x="3131" y="2341"/>
                    <a:pt x="3131" y="2007"/>
                  </a:cubicBezTo>
                  <a:cubicBezTo>
                    <a:pt x="3131" y="1611"/>
                    <a:pt x="3040" y="1247"/>
                    <a:pt x="2888" y="943"/>
                  </a:cubicBezTo>
                  <a:cubicBezTo>
                    <a:pt x="2675" y="487"/>
                    <a:pt x="2310" y="152"/>
                    <a:pt x="1854" y="31"/>
                  </a:cubicBezTo>
                  <a:cubicBezTo>
                    <a:pt x="1702" y="0"/>
                    <a:pt x="1611" y="0"/>
                    <a:pt x="1459" y="0"/>
                  </a:cubicBezTo>
                  <a:cubicBezTo>
                    <a:pt x="1095" y="31"/>
                    <a:pt x="882" y="244"/>
                    <a:pt x="760" y="548"/>
                  </a:cubicBezTo>
                  <a:cubicBezTo>
                    <a:pt x="639" y="852"/>
                    <a:pt x="578" y="1247"/>
                    <a:pt x="578" y="1672"/>
                  </a:cubicBezTo>
                  <a:cubicBezTo>
                    <a:pt x="547" y="2463"/>
                    <a:pt x="699" y="3374"/>
                    <a:pt x="882" y="4013"/>
                  </a:cubicBezTo>
                  <a:cubicBezTo>
                    <a:pt x="912" y="4104"/>
                    <a:pt x="912" y="4134"/>
                    <a:pt x="943" y="4195"/>
                  </a:cubicBezTo>
                  <a:lnTo>
                    <a:pt x="608" y="4438"/>
                  </a:lnTo>
                  <a:cubicBezTo>
                    <a:pt x="426" y="4560"/>
                    <a:pt x="243" y="4590"/>
                    <a:pt x="31" y="4590"/>
                  </a:cubicBezTo>
                  <a:lnTo>
                    <a:pt x="0" y="5532"/>
                  </a:lnTo>
                  <a:cubicBezTo>
                    <a:pt x="91" y="5563"/>
                    <a:pt x="152" y="5563"/>
                    <a:pt x="243" y="5624"/>
                  </a:cubicBezTo>
                  <a:cubicBezTo>
                    <a:pt x="578" y="5654"/>
                    <a:pt x="912" y="5624"/>
                    <a:pt x="1247" y="5472"/>
                  </a:cubicBezTo>
                  <a:cubicBezTo>
                    <a:pt x="1368" y="5411"/>
                    <a:pt x="1490" y="5350"/>
                    <a:pt x="1611" y="5259"/>
                  </a:cubicBezTo>
                  <a:cubicBezTo>
                    <a:pt x="1702" y="5380"/>
                    <a:pt x="1854" y="5532"/>
                    <a:pt x="2006" y="5624"/>
                  </a:cubicBezTo>
                  <a:cubicBezTo>
                    <a:pt x="2250" y="5745"/>
                    <a:pt x="2523" y="5867"/>
                    <a:pt x="2827" y="5958"/>
                  </a:cubicBezTo>
                  <a:close/>
                  <a:moveTo>
                    <a:pt x="4073" y="4560"/>
                  </a:moveTo>
                  <a:cubicBezTo>
                    <a:pt x="4256" y="3526"/>
                    <a:pt x="4499" y="2766"/>
                    <a:pt x="4803" y="2584"/>
                  </a:cubicBezTo>
                  <a:cubicBezTo>
                    <a:pt x="4985" y="2463"/>
                    <a:pt x="5137" y="2371"/>
                    <a:pt x="5259" y="2371"/>
                  </a:cubicBezTo>
                  <a:cubicBezTo>
                    <a:pt x="5289" y="2736"/>
                    <a:pt x="5107" y="3222"/>
                    <a:pt x="4681" y="3861"/>
                  </a:cubicBezTo>
                  <a:cubicBezTo>
                    <a:pt x="4499" y="4165"/>
                    <a:pt x="4316" y="4408"/>
                    <a:pt x="4073" y="4560"/>
                  </a:cubicBezTo>
                  <a:close/>
                  <a:moveTo>
                    <a:pt x="5289" y="2341"/>
                  </a:moveTo>
                  <a:cubicBezTo>
                    <a:pt x="5289" y="2341"/>
                    <a:pt x="5259" y="2311"/>
                    <a:pt x="5289" y="2341"/>
                  </a:cubicBezTo>
                  <a:close/>
                  <a:moveTo>
                    <a:pt x="1672" y="3526"/>
                  </a:moveTo>
                  <a:cubicBezTo>
                    <a:pt x="1611" y="3101"/>
                    <a:pt x="1550" y="2614"/>
                    <a:pt x="1550" y="2189"/>
                  </a:cubicBezTo>
                  <a:cubicBezTo>
                    <a:pt x="1550" y="1855"/>
                    <a:pt x="1611" y="1551"/>
                    <a:pt x="1733" y="1307"/>
                  </a:cubicBezTo>
                  <a:cubicBezTo>
                    <a:pt x="1794" y="1125"/>
                    <a:pt x="1915" y="1004"/>
                    <a:pt x="2067" y="973"/>
                  </a:cubicBezTo>
                  <a:lnTo>
                    <a:pt x="2219" y="973"/>
                  </a:lnTo>
                  <a:cubicBezTo>
                    <a:pt x="2250" y="1095"/>
                    <a:pt x="2280" y="1277"/>
                    <a:pt x="2280" y="1459"/>
                  </a:cubicBezTo>
                  <a:cubicBezTo>
                    <a:pt x="2280" y="1733"/>
                    <a:pt x="2250" y="2037"/>
                    <a:pt x="2158" y="2341"/>
                  </a:cubicBezTo>
                  <a:cubicBezTo>
                    <a:pt x="2037" y="2797"/>
                    <a:pt x="1885" y="3192"/>
                    <a:pt x="1672" y="352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69"/>
            <p:cNvSpPr/>
            <p:nvPr/>
          </p:nvSpPr>
          <p:spPr>
            <a:xfrm>
              <a:off x="2309575" y="4233638"/>
              <a:ext cx="129975" cy="130725"/>
            </a:xfrm>
            <a:custGeom>
              <a:avLst/>
              <a:gdLst/>
              <a:ahLst/>
              <a:cxnLst/>
              <a:rect l="l" t="t" r="r" b="b"/>
              <a:pathLst>
                <a:path w="5199" h="5229" extrusionOk="0">
                  <a:moveTo>
                    <a:pt x="2736" y="92"/>
                  </a:moveTo>
                  <a:cubicBezTo>
                    <a:pt x="4134" y="153"/>
                    <a:pt x="5198" y="1338"/>
                    <a:pt x="5107" y="2736"/>
                  </a:cubicBezTo>
                  <a:cubicBezTo>
                    <a:pt x="5046" y="4165"/>
                    <a:pt x="3861" y="5229"/>
                    <a:pt x="2463" y="5137"/>
                  </a:cubicBezTo>
                  <a:cubicBezTo>
                    <a:pt x="1064" y="5077"/>
                    <a:pt x="1" y="3891"/>
                    <a:pt x="61" y="2493"/>
                  </a:cubicBezTo>
                  <a:cubicBezTo>
                    <a:pt x="153" y="1064"/>
                    <a:pt x="1308" y="1"/>
                    <a:pt x="2736" y="9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69"/>
            <p:cNvSpPr/>
            <p:nvPr/>
          </p:nvSpPr>
          <p:spPr>
            <a:xfrm>
              <a:off x="2271575" y="4226038"/>
              <a:ext cx="207475" cy="96525"/>
            </a:xfrm>
            <a:custGeom>
              <a:avLst/>
              <a:gdLst/>
              <a:ahLst/>
              <a:cxnLst/>
              <a:rect l="l" t="t" r="r" b="b"/>
              <a:pathLst>
                <a:path w="8299" h="3861" extrusionOk="0">
                  <a:moveTo>
                    <a:pt x="1733" y="3587"/>
                  </a:moveTo>
                  <a:lnTo>
                    <a:pt x="6414" y="3800"/>
                  </a:lnTo>
                  <a:cubicBezTo>
                    <a:pt x="7387" y="3861"/>
                    <a:pt x="8238" y="3101"/>
                    <a:pt x="8268" y="2128"/>
                  </a:cubicBezTo>
                  <a:lnTo>
                    <a:pt x="8268" y="2128"/>
                  </a:lnTo>
                  <a:cubicBezTo>
                    <a:pt x="8299" y="1156"/>
                    <a:pt x="7539" y="305"/>
                    <a:pt x="6597" y="274"/>
                  </a:cubicBezTo>
                  <a:lnTo>
                    <a:pt x="1916" y="61"/>
                  </a:lnTo>
                  <a:cubicBezTo>
                    <a:pt x="943" y="1"/>
                    <a:pt x="92" y="760"/>
                    <a:pt x="62" y="1733"/>
                  </a:cubicBezTo>
                  <a:lnTo>
                    <a:pt x="62" y="1733"/>
                  </a:lnTo>
                  <a:cubicBezTo>
                    <a:pt x="1" y="2706"/>
                    <a:pt x="761" y="3557"/>
                    <a:pt x="1733" y="35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69"/>
            <p:cNvSpPr/>
            <p:nvPr/>
          </p:nvSpPr>
          <p:spPr>
            <a:xfrm>
              <a:off x="2238150" y="4167538"/>
              <a:ext cx="280425" cy="99550"/>
            </a:xfrm>
            <a:custGeom>
              <a:avLst/>
              <a:gdLst/>
              <a:ahLst/>
              <a:cxnLst/>
              <a:rect l="l" t="t" r="r" b="b"/>
              <a:pathLst>
                <a:path w="11217" h="3982" extrusionOk="0">
                  <a:moveTo>
                    <a:pt x="1885" y="31"/>
                  </a:moveTo>
                  <a:lnTo>
                    <a:pt x="9484" y="426"/>
                  </a:lnTo>
                  <a:cubicBezTo>
                    <a:pt x="10487" y="456"/>
                    <a:pt x="11216" y="1277"/>
                    <a:pt x="11156" y="2280"/>
                  </a:cubicBezTo>
                  <a:lnTo>
                    <a:pt x="11156" y="2280"/>
                  </a:lnTo>
                  <a:cubicBezTo>
                    <a:pt x="11125" y="3252"/>
                    <a:pt x="10304" y="3982"/>
                    <a:pt x="9301" y="3952"/>
                  </a:cubicBezTo>
                  <a:lnTo>
                    <a:pt x="1703" y="3556"/>
                  </a:lnTo>
                  <a:cubicBezTo>
                    <a:pt x="730" y="3526"/>
                    <a:pt x="0" y="2675"/>
                    <a:pt x="31" y="1702"/>
                  </a:cubicBezTo>
                  <a:lnTo>
                    <a:pt x="31" y="1702"/>
                  </a:lnTo>
                  <a:cubicBezTo>
                    <a:pt x="61" y="760"/>
                    <a:pt x="912" y="0"/>
                    <a:pt x="1885" y="3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69"/>
            <p:cNvSpPr/>
            <p:nvPr/>
          </p:nvSpPr>
          <p:spPr>
            <a:xfrm>
              <a:off x="2199400" y="3705513"/>
              <a:ext cx="220375" cy="321450"/>
            </a:xfrm>
            <a:custGeom>
              <a:avLst/>
              <a:gdLst/>
              <a:ahLst/>
              <a:cxnLst/>
              <a:rect l="l" t="t" r="r" b="b"/>
              <a:pathLst>
                <a:path w="8815" h="12858" extrusionOk="0">
                  <a:moveTo>
                    <a:pt x="1672" y="12250"/>
                  </a:moveTo>
                  <a:cubicBezTo>
                    <a:pt x="1733" y="12463"/>
                    <a:pt x="1611" y="12706"/>
                    <a:pt x="1398" y="12767"/>
                  </a:cubicBezTo>
                  <a:cubicBezTo>
                    <a:pt x="1155" y="12858"/>
                    <a:pt x="942" y="12736"/>
                    <a:pt x="851" y="12524"/>
                  </a:cubicBezTo>
                  <a:cubicBezTo>
                    <a:pt x="304" y="10730"/>
                    <a:pt x="0" y="9059"/>
                    <a:pt x="31" y="7539"/>
                  </a:cubicBezTo>
                  <a:cubicBezTo>
                    <a:pt x="61" y="5837"/>
                    <a:pt x="456" y="4347"/>
                    <a:pt x="1246" y="3131"/>
                  </a:cubicBezTo>
                  <a:cubicBezTo>
                    <a:pt x="2037" y="1916"/>
                    <a:pt x="3222" y="1004"/>
                    <a:pt x="4803" y="517"/>
                  </a:cubicBezTo>
                  <a:cubicBezTo>
                    <a:pt x="5836" y="153"/>
                    <a:pt x="7022" y="1"/>
                    <a:pt x="8389" y="1"/>
                  </a:cubicBezTo>
                  <a:cubicBezTo>
                    <a:pt x="8602" y="1"/>
                    <a:pt x="8815" y="183"/>
                    <a:pt x="8815" y="426"/>
                  </a:cubicBezTo>
                  <a:cubicBezTo>
                    <a:pt x="8815" y="669"/>
                    <a:pt x="8602" y="852"/>
                    <a:pt x="8389" y="852"/>
                  </a:cubicBezTo>
                  <a:cubicBezTo>
                    <a:pt x="7143" y="852"/>
                    <a:pt x="6019" y="1004"/>
                    <a:pt x="5076" y="1308"/>
                  </a:cubicBezTo>
                  <a:cubicBezTo>
                    <a:pt x="3708" y="1764"/>
                    <a:pt x="2645" y="2554"/>
                    <a:pt x="1976" y="3618"/>
                  </a:cubicBezTo>
                  <a:cubicBezTo>
                    <a:pt x="1246" y="4682"/>
                    <a:pt x="912" y="6019"/>
                    <a:pt x="851" y="7569"/>
                  </a:cubicBezTo>
                  <a:cubicBezTo>
                    <a:pt x="821" y="8937"/>
                    <a:pt x="1094" y="10548"/>
                    <a:pt x="1672" y="12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00" name="Google Shape;1700;p69"/>
          <p:cNvGrpSpPr/>
          <p:nvPr/>
        </p:nvGrpSpPr>
        <p:grpSpPr>
          <a:xfrm>
            <a:off x="868299" y="287072"/>
            <a:ext cx="1073128" cy="1012116"/>
            <a:chOff x="5295950" y="1088963"/>
            <a:chExt cx="835900" cy="788375"/>
          </a:xfrm>
        </p:grpSpPr>
        <p:sp>
          <p:nvSpPr>
            <p:cNvPr id="1701" name="Google Shape;1701;p69"/>
            <p:cNvSpPr/>
            <p:nvPr/>
          </p:nvSpPr>
          <p:spPr>
            <a:xfrm>
              <a:off x="5632575" y="1588338"/>
              <a:ext cx="266750" cy="289000"/>
            </a:xfrm>
            <a:custGeom>
              <a:avLst/>
              <a:gdLst/>
              <a:ahLst/>
              <a:cxnLst/>
              <a:rect l="l" t="t" r="r" b="b"/>
              <a:pathLst>
                <a:path w="10670" h="11560" extrusionOk="0">
                  <a:moveTo>
                    <a:pt x="8512" y="644"/>
                  </a:moveTo>
                  <a:cubicBezTo>
                    <a:pt x="8725" y="644"/>
                    <a:pt x="8937" y="674"/>
                    <a:pt x="9089" y="796"/>
                  </a:cubicBezTo>
                  <a:cubicBezTo>
                    <a:pt x="9211" y="917"/>
                    <a:pt x="9272" y="1039"/>
                    <a:pt x="9332" y="1191"/>
                  </a:cubicBezTo>
                  <a:cubicBezTo>
                    <a:pt x="9363" y="1404"/>
                    <a:pt x="9241" y="1738"/>
                    <a:pt x="9089" y="2103"/>
                  </a:cubicBezTo>
                  <a:cubicBezTo>
                    <a:pt x="8937" y="2437"/>
                    <a:pt x="8725" y="2802"/>
                    <a:pt x="8603" y="3045"/>
                  </a:cubicBezTo>
                  <a:cubicBezTo>
                    <a:pt x="8360" y="3471"/>
                    <a:pt x="8117" y="3835"/>
                    <a:pt x="7843" y="4231"/>
                  </a:cubicBezTo>
                  <a:cubicBezTo>
                    <a:pt x="7569" y="4595"/>
                    <a:pt x="7296" y="4990"/>
                    <a:pt x="7053" y="5386"/>
                  </a:cubicBezTo>
                  <a:lnTo>
                    <a:pt x="6901" y="5598"/>
                  </a:lnTo>
                  <a:lnTo>
                    <a:pt x="7114" y="5811"/>
                  </a:lnTo>
                  <a:cubicBezTo>
                    <a:pt x="7266" y="5963"/>
                    <a:pt x="7448" y="6115"/>
                    <a:pt x="7569" y="6237"/>
                  </a:cubicBezTo>
                  <a:cubicBezTo>
                    <a:pt x="7691" y="6358"/>
                    <a:pt x="7843" y="6510"/>
                    <a:pt x="8025" y="6662"/>
                  </a:cubicBezTo>
                  <a:cubicBezTo>
                    <a:pt x="8299" y="6905"/>
                    <a:pt x="8573" y="7149"/>
                    <a:pt x="8785" y="7422"/>
                  </a:cubicBezTo>
                  <a:cubicBezTo>
                    <a:pt x="9059" y="7665"/>
                    <a:pt x="9272" y="7908"/>
                    <a:pt x="9515" y="8182"/>
                  </a:cubicBezTo>
                  <a:cubicBezTo>
                    <a:pt x="9667" y="8334"/>
                    <a:pt x="9819" y="8547"/>
                    <a:pt x="9971" y="8729"/>
                  </a:cubicBezTo>
                  <a:cubicBezTo>
                    <a:pt x="10092" y="8942"/>
                    <a:pt x="10184" y="9124"/>
                    <a:pt x="10184" y="9276"/>
                  </a:cubicBezTo>
                  <a:cubicBezTo>
                    <a:pt x="10184" y="9459"/>
                    <a:pt x="10092" y="9702"/>
                    <a:pt x="9940" y="9915"/>
                  </a:cubicBezTo>
                  <a:cubicBezTo>
                    <a:pt x="9728" y="10127"/>
                    <a:pt x="9515" y="10279"/>
                    <a:pt x="9241" y="10310"/>
                  </a:cubicBezTo>
                  <a:cubicBezTo>
                    <a:pt x="9059" y="10310"/>
                    <a:pt x="8816" y="10218"/>
                    <a:pt x="8573" y="10127"/>
                  </a:cubicBezTo>
                  <a:cubicBezTo>
                    <a:pt x="8299" y="9975"/>
                    <a:pt x="8056" y="9763"/>
                    <a:pt x="7873" y="9611"/>
                  </a:cubicBezTo>
                  <a:cubicBezTo>
                    <a:pt x="7569" y="9398"/>
                    <a:pt x="7266" y="9124"/>
                    <a:pt x="6962" y="8851"/>
                  </a:cubicBezTo>
                  <a:cubicBezTo>
                    <a:pt x="6658" y="8608"/>
                    <a:pt x="6354" y="8334"/>
                    <a:pt x="6080" y="8060"/>
                  </a:cubicBezTo>
                  <a:lnTo>
                    <a:pt x="5898" y="7878"/>
                  </a:lnTo>
                  <a:lnTo>
                    <a:pt x="5715" y="7696"/>
                  </a:lnTo>
                  <a:lnTo>
                    <a:pt x="5472" y="7452"/>
                  </a:lnTo>
                  <a:lnTo>
                    <a:pt x="5320" y="7635"/>
                  </a:lnTo>
                  <a:cubicBezTo>
                    <a:pt x="5107" y="7908"/>
                    <a:pt x="4864" y="8212"/>
                    <a:pt x="4651" y="8486"/>
                  </a:cubicBezTo>
                  <a:lnTo>
                    <a:pt x="4317" y="8881"/>
                  </a:lnTo>
                  <a:cubicBezTo>
                    <a:pt x="4044" y="9246"/>
                    <a:pt x="3740" y="9611"/>
                    <a:pt x="3436" y="9915"/>
                  </a:cubicBezTo>
                  <a:cubicBezTo>
                    <a:pt x="3253" y="10097"/>
                    <a:pt x="3041" y="10340"/>
                    <a:pt x="2828" y="10522"/>
                  </a:cubicBezTo>
                  <a:cubicBezTo>
                    <a:pt x="2585" y="10705"/>
                    <a:pt x="2372" y="10826"/>
                    <a:pt x="2129" y="10857"/>
                  </a:cubicBezTo>
                  <a:cubicBezTo>
                    <a:pt x="2090" y="10868"/>
                    <a:pt x="2051" y="10873"/>
                    <a:pt x="2011" y="10873"/>
                  </a:cubicBezTo>
                  <a:cubicBezTo>
                    <a:pt x="1830" y="10873"/>
                    <a:pt x="1640" y="10769"/>
                    <a:pt x="1490" y="10644"/>
                  </a:cubicBezTo>
                  <a:cubicBezTo>
                    <a:pt x="1338" y="10522"/>
                    <a:pt x="1217" y="10340"/>
                    <a:pt x="1186" y="10158"/>
                  </a:cubicBezTo>
                  <a:cubicBezTo>
                    <a:pt x="1186" y="10006"/>
                    <a:pt x="1278" y="9763"/>
                    <a:pt x="1369" y="9550"/>
                  </a:cubicBezTo>
                  <a:cubicBezTo>
                    <a:pt x="1490" y="9276"/>
                    <a:pt x="1642" y="9033"/>
                    <a:pt x="1764" y="8851"/>
                  </a:cubicBezTo>
                  <a:cubicBezTo>
                    <a:pt x="1946" y="8547"/>
                    <a:pt x="2129" y="8273"/>
                    <a:pt x="2372" y="7969"/>
                  </a:cubicBezTo>
                  <a:cubicBezTo>
                    <a:pt x="2585" y="7635"/>
                    <a:pt x="2797" y="7361"/>
                    <a:pt x="3010" y="7118"/>
                  </a:cubicBezTo>
                  <a:cubicBezTo>
                    <a:pt x="3101" y="6997"/>
                    <a:pt x="3193" y="6845"/>
                    <a:pt x="3284" y="6723"/>
                  </a:cubicBezTo>
                  <a:cubicBezTo>
                    <a:pt x="3436" y="6510"/>
                    <a:pt x="3618" y="6267"/>
                    <a:pt x="3740" y="6115"/>
                  </a:cubicBezTo>
                  <a:lnTo>
                    <a:pt x="3892" y="5933"/>
                  </a:lnTo>
                  <a:lnTo>
                    <a:pt x="3648" y="5690"/>
                  </a:lnTo>
                  <a:cubicBezTo>
                    <a:pt x="3314" y="5355"/>
                    <a:pt x="3010" y="5051"/>
                    <a:pt x="2676" y="4686"/>
                  </a:cubicBezTo>
                  <a:cubicBezTo>
                    <a:pt x="2341" y="4322"/>
                    <a:pt x="2037" y="3987"/>
                    <a:pt x="1734" y="3653"/>
                  </a:cubicBezTo>
                  <a:cubicBezTo>
                    <a:pt x="1521" y="3410"/>
                    <a:pt x="1308" y="3167"/>
                    <a:pt x="1065" y="2802"/>
                  </a:cubicBezTo>
                  <a:cubicBezTo>
                    <a:pt x="882" y="2559"/>
                    <a:pt x="730" y="2255"/>
                    <a:pt x="700" y="2012"/>
                  </a:cubicBezTo>
                  <a:cubicBezTo>
                    <a:pt x="700" y="1829"/>
                    <a:pt x="761" y="1586"/>
                    <a:pt x="913" y="1434"/>
                  </a:cubicBezTo>
                  <a:cubicBezTo>
                    <a:pt x="1126" y="1252"/>
                    <a:pt x="1338" y="1100"/>
                    <a:pt x="1582" y="1100"/>
                  </a:cubicBezTo>
                  <a:cubicBezTo>
                    <a:pt x="1591" y="1099"/>
                    <a:pt x="1601" y="1098"/>
                    <a:pt x="1611" y="1098"/>
                  </a:cubicBezTo>
                  <a:cubicBezTo>
                    <a:pt x="1860" y="1098"/>
                    <a:pt x="2291" y="1443"/>
                    <a:pt x="2554" y="1647"/>
                  </a:cubicBezTo>
                  <a:lnTo>
                    <a:pt x="2585" y="1677"/>
                  </a:lnTo>
                  <a:cubicBezTo>
                    <a:pt x="2828" y="1860"/>
                    <a:pt x="3101" y="2042"/>
                    <a:pt x="3314" y="2285"/>
                  </a:cubicBezTo>
                  <a:cubicBezTo>
                    <a:pt x="3588" y="2498"/>
                    <a:pt x="3800" y="2711"/>
                    <a:pt x="4044" y="2924"/>
                  </a:cubicBezTo>
                  <a:cubicBezTo>
                    <a:pt x="4196" y="3045"/>
                    <a:pt x="4408" y="3258"/>
                    <a:pt x="4682" y="3501"/>
                  </a:cubicBezTo>
                  <a:cubicBezTo>
                    <a:pt x="4687" y="3506"/>
                    <a:pt x="4688" y="3507"/>
                    <a:pt x="4690" y="3507"/>
                  </a:cubicBezTo>
                  <a:cubicBezTo>
                    <a:pt x="4691" y="3507"/>
                    <a:pt x="4692" y="3506"/>
                    <a:pt x="4693" y="3506"/>
                  </a:cubicBezTo>
                  <a:cubicBezTo>
                    <a:pt x="4704" y="3506"/>
                    <a:pt x="4748" y="3529"/>
                    <a:pt x="5077" y="3835"/>
                  </a:cubicBezTo>
                  <a:lnTo>
                    <a:pt x="5290" y="4079"/>
                  </a:lnTo>
                  <a:lnTo>
                    <a:pt x="5624" y="3653"/>
                  </a:lnTo>
                  <a:cubicBezTo>
                    <a:pt x="5867" y="3349"/>
                    <a:pt x="6080" y="3045"/>
                    <a:pt x="6293" y="2802"/>
                  </a:cubicBezTo>
                  <a:cubicBezTo>
                    <a:pt x="6475" y="2589"/>
                    <a:pt x="6658" y="2316"/>
                    <a:pt x="6840" y="2103"/>
                  </a:cubicBezTo>
                  <a:cubicBezTo>
                    <a:pt x="7053" y="1860"/>
                    <a:pt x="7266" y="1647"/>
                    <a:pt x="7448" y="1404"/>
                  </a:cubicBezTo>
                  <a:cubicBezTo>
                    <a:pt x="7600" y="1252"/>
                    <a:pt x="7813" y="1069"/>
                    <a:pt x="7995" y="917"/>
                  </a:cubicBezTo>
                  <a:cubicBezTo>
                    <a:pt x="8177" y="765"/>
                    <a:pt x="8360" y="674"/>
                    <a:pt x="8512" y="644"/>
                  </a:cubicBezTo>
                  <a:close/>
                  <a:moveTo>
                    <a:pt x="8411" y="1"/>
                  </a:moveTo>
                  <a:cubicBezTo>
                    <a:pt x="8373" y="1"/>
                    <a:pt x="8336" y="2"/>
                    <a:pt x="8299" y="6"/>
                  </a:cubicBezTo>
                  <a:cubicBezTo>
                    <a:pt x="8025" y="36"/>
                    <a:pt x="7752" y="158"/>
                    <a:pt x="7539" y="340"/>
                  </a:cubicBezTo>
                  <a:cubicBezTo>
                    <a:pt x="7296" y="492"/>
                    <a:pt x="7114" y="735"/>
                    <a:pt x="6962" y="887"/>
                  </a:cubicBezTo>
                  <a:cubicBezTo>
                    <a:pt x="6718" y="1100"/>
                    <a:pt x="6536" y="1343"/>
                    <a:pt x="6323" y="1617"/>
                  </a:cubicBezTo>
                  <a:cubicBezTo>
                    <a:pt x="6110" y="1829"/>
                    <a:pt x="5898" y="2103"/>
                    <a:pt x="5715" y="2376"/>
                  </a:cubicBezTo>
                  <a:cubicBezTo>
                    <a:pt x="5472" y="2680"/>
                    <a:pt x="5259" y="2924"/>
                    <a:pt x="5047" y="3197"/>
                  </a:cubicBezTo>
                  <a:lnTo>
                    <a:pt x="5016" y="3227"/>
                  </a:lnTo>
                  <a:lnTo>
                    <a:pt x="4895" y="3136"/>
                  </a:lnTo>
                  <a:cubicBezTo>
                    <a:pt x="4712" y="2984"/>
                    <a:pt x="4530" y="2772"/>
                    <a:pt x="4256" y="2559"/>
                  </a:cubicBezTo>
                  <a:cubicBezTo>
                    <a:pt x="3983" y="2316"/>
                    <a:pt x="3770" y="2103"/>
                    <a:pt x="3527" y="1920"/>
                  </a:cubicBezTo>
                  <a:cubicBezTo>
                    <a:pt x="3284" y="1677"/>
                    <a:pt x="3041" y="1495"/>
                    <a:pt x="2767" y="1313"/>
                  </a:cubicBezTo>
                  <a:lnTo>
                    <a:pt x="2737" y="1252"/>
                  </a:lnTo>
                  <a:cubicBezTo>
                    <a:pt x="2413" y="1016"/>
                    <a:pt x="1861" y="582"/>
                    <a:pt x="1358" y="582"/>
                  </a:cubicBezTo>
                  <a:cubicBezTo>
                    <a:pt x="1341" y="582"/>
                    <a:pt x="1324" y="582"/>
                    <a:pt x="1308" y="583"/>
                  </a:cubicBezTo>
                  <a:cubicBezTo>
                    <a:pt x="943" y="613"/>
                    <a:pt x="609" y="796"/>
                    <a:pt x="396" y="1039"/>
                  </a:cubicBezTo>
                  <a:cubicBezTo>
                    <a:pt x="153" y="1313"/>
                    <a:pt x="1" y="1647"/>
                    <a:pt x="31" y="1981"/>
                  </a:cubicBezTo>
                  <a:cubicBezTo>
                    <a:pt x="92" y="2376"/>
                    <a:pt x="275" y="2772"/>
                    <a:pt x="548" y="3167"/>
                  </a:cubicBezTo>
                  <a:cubicBezTo>
                    <a:pt x="761" y="3501"/>
                    <a:pt x="1034" y="3835"/>
                    <a:pt x="1217" y="4079"/>
                  </a:cubicBezTo>
                  <a:cubicBezTo>
                    <a:pt x="1521" y="4443"/>
                    <a:pt x="1855" y="4808"/>
                    <a:pt x="2220" y="5142"/>
                  </a:cubicBezTo>
                  <a:lnTo>
                    <a:pt x="3010" y="5933"/>
                  </a:lnTo>
                  <a:cubicBezTo>
                    <a:pt x="2889" y="6085"/>
                    <a:pt x="2767" y="6237"/>
                    <a:pt x="2706" y="6358"/>
                  </a:cubicBezTo>
                  <a:cubicBezTo>
                    <a:pt x="2615" y="6480"/>
                    <a:pt x="2524" y="6632"/>
                    <a:pt x="2433" y="6723"/>
                  </a:cubicBezTo>
                  <a:cubicBezTo>
                    <a:pt x="2220" y="7027"/>
                    <a:pt x="1977" y="7331"/>
                    <a:pt x="1794" y="7604"/>
                  </a:cubicBezTo>
                  <a:cubicBezTo>
                    <a:pt x="1612" y="7908"/>
                    <a:pt x="1369" y="8182"/>
                    <a:pt x="1186" y="8516"/>
                  </a:cubicBezTo>
                  <a:cubicBezTo>
                    <a:pt x="1065" y="8699"/>
                    <a:pt x="913" y="8972"/>
                    <a:pt x="761" y="9246"/>
                  </a:cubicBezTo>
                  <a:cubicBezTo>
                    <a:pt x="609" y="9550"/>
                    <a:pt x="548" y="9854"/>
                    <a:pt x="548" y="10127"/>
                  </a:cubicBezTo>
                  <a:cubicBezTo>
                    <a:pt x="578" y="10522"/>
                    <a:pt x="791" y="10918"/>
                    <a:pt x="1156" y="11191"/>
                  </a:cubicBezTo>
                  <a:cubicBezTo>
                    <a:pt x="1434" y="11414"/>
                    <a:pt x="1788" y="11560"/>
                    <a:pt x="2149" y="11560"/>
                  </a:cubicBezTo>
                  <a:cubicBezTo>
                    <a:pt x="2183" y="11560"/>
                    <a:pt x="2217" y="11558"/>
                    <a:pt x="2250" y="11556"/>
                  </a:cubicBezTo>
                  <a:cubicBezTo>
                    <a:pt x="2585" y="11525"/>
                    <a:pt x="2889" y="11374"/>
                    <a:pt x="3162" y="11130"/>
                  </a:cubicBezTo>
                  <a:cubicBezTo>
                    <a:pt x="3436" y="10918"/>
                    <a:pt x="3618" y="10674"/>
                    <a:pt x="3800" y="10462"/>
                  </a:cubicBezTo>
                  <a:cubicBezTo>
                    <a:pt x="4104" y="10127"/>
                    <a:pt x="4378" y="9732"/>
                    <a:pt x="4682" y="9398"/>
                  </a:cubicBezTo>
                  <a:lnTo>
                    <a:pt x="5016" y="8972"/>
                  </a:lnTo>
                  <a:cubicBezTo>
                    <a:pt x="5168" y="8759"/>
                    <a:pt x="5351" y="8547"/>
                    <a:pt x="5503" y="8334"/>
                  </a:cubicBezTo>
                  <a:lnTo>
                    <a:pt x="5655" y="8486"/>
                  </a:lnTo>
                  <a:cubicBezTo>
                    <a:pt x="5959" y="8759"/>
                    <a:pt x="6262" y="9003"/>
                    <a:pt x="6566" y="9307"/>
                  </a:cubicBezTo>
                  <a:cubicBezTo>
                    <a:pt x="6870" y="9580"/>
                    <a:pt x="7174" y="9854"/>
                    <a:pt x="7539" y="10127"/>
                  </a:cubicBezTo>
                  <a:cubicBezTo>
                    <a:pt x="7721" y="10279"/>
                    <a:pt x="8025" y="10492"/>
                    <a:pt x="8329" y="10644"/>
                  </a:cubicBezTo>
                  <a:cubicBezTo>
                    <a:pt x="8664" y="10826"/>
                    <a:pt x="8998" y="10948"/>
                    <a:pt x="9363" y="10948"/>
                  </a:cubicBezTo>
                  <a:cubicBezTo>
                    <a:pt x="9728" y="10918"/>
                    <a:pt x="10062" y="10735"/>
                    <a:pt x="10305" y="10462"/>
                  </a:cubicBezTo>
                  <a:cubicBezTo>
                    <a:pt x="10579" y="10188"/>
                    <a:pt x="10670" y="9823"/>
                    <a:pt x="10670" y="9428"/>
                  </a:cubicBezTo>
                  <a:cubicBezTo>
                    <a:pt x="10639" y="9124"/>
                    <a:pt x="10487" y="8820"/>
                    <a:pt x="10305" y="8516"/>
                  </a:cubicBezTo>
                  <a:cubicBezTo>
                    <a:pt x="10184" y="8212"/>
                    <a:pt x="9971" y="8000"/>
                    <a:pt x="9819" y="7787"/>
                  </a:cubicBezTo>
                  <a:cubicBezTo>
                    <a:pt x="9576" y="7544"/>
                    <a:pt x="9332" y="7270"/>
                    <a:pt x="9059" y="6997"/>
                  </a:cubicBezTo>
                  <a:lnTo>
                    <a:pt x="8299" y="6237"/>
                  </a:lnTo>
                  <a:cubicBezTo>
                    <a:pt x="8177" y="6115"/>
                    <a:pt x="8025" y="5963"/>
                    <a:pt x="7843" y="5811"/>
                  </a:cubicBezTo>
                  <a:lnTo>
                    <a:pt x="7600" y="5629"/>
                  </a:lnTo>
                  <a:cubicBezTo>
                    <a:pt x="7843" y="5325"/>
                    <a:pt x="8056" y="4990"/>
                    <a:pt x="8299" y="4656"/>
                  </a:cubicBezTo>
                  <a:cubicBezTo>
                    <a:pt x="8573" y="4231"/>
                    <a:pt x="8816" y="3835"/>
                    <a:pt x="9059" y="3440"/>
                  </a:cubicBezTo>
                  <a:cubicBezTo>
                    <a:pt x="9211" y="3167"/>
                    <a:pt x="9424" y="2832"/>
                    <a:pt x="9576" y="2437"/>
                  </a:cubicBezTo>
                  <a:cubicBezTo>
                    <a:pt x="9758" y="2012"/>
                    <a:pt x="9880" y="1617"/>
                    <a:pt x="9849" y="1252"/>
                  </a:cubicBezTo>
                  <a:cubicBezTo>
                    <a:pt x="9819" y="887"/>
                    <a:pt x="9606" y="553"/>
                    <a:pt x="9332" y="310"/>
                  </a:cubicBezTo>
                  <a:cubicBezTo>
                    <a:pt x="9060" y="118"/>
                    <a:pt x="8738" y="1"/>
                    <a:pt x="84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69"/>
            <p:cNvSpPr/>
            <p:nvPr/>
          </p:nvSpPr>
          <p:spPr>
            <a:xfrm>
              <a:off x="5426650" y="1271588"/>
              <a:ext cx="241675" cy="241675"/>
            </a:xfrm>
            <a:custGeom>
              <a:avLst/>
              <a:gdLst/>
              <a:ahLst/>
              <a:cxnLst/>
              <a:rect l="l" t="t" r="r" b="b"/>
              <a:pathLst>
                <a:path w="9667" h="9667" extrusionOk="0">
                  <a:moveTo>
                    <a:pt x="4986" y="669"/>
                  </a:moveTo>
                  <a:cubicBezTo>
                    <a:pt x="5350" y="669"/>
                    <a:pt x="5563" y="821"/>
                    <a:pt x="5715" y="1004"/>
                  </a:cubicBezTo>
                  <a:cubicBezTo>
                    <a:pt x="5867" y="1247"/>
                    <a:pt x="5928" y="1612"/>
                    <a:pt x="5928" y="1946"/>
                  </a:cubicBezTo>
                  <a:cubicBezTo>
                    <a:pt x="5928" y="2250"/>
                    <a:pt x="5958" y="2523"/>
                    <a:pt x="5958" y="2797"/>
                  </a:cubicBezTo>
                  <a:cubicBezTo>
                    <a:pt x="5958" y="3010"/>
                    <a:pt x="6019" y="3253"/>
                    <a:pt x="6019" y="3435"/>
                  </a:cubicBezTo>
                  <a:lnTo>
                    <a:pt x="6019" y="3830"/>
                  </a:lnTo>
                  <a:lnTo>
                    <a:pt x="7083" y="3830"/>
                  </a:lnTo>
                  <a:cubicBezTo>
                    <a:pt x="7326" y="3830"/>
                    <a:pt x="7569" y="3861"/>
                    <a:pt x="7782" y="3861"/>
                  </a:cubicBezTo>
                  <a:cubicBezTo>
                    <a:pt x="8056" y="3861"/>
                    <a:pt x="8360" y="3891"/>
                    <a:pt x="8633" y="4013"/>
                  </a:cubicBezTo>
                  <a:cubicBezTo>
                    <a:pt x="8815" y="4104"/>
                    <a:pt x="8998" y="4195"/>
                    <a:pt x="9089" y="4347"/>
                  </a:cubicBezTo>
                  <a:cubicBezTo>
                    <a:pt x="9119" y="4438"/>
                    <a:pt x="9119" y="4469"/>
                    <a:pt x="9119" y="4560"/>
                  </a:cubicBezTo>
                  <a:lnTo>
                    <a:pt x="9119" y="4803"/>
                  </a:lnTo>
                  <a:cubicBezTo>
                    <a:pt x="9089" y="5198"/>
                    <a:pt x="8907" y="5411"/>
                    <a:pt x="8663" y="5563"/>
                  </a:cubicBezTo>
                  <a:cubicBezTo>
                    <a:pt x="8390" y="5776"/>
                    <a:pt x="7995" y="5806"/>
                    <a:pt x="7600" y="5837"/>
                  </a:cubicBezTo>
                  <a:cubicBezTo>
                    <a:pt x="7417" y="5837"/>
                    <a:pt x="7144" y="5867"/>
                    <a:pt x="6870" y="5867"/>
                  </a:cubicBezTo>
                  <a:cubicBezTo>
                    <a:pt x="6627" y="5867"/>
                    <a:pt x="6384" y="5867"/>
                    <a:pt x="6171" y="5928"/>
                  </a:cubicBezTo>
                  <a:lnTo>
                    <a:pt x="5958" y="5928"/>
                  </a:lnTo>
                  <a:lnTo>
                    <a:pt x="5958" y="6505"/>
                  </a:lnTo>
                  <a:lnTo>
                    <a:pt x="5958" y="6748"/>
                  </a:lnTo>
                  <a:cubicBezTo>
                    <a:pt x="5958" y="7174"/>
                    <a:pt x="5958" y="7569"/>
                    <a:pt x="5928" y="7995"/>
                  </a:cubicBezTo>
                  <a:cubicBezTo>
                    <a:pt x="5897" y="8177"/>
                    <a:pt x="5897" y="8329"/>
                    <a:pt x="5806" y="8481"/>
                  </a:cubicBezTo>
                  <a:cubicBezTo>
                    <a:pt x="5746" y="8633"/>
                    <a:pt x="5654" y="8755"/>
                    <a:pt x="5563" y="8876"/>
                  </a:cubicBezTo>
                  <a:cubicBezTo>
                    <a:pt x="5442" y="8937"/>
                    <a:pt x="5320" y="9028"/>
                    <a:pt x="5198" y="9058"/>
                  </a:cubicBezTo>
                  <a:cubicBezTo>
                    <a:pt x="5107" y="9089"/>
                    <a:pt x="4955" y="9089"/>
                    <a:pt x="4803" y="9089"/>
                  </a:cubicBezTo>
                  <a:cubicBezTo>
                    <a:pt x="4408" y="9089"/>
                    <a:pt x="4195" y="8998"/>
                    <a:pt x="4074" y="8785"/>
                  </a:cubicBezTo>
                  <a:cubicBezTo>
                    <a:pt x="3922" y="8572"/>
                    <a:pt x="3831" y="8238"/>
                    <a:pt x="3800" y="7873"/>
                  </a:cubicBezTo>
                  <a:cubicBezTo>
                    <a:pt x="3770" y="7660"/>
                    <a:pt x="3770" y="7387"/>
                    <a:pt x="3770" y="7113"/>
                  </a:cubicBezTo>
                  <a:cubicBezTo>
                    <a:pt x="3770" y="6870"/>
                    <a:pt x="3739" y="6596"/>
                    <a:pt x="3739" y="6353"/>
                  </a:cubicBezTo>
                  <a:lnTo>
                    <a:pt x="3739" y="5989"/>
                  </a:lnTo>
                  <a:lnTo>
                    <a:pt x="2554" y="5989"/>
                  </a:lnTo>
                  <a:cubicBezTo>
                    <a:pt x="2280" y="5989"/>
                    <a:pt x="2007" y="5958"/>
                    <a:pt x="1733" y="5958"/>
                  </a:cubicBezTo>
                  <a:cubicBezTo>
                    <a:pt x="1551" y="5897"/>
                    <a:pt x="1338" y="5897"/>
                    <a:pt x="1125" y="5837"/>
                  </a:cubicBezTo>
                  <a:cubicBezTo>
                    <a:pt x="973" y="5745"/>
                    <a:pt x="852" y="5685"/>
                    <a:pt x="761" y="5563"/>
                  </a:cubicBezTo>
                  <a:lnTo>
                    <a:pt x="639" y="5350"/>
                  </a:lnTo>
                  <a:cubicBezTo>
                    <a:pt x="609" y="5229"/>
                    <a:pt x="609" y="5107"/>
                    <a:pt x="609" y="4985"/>
                  </a:cubicBezTo>
                  <a:cubicBezTo>
                    <a:pt x="609" y="4621"/>
                    <a:pt x="761" y="4347"/>
                    <a:pt x="973" y="4195"/>
                  </a:cubicBezTo>
                  <a:cubicBezTo>
                    <a:pt x="1247" y="4013"/>
                    <a:pt x="1642" y="3922"/>
                    <a:pt x="2007" y="3891"/>
                  </a:cubicBezTo>
                  <a:cubicBezTo>
                    <a:pt x="2280" y="3861"/>
                    <a:pt x="2554" y="3861"/>
                    <a:pt x="2767" y="3861"/>
                  </a:cubicBezTo>
                  <a:cubicBezTo>
                    <a:pt x="3040" y="3861"/>
                    <a:pt x="3253" y="3861"/>
                    <a:pt x="3527" y="3830"/>
                  </a:cubicBezTo>
                  <a:lnTo>
                    <a:pt x="3739" y="3830"/>
                  </a:lnTo>
                  <a:lnTo>
                    <a:pt x="3739" y="3587"/>
                  </a:lnTo>
                  <a:cubicBezTo>
                    <a:pt x="3739" y="3405"/>
                    <a:pt x="3739" y="3192"/>
                    <a:pt x="3770" y="2888"/>
                  </a:cubicBezTo>
                  <a:cubicBezTo>
                    <a:pt x="3770" y="2645"/>
                    <a:pt x="3800" y="2371"/>
                    <a:pt x="3800" y="2159"/>
                  </a:cubicBezTo>
                  <a:cubicBezTo>
                    <a:pt x="3800" y="1885"/>
                    <a:pt x="3831" y="1581"/>
                    <a:pt x="3952" y="1308"/>
                  </a:cubicBezTo>
                  <a:cubicBezTo>
                    <a:pt x="4043" y="1095"/>
                    <a:pt x="4195" y="852"/>
                    <a:pt x="4408" y="730"/>
                  </a:cubicBezTo>
                  <a:cubicBezTo>
                    <a:pt x="4499" y="700"/>
                    <a:pt x="4560" y="669"/>
                    <a:pt x="4682" y="669"/>
                  </a:cubicBezTo>
                  <a:close/>
                  <a:moveTo>
                    <a:pt x="4742" y="1"/>
                  </a:moveTo>
                  <a:cubicBezTo>
                    <a:pt x="4651" y="1"/>
                    <a:pt x="4530" y="1"/>
                    <a:pt x="4408" y="31"/>
                  </a:cubicBezTo>
                  <a:cubicBezTo>
                    <a:pt x="4287" y="31"/>
                    <a:pt x="4135" y="61"/>
                    <a:pt x="4043" y="153"/>
                  </a:cubicBezTo>
                  <a:cubicBezTo>
                    <a:pt x="3679" y="305"/>
                    <a:pt x="3466" y="609"/>
                    <a:pt x="3344" y="943"/>
                  </a:cubicBezTo>
                  <a:cubicBezTo>
                    <a:pt x="3223" y="1247"/>
                    <a:pt x="3192" y="1612"/>
                    <a:pt x="3192" y="1916"/>
                  </a:cubicBezTo>
                  <a:cubicBezTo>
                    <a:pt x="3192" y="2159"/>
                    <a:pt x="3162" y="2402"/>
                    <a:pt x="3162" y="2645"/>
                  </a:cubicBezTo>
                  <a:lnTo>
                    <a:pt x="3162" y="3131"/>
                  </a:lnTo>
                  <a:lnTo>
                    <a:pt x="2584" y="3131"/>
                  </a:lnTo>
                  <a:cubicBezTo>
                    <a:pt x="2311" y="3131"/>
                    <a:pt x="2068" y="3162"/>
                    <a:pt x="1794" y="3162"/>
                  </a:cubicBezTo>
                  <a:cubicBezTo>
                    <a:pt x="1338" y="3223"/>
                    <a:pt x="882" y="3314"/>
                    <a:pt x="578" y="3557"/>
                  </a:cubicBezTo>
                  <a:cubicBezTo>
                    <a:pt x="244" y="3830"/>
                    <a:pt x="1" y="4195"/>
                    <a:pt x="1" y="4773"/>
                  </a:cubicBezTo>
                  <a:cubicBezTo>
                    <a:pt x="1" y="4925"/>
                    <a:pt x="1" y="5107"/>
                    <a:pt x="92" y="5259"/>
                  </a:cubicBezTo>
                  <a:cubicBezTo>
                    <a:pt x="122" y="5441"/>
                    <a:pt x="183" y="5654"/>
                    <a:pt x="305" y="5806"/>
                  </a:cubicBezTo>
                  <a:cubicBezTo>
                    <a:pt x="487" y="6049"/>
                    <a:pt x="761" y="6201"/>
                    <a:pt x="1034" y="6323"/>
                  </a:cubicBezTo>
                  <a:cubicBezTo>
                    <a:pt x="1247" y="6414"/>
                    <a:pt x="1521" y="6444"/>
                    <a:pt x="1794" y="6475"/>
                  </a:cubicBezTo>
                  <a:cubicBezTo>
                    <a:pt x="2068" y="6505"/>
                    <a:pt x="2372" y="6505"/>
                    <a:pt x="2615" y="6505"/>
                  </a:cubicBezTo>
                  <a:lnTo>
                    <a:pt x="3131" y="6505"/>
                  </a:lnTo>
                  <a:lnTo>
                    <a:pt x="3131" y="6900"/>
                  </a:lnTo>
                  <a:cubicBezTo>
                    <a:pt x="3131" y="7174"/>
                    <a:pt x="3162" y="7387"/>
                    <a:pt x="3162" y="7691"/>
                  </a:cubicBezTo>
                  <a:cubicBezTo>
                    <a:pt x="3192" y="8177"/>
                    <a:pt x="3314" y="8633"/>
                    <a:pt x="3587" y="9028"/>
                  </a:cubicBezTo>
                  <a:cubicBezTo>
                    <a:pt x="3831" y="9393"/>
                    <a:pt x="4256" y="9666"/>
                    <a:pt x="4864" y="9666"/>
                  </a:cubicBezTo>
                  <a:cubicBezTo>
                    <a:pt x="5046" y="9666"/>
                    <a:pt x="5198" y="9636"/>
                    <a:pt x="5411" y="9606"/>
                  </a:cubicBezTo>
                  <a:cubicBezTo>
                    <a:pt x="5594" y="9545"/>
                    <a:pt x="5746" y="9454"/>
                    <a:pt x="5897" y="9332"/>
                  </a:cubicBezTo>
                  <a:cubicBezTo>
                    <a:pt x="6080" y="9180"/>
                    <a:pt x="6201" y="8998"/>
                    <a:pt x="6262" y="8755"/>
                  </a:cubicBezTo>
                  <a:cubicBezTo>
                    <a:pt x="6353" y="8572"/>
                    <a:pt x="6384" y="8329"/>
                    <a:pt x="6414" y="8116"/>
                  </a:cubicBezTo>
                  <a:cubicBezTo>
                    <a:pt x="6475" y="7660"/>
                    <a:pt x="6475" y="7235"/>
                    <a:pt x="6475" y="6809"/>
                  </a:cubicBezTo>
                  <a:lnTo>
                    <a:pt x="6475" y="6627"/>
                  </a:lnTo>
                  <a:lnTo>
                    <a:pt x="6475" y="6505"/>
                  </a:lnTo>
                  <a:cubicBezTo>
                    <a:pt x="6657" y="6505"/>
                    <a:pt x="6809" y="6505"/>
                    <a:pt x="6992" y="6475"/>
                  </a:cubicBezTo>
                  <a:cubicBezTo>
                    <a:pt x="7235" y="6475"/>
                    <a:pt x="7448" y="6444"/>
                    <a:pt x="7721" y="6444"/>
                  </a:cubicBezTo>
                  <a:cubicBezTo>
                    <a:pt x="8177" y="6414"/>
                    <a:pt x="8633" y="6323"/>
                    <a:pt x="8967" y="6110"/>
                  </a:cubicBezTo>
                  <a:cubicBezTo>
                    <a:pt x="9393" y="5928"/>
                    <a:pt x="9667" y="5533"/>
                    <a:pt x="9667" y="4925"/>
                  </a:cubicBezTo>
                  <a:cubicBezTo>
                    <a:pt x="9667" y="4803"/>
                    <a:pt x="9667" y="4651"/>
                    <a:pt x="9606" y="4560"/>
                  </a:cubicBezTo>
                  <a:cubicBezTo>
                    <a:pt x="9575" y="4408"/>
                    <a:pt x="9545" y="4286"/>
                    <a:pt x="9515" y="4134"/>
                  </a:cubicBezTo>
                  <a:cubicBezTo>
                    <a:pt x="9302" y="3709"/>
                    <a:pt x="8967" y="3496"/>
                    <a:pt x="8603" y="3344"/>
                  </a:cubicBezTo>
                  <a:cubicBezTo>
                    <a:pt x="8299" y="3223"/>
                    <a:pt x="7904" y="3192"/>
                    <a:pt x="7600" y="3192"/>
                  </a:cubicBezTo>
                  <a:cubicBezTo>
                    <a:pt x="7326" y="3192"/>
                    <a:pt x="7113" y="3131"/>
                    <a:pt x="6840" y="3131"/>
                  </a:cubicBezTo>
                  <a:lnTo>
                    <a:pt x="6414" y="3131"/>
                  </a:lnTo>
                  <a:lnTo>
                    <a:pt x="6414" y="2888"/>
                  </a:lnTo>
                  <a:cubicBezTo>
                    <a:pt x="6414" y="2584"/>
                    <a:pt x="6384" y="2311"/>
                    <a:pt x="6384" y="2037"/>
                  </a:cubicBezTo>
                  <a:cubicBezTo>
                    <a:pt x="6353" y="1551"/>
                    <a:pt x="6262" y="1095"/>
                    <a:pt x="6049" y="700"/>
                  </a:cubicBezTo>
                  <a:cubicBezTo>
                    <a:pt x="5776" y="305"/>
                    <a:pt x="5350" y="1"/>
                    <a:pt x="47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69"/>
            <p:cNvSpPr/>
            <p:nvPr/>
          </p:nvSpPr>
          <p:spPr>
            <a:xfrm>
              <a:off x="5954025" y="1554688"/>
              <a:ext cx="88925" cy="88425"/>
            </a:xfrm>
            <a:custGeom>
              <a:avLst/>
              <a:gdLst/>
              <a:ahLst/>
              <a:cxnLst/>
              <a:rect l="l" t="t" r="r" b="b"/>
              <a:pathLst>
                <a:path w="3557" h="3537" extrusionOk="0">
                  <a:moveTo>
                    <a:pt x="1747" y="652"/>
                  </a:moveTo>
                  <a:cubicBezTo>
                    <a:pt x="1821" y="652"/>
                    <a:pt x="1898" y="662"/>
                    <a:pt x="1976" y="683"/>
                  </a:cubicBezTo>
                  <a:cubicBezTo>
                    <a:pt x="2280" y="713"/>
                    <a:pt x="2554" y="865"/>
                    <a:pt x="2736" y="1078"/>
                  </a:cubicBezTo>
                  <a:cubicBezTo>
                    <a:pt x="2888" y="1291"/>
                    <a:pt x="2949" y="1534"/>
                    <a:pt x="2918" y="1838"/>
                  </a:cubicBezTo>
                  <a:cubicBezTo>
                    <a:pt x="2888" y="2142"/>
                    <a:pt x="2675" y="2446"/>
                    <a:pt x="2462" y="2659"/>
                  </a:cubicBezTo>
                  <a:cubicBezTo>
                    <a:pt x="2253" y="2798"/>
                    <a:pt x="2025" y="2902"/>
                    <a:pt x="1780" y="2902"/>
                  </a:cubicBezTo>
                  <a:cubicBezTo>
                    <a:pt x="1705" y="2902"/>
                    <a:pt x="1629" y="2893"/>
                    <a:pt x="1551" y="2871"/>
                  </a:cubicBezTo>
                  <a:cubicBezTo>
                    <a:pt x="1247" y="2841"/>
                    <a:pt x="973" y="2689"/>
                    <a:pt x="791" y="2446"/>
                  </a:cubicBezTo>
                  <a:cubicBezTo>
                    <a:pt x="639" y="2263"/>
                    <a:pt x="547" y="1959"/>
                    <a:pt x="608" y="1686"/>
                  </a:cubicBezTo>
                  <a:cubicBezTo>
                    <a:pt x="639" y="1382"/>
                    <a:pt x="821" y="1078"/>
                    <a:pt x="1064" y="896"/>
                  </a:cubicBezTo>
                  <a:cubicBezTo>
                    <a:pt x="1274" y="756"/>
                    <a:pt x="1501" y="652"/>
                    <a:pt x="1747" y="652"/>
                  </a:cubicBezTo>
                  <a:close/>
                  <a:moveTo>
                    <a:pt x="1713" y="1"/>
                  </a:moveTo>
                  <a:cubicBezTo>
                    <a:pt x="1341" y="1"/>
                    <a:pt x="1009" y="137"/>
                    <a:pt x="699" y="318"/>
                  </a:cubicBezTo>
                  <a:cubicBezTo>
                    <a:pt x="365" y="592"/>
                    <a:pt x="152" y="987"/>
                    <a:pt x="61" y="1473"/>
                  </a:cubicBezTo>
                  <a:cubicBezTo>
                    <a:pt x="0" y="1959"/>
                    <a:pt x="152" y="2446"/>
                    <a:pt x="456" y="2841"/>
                  </a:cubicBezTo>
                  <a:cubicBezTo>
                    <a:pt x="699" y="3206"/>
                    <a:pt x="1125" y="3479"/>
                    <a:pt x="1611" y="3510"/>
                  </a:cubicBezTo>
                  <a:cubicBezTo>
                    <a:pt x="1702" y="3528"/>
                    <a:pt x="1792" y="3536"/>
                    <a:pt x="1881" y="3536"/>
                  </a:cubicBezTo>
                  <a:cubicBezTo>
                    <a:pt x="2234" y="3536"/>
                    <a:pt x="2560" y="3400"/>
                    <a:pt x="2827" y="3206"/>
                  </a:cubicBezTo>
                  <a:cubicBezTo>
                    <a:pt x="3192" y="2963"/>
                    <a:pt x="3405" y="2567"/>
                    <a:pt x="3496" y="2081"/>
                  </a:cubicBezTo>
                  <a:cubicBezTo>
                    <a:pt x="3557" y="1595"/>
                    <a:pt x="3405" y="1078"/>
                    <a:pt x="3101" y="713"/>
                  </a:cubicBezTo>
                  <a:cubicBezTo>
                    <a:pt x="2797" y="318"/>
                    <a:pt x="2402" y="105"/>
                    <a:pt x="1915" y="14"/>
                  </a:cubicBezTo>
                  <a:cubicBezTo>
                    <a:pt x="1846" y="5"/>
                    <a:pt x="1779" y="1"/>
                    <a:pt x="17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69"/>
            <p:cNvSpPr/>
            <p:nvPr/>
          </p:nvSpPr>
          <p:spPr>
            <a:xfrm>
              <a:off x="5890950" y="1447688"/>
              <a:ext cx="240900" cy="103075"/>
            </a:xfrm>
            <a:custGeom>
              <a:avLst/>
              <a:gdLst/>
              <a:ahLst/>
              <a:cxnLst/>
              <a:rect l="l" t="t" r="r" b="b"/>
              <a:pathLst>
                <a:path w="9636" h="4123" extrusionOk="0">
                  <a:moveTo>
                    <a:pt x="1820" y="606"/>
                  </a:moveTo>
                  <a:cubicBezTo>
                    <a:pt x="1910" y="606"/>
                    <a:pt x="2002" y="609"/>
                    <a:pt x="2098" y="616"/>
                  </a:cubicBezTo>
                  <a:cubicBezTo>
                    <a:pt x="2432" y="616"/>
                    <a:pt x="2736" y="647"/>
                    <a:pt x="3040" y="707"/>
                  </a:cubicBezTo>
                  <a:cubicBezTo>
                    <a:pt x="3344" y="738"/>
                    <a:pt x="3648" y="768"/>
                    <a:pt x="4013" y="799"/>
                  </a:cubicBezTo>
                  <a:lnTo>
                    <a:pt x="4104" y="799"/>
                  </a:lnTo>
                  <a:cubicBezTo>
                    <a:pt x="5350" y="951"/>
                    <a:pt x="6596" y="1163"/>
                    <a:pt x="7812" y="1376"/>
                  </a:cubicBezTo>
                  <a:cubicBezTo>
                    <a:pt x="8055" y="1407"/>
                    <a:pt x="8359" y="1498"/>
                    <a:pt x="8602" y="1619"/>
                  </a:cubicBezTo>
                  <a:cubicBezTo>
                    <a:pt x="8785" y="1711"/>
                    <a:pt x="8937" y="1832"/>
                    <a:pt x="9028" y="2014"/>
                  </a:cubicBezTo>
                  <a:cubicBezTo>
                    <a:pt x="9058" y="2106"/>
                    <a:pt x="9058" y="2166"/>
                    <a:pt x="9058" y="2227"/>
                  </a:cubicBezTo>
                  <a:cubicBezTo>
                    <a:pt x="9089" y="2379"/>
                    <a:pt x="9089" y="2440"/>
                    <a:pt x="9058" y="2562"/>
                  </a:cubicBezTo>
                  <a:cubicBezTo>
                    <a:pt x="8998" y="2926"/>
                    <a:pt x="8785" y="3170"/>
                    <a:pt x="8511" y="3291"/>
                  </a:cubicBezTo>
                  <a:cubicBezTo>
                    <a:pt x="8325" y="3384"/>
                    <a:pt x="8116" y="3420"/>
                    <a:pt x="7884" y="3420"/>
                  </a:cubicBezTo>
                  <a:cubicBezTo>
                    <a:pt x="7738" y="3420"/>
                    <a:pt x="7582" y="3406"/>
                    <a:pt x="7417" y="3382"/>
                  </a:cubicBezTo>
                  <a:lnTo>
                    <a:pt x="5137" y="3170"/>
                  </a:lnTo>
                  <a:cubicBezTo>
                    <a:pt x="4347" y="3078"/>
                    <a:pt x="3587" y="2987"/>
                    <a:pt x="2858" y="2866"/>
                  </a:cubicBezTo>
                  <a:cubicBezTo>
                    <a:pt x="2797" y="2866"/>
                    <a:pt x="2706" y="2866"/>
                    <a:pt x="2675" y="2835"/>
                  </a:cubicBezTo>
                  <a:cubicBezTo>
                    <a:pt x="2250" y="2774"/>
                    <a:pt x="1824" y="2714"/>
                    <a:pt x="1459" y="2622"/>
                  </a:cubicBezTo>
                  <a:cubicBezTo>
                    <a:pt x="1308" y="2592"/>
                    <a:pt x="1125" y="2531"/>
                    <a:pt x="973" y="2440"/>
                  </a:cubicBezTo>
                  <a:cubicBezTo>
                    <a:pt x="852" y="2379"/>
                    <a:pt x="730" y="2288"/>
                    <a:pt x="669" y="2166"/>
                  </a:cubicBezTo>
                  <a:cubicBezTo>
                    <a:pt x="608" y="2106"/>
                    <a:pt x="578" y="1984"/>
                    <a:pt x="548" y="1923"/>
                  </a:cubicBezTo>
                  <a:lnTo>
                    <a:pt x="548" y="1528"/>
                  </a:lnTo>
                  <a:cubicBezTo>
                    <a:pt x="578" y="1163"/>
                    <a:pt x="760" y="920"/>
                    <a:pt x="1034" y="768"/>
                  </a:cubicBezTo>
                  <a:cubicBezTo>
                    <a:pt x="1246" y="650"/>
                    <a:pt x="1513" y="606"/>
                    <a:pt x="1820" y="606"/>
                  </a:cubicBezTo>
                  <a:close/>
                  <a:moveTo>
                    <a:pt x="1815" y="1"/>
                  </a:moveTo>
                  <a:cubicBezTo>
                    <a:pt x="1435" y="1"/>
                    <a:pt x="1066" y="68"/>
                    <a:pt x="760" y="221"/>
                  </a:cubicBezTo>
                  <a:cubicBezTo>
                    <a:pt x="396" y="434"/>
                    <a:pt x="122" y="768"/>
                    <a:pt x="61" y="1376"/>
                  </a:cubicBezTo>
                  <a:cubicBezTo>
                    <a:pt x="0" y="1559"/>
                    <a:pt x="0" y="1741"/>
                    <a:pt x="61" y="1954"/>
                  </a:cubicBezTo>
                  <a:cubicBezTo>
                    <a:pt x="92" y="2166"/>
                    <a:pt x="152" y="2349"/>
                    <a:pt x="274" y="2562"/>
                  </a:cubicBezTo>
                  <a:cubicBezTo>
                    <a:pt x="426" y="2774"/>
                    <a:pt x="608" y="2926"/>
                    <a:pt x="852" y="3078"/>
                  </a:cubicBezTo>
                  <a:cubicBezTo>
                    <a:pt x="1034" y="3200"/>
                    <a:pt x="1277" y="3261"/>
                    <a:pt x="1459" y="3321"/>
                  </a:cubicBezTo>
                  <a:cubicBezTo>
                    <a:pt x="1885" y="3413"/>
                    <a:pt x="2341" y="3473"/>
                    <a:pt x="2736" y="3534"/>
                  </a:cubicBezTo>
                  <a:cubicBezTo>
                    <a:pt x="2827" y="3534"/>
                    <a:pt x="2888" y="3534"/>
                    <a:pt x="2949" y="3565"/>
                  </a:cubicBezTo>
                  <a:cubicBezTo>
                    <a:pt x="3739" y="3686"/>
                    <a:pt x="4499" y="3777"/>
                    <a:pt x="5229" y="3869"/>
                  </a:cubicBezTo>
                  <a:cubicBezTo>
                    <a:pt x="5988" y="3960"/>
                    <a:pt x="6748" y="4021"/>
                    <a:pt x="7539" y="4112"/>
                  </a:cubicBezTo>
                  <a:cubicBezTo>
                    <a:pt x="7641" y="4119"/>
                    <a:pt x="7744" y="4122"/>
                    <a:pt x="7845" y="4122"/>
                  </a:cubicBezTo>
                  <a:cubicBezTo>
                    <a:pt x="8195" y="4122"/>
                    <a:pt x="8532" y="4078"/>
                    <a:pt x="8815" y="3960"/>
                  </a:cubicBezTo>
                  <a:cubicBezTo>
                    <a:pt x="9241" y="3777"/>
                    <a:pt x="9514" y="3413"/>
                    <a:pt x="9575" y="2866"/>
                  </a:cubicBezTo>
                  <a:cubicBezTo>
                    <a:pt x="9575" y="2744"/>
                    <a:pt x="9636" y="2592"/>
                    <a:pt x="9636" y="2470"/>
                  </a:cubicBezTo>
                  <a:cubicBezTo>
                    <a:pt x="9636" y="2288"/>
                    <a:pt x="9636" y="2136"/>
                    <a:pt x="9545" y="1984"/>
                  </a:cubicBezTo>
                  <a:cubicBezTo>
                    <a:pt x="9393" y="1528"/>
                    <a:pt x="9119" y="1255"/>
                    <a:pt x="8754" y="1072"/>
                  </a:cubicBezTo>
                  <a:cubicBezTo>
                    <a:pt x="8451" y="920"/>
                    <a:pt x="8116" y="859"/>
                    <a:pt x="7812" y="768"/>
                  </a:cubicBezTo>
                  <a:cubicBezTo>
                    <a:pt x="6536" y="556"/>
                    <a:pt x="5289" y="343"/>
                    <a:pt x="4074" y="191"/>
                  </a:cubicBezTo>
                  <a:lnTo>
                    <a:pt x="3952" y="191"/>
                  </a:lnTo>
                  <a:cubicBezTo>
                    <a:pt x="3648" y="160"/>
                    <a:pt x="3314" y="130"/>
                    <a:pt x="3010" y="100"/>
                  </a:cubicBezTo>
                  <a:cubicBezTo>
                    <a:pt x="2675" y="39"/>
                    <a:pt x="2371" y="39"/>
                    <a:pt x="2037" y="8"/>
                  </a:cubicBezTo>
                  <a:cubicBezTo>
                    <a:pt x="1963" y="3"/>
                    <a:pt x="1889" y="1"/>
                    <a:pt x="18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69"/>
            <p:cNvSpPr/>
            <p:nvPr/>
          </p:nvSpPr>
          <p:spPr>
            <a:xfrm>
              <a:off x="5980625" y="1354513"/>
              <a:ext cx="88925" cy="88425"/>
            </a:xfrm>
            <a:custGeom>
              <a:avLst/>
              <a:gdLst/>
              <a:ahLst/>
              <a:cxnLst/>
              <a:rect l="l" t="t" r="r" b="b"/>
              <a:pathLst>
                <a:path w="3557" h="3537" extrusionOk="0">
                  <a:moveTo>
                    <a:pt x="1746" y="634"/>
                  </a:moveTo>
                  <a:cubicBezTo>
                    <a:pt x="1821" y="634"/>
                    <a:pt x="1898" y="644"/>
                    <a:pt x="1976" y="665"/>
                  </a:cubicBezTo>
                  <a:cubicBezTo>
                    <a:pt x="2280" y="696"/>
                    <a:pt x="2553" y="848"/>
                    <a:pt x="2736" y="1091"/>
                  </a:cubicBezTo>
                  <a:cubicBezTo>
                    <a:pt x="2888" y="1273"/>
                    <a:pt x="2949" y="1577"/>
                    <a:pt x="2918" y="1851"/>
                  </a:cubicBezTo>
                  <a:cubicBezTo>
                    <a:pt x="2888" y="2155"/>
                    <a:pt x="2705" y="2459"/>
                    <a:pt x="2462" y="2641"/>
                  </a:cubicBezTo>
                  <a:cubicBezTo>
                    <a:pt x="2253" y="2781"/>
                    <a:pt x="2025" y="2885"/>
                    <a:pt x="1780" y="2885"/>
                  </a:cubicBezTo>
                  <a:cubicBezTo>
                    <a:pt x="1705" y="2885"/>
                    <a:pt x="1629" y="2875"/>
                    <a:pt x="1550" y="2854"/>
                  </a:cubicBezTo>
                  <a:cubicBezTo>
                    <a:pt x="1246" y="2824"/>
                    <a:pt x="973" y="2672"/>
                    <a:pt x="790" y="2459"/>
                  </a:cubicBezTo>
                  <a:cubicBezTo>
                    <a:pt x="638" y="2216"/>
                    <a:pt x="578" y="1942"/>
                    <a:pt x="608" y="1699"/>
                  </a:cubicBezTo>
                  <a:cubicBezTo>
                    <a:pt x="638" y="1395"/>
                    <a:pt x="821" y="1091"/>
                    <a:pt x="1064" y="878"/>
                  </a:cubicBezTo>
                  <a:cubicBezTo>
                    <a:pt x="1274" y="738"/>
                    <a:pt x="1501" y="634"/>
                    <a:pt x="1746" y="634"/>
                  </a:cubicBezTo>
                  <a:close/>
                  <a:moveTo>
                    <a:pt x="1676" y="0"/>
                  </a:moveTo>
                  <a:cubicBezTo>
                    <a:pt x="1323" y="0"/>
                    <a:pt x="997" y="137"/>
                    <a:pt x="730" y="331"/>
                  </a:cubicBezTo>
                  <a:cubicBezTo>
                    <a:pt x="365" y="574"/>
                    <a:pt x="152" y="969"/>
                    <a:pt x="61" y="1456"/>
                  </a:cubicBezTo>
                  <a:cubicBezTo>
                    <a:pt x="0" y="1942"/>
                    <a:pt x="152" y="2459"/>
                    <a:pt x="456" y="2824"/>
                  </a:cubicBezTo>
                  <a:cubicBezTo>
                    <a:pt x="730" y="3158"/>
                    <a:pt x="1125" y="3431"/>
                    <a:pt x="1611" y="3523"/>
                  </a:cubicBezTo>
                  <a:cubicBezTo>
                    <a:pt x="1685" y="3532"/>
                    <a:pt x="1756" y="3536"/>
                    <a:pt x="1825" y="3536"/>
                  </a:cubicBezTo>
                  <a:cubicBezTo>
                    <a:pt x="2216" y="3536"/>
                    <a:pt x="2548" y="3399"/>
                    <a:pt x="2857" y="3219"/>
                  </a:cubicBezTo>
                  <a:cubicBezTo>
                    <a:pt x="3192" y="2945"/>
                    <a:pt x="3405" y="2550"/>
                    <a:pt x="3496" y="2064"/>
                  </a:cubicBezTo>
                  <a:cubicBezTo>
                    <a:pt x="3556" y="1577"/>
                    <a:pt x="3405" y="1091"/>
                    <a:pt x="3101" y="696"/>
                  </a:cubicBezTo>
                  <a:cubicBezTo>
                    <a:pt x="2857" y="331"/>
                    <a:pt x="2432" y="58"/>
                    <a:pt x="1946" y="27"/>
                  </a:cubicBezTo>
                  <a:cubicBezTo>
                    <a:pt x="1854" y="9"/>
                    <a:pt x="1764" y="0"/>
                    <a:pt x="16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69"/>
            <p:cNvSpPr/>
            <p:nvPr/>
          </p:nvSpPr>
          <p:spPr>
            <a:xfrm>
              <a:off x="5295950" y="1568213"/>
              <a:ext cx="241675" cy="104625"/>
            </a:xfrm>
            <a:custGeom>
              <a:avLst/>
              <a:gdLst/>
              <a:ahLst/>
              <a:cxnLst/>
              <a:rect l="l" t="t" r="r" b="b"/>
              <a:pathLst>
                <a:path w="9667" h="4185" extrusionOk="0">
                  <a:moveTo>
                    <a:pt x="7999" y="636"/>
                  </a:moveTo>
                  <a:cubicBezTo>
                    <a:pt x="8139" y="636"/>
                    <a:pt x="8283" y="643"/>
                    <a:pt x="8420" y="659"/>
                  </a:cubicBezTo>
                  <a:cubicBezTo>
                    <a:pt x="8663" y="689"/>
                    <a:pt x="8815" y="780"/>
                    <a:pt x="8907" y="963"/>
                  </a:cubicBezTo>
                  <a:cubicBezTo>
                    <a:pt x="8967" y="993"/>
                    <a:pt x="8998" y="1084"/>
                    <a:pt x="8998" y="1145"/>
                  </a:cubicBezTo>
                  <a:cubicBezTo>
                    <a:pt x="9028" y="1236"/>
                    <a:pt x="9028" y="1327"/>
                    <a:pt x="9028" y="1418"/>
                  </a:cubicBezTo>
                  <a:cubicBezTo>
                    <a:pt x="9059" y="1783"/>
                    <a:pt x="8967" y="2057"/>
                    <a:pt x="8724" y="2239"/>
                  </a:cubicBezTo>
                  <a:cubicBezTo>
                    <a:pt x="8451" y="2482"/>
                    <a:pt x="8116" y="2604"/>
                    <a:pt x="7691" y="2665"/>
                  </a:cubicBezTo>
                  <a:cubicBezTo>
                    <a:pt x="6992" y="2817"/>
                    <a:pt x="6232" y="2938"/>
                    <a:pt x="5472" y="3090"/>
                  </a:cubicBezTo>
                  <a:cubicBezTo>
                    <a:pt x="4712" y="3212"/>
                    <a:pt x="3952" y="3303"/>
                    <a:pt x="3223" y="3425"/>
                  </a:cubicBezTo>
                  <a:cubicBezTo>
                    <a:pt x="3131" y="3425"/>
                    <a:pt x="3071" y="3455"/>
                    <a:pt x="3040" y="3455"/>
                  </a:cubicBezTo>
                  <a:cubicBezTo>
                    <a:pt x="2615" y="3546"/>
                    <a:pt x="2189" y="3577"/>
                    <a:pt x="1764" y="3607"/>
                  </a:cubicBezTo>
                  <a:cubicBezTo>
                    <a:pt x="1581" y="3607"/>
                    <a:pt x="1429" y="3607"/>
                    <a:pt x="1277" y="3577"/>
                  </a:cubicBezTo>
                  <a:lnTo>
                    <a:pt x="943" y="3364"/>
                  </a:lnTo>
                  <a:cubicBezTo>
                    <a:pt x="852" y="3273"/>
                    <a:pt x="821" y="3212"/>
                    <a:pt x="791" y="3121"/>
                  </a:cubicBezTo>
                  <a:lnTo>
                    <a:pt x="669" y="2786"/>
                  </a:lnTo>
                  <a:cubicBezTo>
                    <a:pt x="639" y="2422"/>
                    <a:pt x="700" y="2148"/>
                    <a:pt x="943" y="1905"/>
                  </a:cubicBezTo>
                  <a:cubicBezTo>
                    <a:pt x="1156" y="1692"/>
                    <a:pt x="1520" y="1570"/>
                    <a:pt x="1916" y="1449"/>
                  </a:cubicBezTo>
                  <a:cubicBezTo>
                    <a:pt x="2280" y="1388"/>
                    <a:pt x="2584" y="1297"/>
                    <a:pt x="2888" y="1266"/>
                  </a:cubicBezTo>
                  <a:cubicBezTo>
                    <a:pt x="3192" y="1236"/>
                    <a:pt x="3496" y="1145"/>
                    <a:pt x="3831" y="1115"/>
                  </a:cubicBezTo>
                  <a:lnTo>
                    <a:pt x="3861" y="1115"/>
                  </a:lnTo>
                  <a:cubicBezTo>
                    <a:pt x="5107" y="932"/>
                    <a:pt x="6323" y="719"/>
                    <a:pt x="7600" y="659"/>
                  </a:cubicBezTo>
                  <a:cubicBezTo>
                    <a:pt x="7721" y="643"/>
                    <a:pt x="7858" y="636"/>
                    <a:pt x="7999" y="636"/>
                  </a:cubicBezTo>
                  <a:close/>
                  <a:moveTo>
                    <a:pt x="7871" y="0"/>
                  </a:moveTo>
                  <a:cubicBezTo>
                    <a:pt x="7683" y="0"/>
                    <a:pt x="7500" y="20"/>
                    <a:pt x="7326" y="20"/>
                  </a:cubicBezTo>
                  <a:cubicBezTo>
                    <a:pt x="6080" y="142"/>
                    <a:pt x="4803" y="324"/>
                    <a:pt x="3587" y="476"/>
                  </a:cubicBezTo>
                  <a:lnTo>
                    <a:pt x="3557" y="476"/>
                  </a:lnTo>
                  <a:cubicBezTo>
                    <a:pt x="3253" y="507"/>
                    <a:pt x="2919" y="598"/>
                    <a:pt x="2615" y="628"/>
                  </a:cubicBezTo>
                  <a:cubicBezTo>
                    <a:pt x="2280" y="689"/>
                    <a:pt x="1946" y="750"/>
                    <a:pt x="1642" y="811"/>
                  </a:cubicBezTo>
                  <a:cubicBezTo>
                    <a:pt x="1186" y="932"/>
                    <a:pt x="791" y="1084"/>
                    <a:pt x="487" y="1358"/>
                  </a:cubicBezTo>
                  <a:cubicBezTo>
                    <a:pt x="183" y="1662"/>
                    <a:pt x="1" y="2057"/>
                    <a:pt x="92" y="2634"/>
                  </a:cubicBezTo>
                  <a:cubicBezTo>
                    <a:pt x="122" y="2817"/>
                    <a:pt x="183" y="3029"/>
                    <a:pt x="244" y="3212"/>
                  </a:cubicBezTo>
                  <a:cubicBezTo>
                    <a:pt x="335" y="3394"/>
                    <a:pt x="487" y="3577"/>
                    <a:pt x="639" y="3729"/>
                  </a:cubicBezTo>
                  <a:cubicBezTo>
                    <a:pt x="821" y="3941"/>
                    <a:pt x="1095" y="4032"/>
                    <a:pt x="1308" y="4093"/>
                  </a:cubicBezTo>
                  <a:cubicBezTo>
                    <a:pt x="1551" y="4154"/>
                    <a:pt x="1764" y="4184"/>
                    <a:pt x="1976" y="4184"/>
                  </a:cubicBezTo>
                  <a:cubicBezTo>
                    <a:pt x="2372" y="4184"/>
                    <a:pt x="2827" y="4124"/>
                    <a:pt x="3253" y="4032"/>
                  </a:cubicBezTo>
                  <a:cubicBezTo>
                    <a:pt x="3344" y="4032"/>
                    <a:pt x="3405" y="4002"/>
                    <a:pt x="3435" y="4002"/>
                  </a:cubicBezTo>
                  <a:cubicBezTo>
                    <a:pt x="4195" y="3881"/>
                    <a:pt x="4955" y="3789"/>
                    <a:pt x="5685" y="3668"/>
                  </a:cubicBezTo>
                  <a:cubicBezTo>
                    <a:pt x="6445" y="3546"/>
                    <a:pt x="7174" y="3394"/>
                    <a:pt x="7934" y="3242"/>
                  </a:cubicBezTo>
                  <a:cubicBezTo>
                    <a:pt x="8390" y="3181"/>
                    <a:pt x="8785" y="3029"/>
                    <a:pt x="9150" y="2756"/>
                  </a:cubicBezTo>
                  <a:cubicBezTo>
                    <a:pt x="9484" y="2482"/>
                    <a:pt x="9666" y="2057"/>
                    <a:pt x="9606" y="1449"/>
                  </a:cubicBezTo>
                  <a:cubicBezTo>
                    <a:pt x="9606" y="1358"/>
                    <a:pt x="9575" y="1236"/>
                    <a:pt x="9515" y="1084"/>
                  </a:cubicBezTo>
                  <a:cubicBezTo>
                    <a:pt x="9484" y="932"/>
                    <a:pt x="9423" y="811"/>
                    <a:pt x="9332" y="689"/>
                  </a:cubicBezTo>
                  <a:cubicBezTo>
                    <a:pt x="9059" y="324"/>
                    <a:pt x="8724" y="142"/>
                    <a:pt x="8299" y="51"/>
                  </a:cubicBezTo>
                  <a:cubicBezTo>
                    <a:pt x="8155" y="12"/>
                    <a:pt x="8012" y="0"/>
                    <a:pt x="78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69"/>
            <p:cNvSpPr/>
            <p:nvPr/>
          </p:nvSpPr>
          <p:spPr>
            <a:xfrm>
              <a:off x="5311150" y="1670038"/>
              <a:ext cx="241675" cy="103400"/>
            </a:xfrm>
            <a:custGeom>
              <a:avLst/>
              <a:gdLst/>
              <a:ahLst/>
              <a:cxnLst/>
              <a:rect l="l" t="t" r="r" b="b"/>
              <a:pathLst>
                <a:path w="9667" h="4136" extrusionOk="0">
                  <a:moveTo>
                    <a:pt x="7998" y="697"/>
                  </a:moveTo>
                  <a:cubicBezTo>
                    <a:pt x="8139" y="697"/>
                    <a:pt x="8283" y="704"/>
                    <a:pt x="8420" y="719"/>
                  </a:cubicBezTo>
                  <a:cubicBezTo>
                    <a:pt x="8663" y="750"/>
                    <a:pt x="8815" y="841"/>
                    <a:pt x="8907" y="1023"/>
                  </a:cubicBezTo>
                  <a:cubicBezTo>
                    <a:pt x="8967" y="1054"/>
                    <a:pt x="8998" y="1145"/>
                    <a:pt x="8998" y="1206"/>
                  </a:cubicBezTo>
                  <a:cubicBezTo>
                    <a:pt x="9028" y="1297"/>
                    <a:pt x="9028" y="1418"/>
                    <a:pt x="9028" y="1479"/>
                  </a:cubicBezTo>
                  <a:cubicBezTo>
                    <a:pt x="9058" y="1753"/>
                    <a:pt x="8907" y="2057"/>
                    <a:pt x="8724" y="2239"/>
                  </a:cubicBezTo>
                  <a:cubicBezTo>
                    <a:pt x="8451" y="2482"/>
                    <a:pt x="8116" y="2604"/>
                    <a:pt x="7691" y="2665"/>
                  </a:cubicBezTo>
                  <a:cubicBezTo>
                    <a:pt x="6992" y="2817"/>
                    <a:pt x="6232" y="2938"/>
                    <a:pt x="5472" y="3090"/>
                  </a:cubicBezTo>
                  <a:cubicBezTo>
                    <a:pt x="4712" y="3212"/>
                    <a:pt x="3952" y="3303"/>
                    <a:pt x="3223" y="3425"/>
                  </a:cubicBezTo>
                  <a:cubicBezTo>
                    <a:pt x="3131" y="3425"/>
                    <a:pt x="3071" y="3455"/>
                    <a:pt x="3040" y="3455"/>
                  </a:cubicBezTo>
                  <a:cubicBezTo>
                    <a:pt x="2615" y="3546"/>
                    <a:pt x="2189" y="3577"/>
                    <a:pt x="1764" y="3607"/>
                  </a:cubicBezTo>
                  <a:cubicBezTo>
                    <a:pt x="1581" y="3607"/>
                    <a:pt x="1429" y="3607"/>
                    <a:pt x="1277" y="3577"/>
                  </a:cubicBezTo>
                  <a:cubicBezTo>
                    <a:pt x="1125" y="3546"/>
                    <a:pt x="1004" y="3516"/>
                    <a:pt x="943" y="3425"/>
                  </a:cubicBezTo>
                  <a:cubicBezTo>
                    <a:pt x="852" y="3364"/>
                    <a:pt x="821" y="3273"/>
                    <a:pt x="791" y="3212"/>
                  </a:cubicBezTo>
                  <a:lnTo>
                    <a:pt x="669" y="2847"/>
                  </a:lnTo>
                  <a:cubicBezTo>
                    <a:pt x="639" y="2482"/>
                    <a:pt x="700" y="2209"/>
                    <a:pt x="943" y="1966"/>
                  </a:cubicBezTo>
                  <a:cubicBezTo>
                    <a:pt x="1156" y="1753"/>
                    <a:pt x="1520" y="1631"/>
                    <a:pt x="1916" y="1540"/>
                  </a:cubicBezTo>
                  <a:cubicBezTo>
                    <a:pt x="2280" y="1449"/>
                    <a:pt x="2584" y="1388"/>
                    <a:pt x="2888" y="1327"/>
                  </a:cubicBezTo>
                  <a:cubicBezTo>
                    <a:pt x="3192" y="1297"/>
                    <a:pt x="3496" y="1206"/>
                    <a:pt x="3830" y="1175"/>
                  </a:cubicBezTo>
                  <a:lnTo>
                    <a:pt x="3861" y="1175"/>
                  </a:lnTo>
                  <a:cubicBezTo>
                    <a:pt x="5107" y="993"/>
                    <a:pt x="6323" y="811"/>
                    <a:pt x="7599" y="719"/>
                  </a:cubicBezTo>
                  <a:cubicBezTo>
                    <a:pt x="7721" y="704"/>
                    <a:pt x="7858" y="697"/>
                    <a:pt x="7998" y="697"/>
                  </a:cubicBezTo>
                  <a:close/>
                  <a:moveTo>
                    <a:pt x="7871" y="0"/>
                  </a:moveTo>
                  <a:cubicBezTo>
                    <a:pt x="7683" y="0"/>
                    <a:pt x="7500" y="20"/>
                    <a:pt x="7326" y="20"/>
                  </a:cubicBezTo>
                  <a:cubicBezTo>
                    <a:pt x="6080" y="111"/>
                    <a:pt x="4803" y="324"/>
                    <a:pt x="3587" y="476"/>
                  </a:cubicBezTo>
                  <a:lnTo>
                    <a:pt x="3557" y="476"/>
                  </a:lnTo>
                  <a:cubicBezTo>
                    <a:pt x="3253" y="507"/>
                    <a:pt x="2919" y="567"/>
                    <a:pt x="2615" y="628"/>
                  </a:cubicBezTo>
                  <a:cubicBezTo>
                    <a:pt x="2280" y="689"/>
                    <a:pt x="1946" y="719"/>
                    <a:pt x="1672" y="811"/>
                  </a:cubicBezTo>
                  <a:cubicBezTo>
                    <a:pt x="1186" y="932"/>
                    <a:pt x="791" y="1084"/>
                    <a:pt x="487" y="1327"/>
                  </a:cubicBezTo>
                  <a:cubicBezTo>
                    <a:pt x="183" y="1631"/>
                    <a:pt x="1" y="2057"/>
                    <a:pt x="92" y="2634"/>
                  </a:cubicBezTo>
                  <a:cubicBezTo>
                    <a:pt x="153" y="2817"/>
                    <a:pt x="183" y="2999"/>
                    <a:pt x="244" y="3212"/>
                  </a:cubicBezTo>
                  <a:cubicBezTo>
                    <a:pt x="335" y="3394"/>
                    <a:pt x="487" y="3577"/>
                    <a:pt x="639" y="3729"/>
                  </a:cubicBezTo>
                  <a:cubicBezTo>
                    <a:pt x="821" y="3911"/>
                    <a:pt x="1095" y="4033"/>
                    <a:pt x="1308" y="4063"/>
                  </a:cubicBezTo>
                  <a:cubicBezTo>
                    <a:pt x="1486" y="4107"/>
                    <a:pt x="1647" y="4136"/>
                    <a:pt x="1793" y="4136"/>
                  </a:cubicBezTo>
                  <a:cubicBezTo>
                    <a:pt x="1846" y="4136"/>
                    <a:pt x="1897" y="4132"/>
                    <a:pt x="1946" y="4124"/>
                  </a:cubicBezTo>
                  <a:cubicBezTo>
                    <a:pt x="2371" y="4124"/>
                    <a:pt x="2827" y="4033"/>
                    <a:pt x="3253" y="3972"/>
                  </a:cubicBezTo>
                  <a:cubicBezTo>
                    <a:pt x="3314" y="3972"/>
                    <a:pt x="3405" y="3911"/>
                    <a:pt x="3435" y="3911"/>
                  </a:cubicBezTo>
                  <a:cubicBezTo>
                    <a:pt x="4195" y="3820"/>
                    <a:pt x="4955" y="3698"/>
                    <a:pt x="5685" y="3577"/>
                  </a:cubicBezTo>
                  <a:cubicBezTo>
                    <a:pt x="6444" y="3455"/>
                    <a:pt x="7174" y="3303"/>
                    <a:pt x="7934" y="3151"/>
                  </a:cubicBezTo>
                  <a:cubicBezTo>
                    <a:pt x="8390" y="3090"/>
                    <a:pt x="8785" y="2938"/>
                    <a:pt x="9150" y="2665"/>
                  </a:cubicBezTo>
                  <a:cubicBezTo>
                    <a:pt x="9484" y="2391"/>
                    <a:pt x="9666" y="1966"/>
                    <a:pt x="9606" y="1388"/>
                  </a:cubicBezTo>
                  <a:cubicBezTo>
                    <a:pt x="9575" y="1327"/>
                    <a:pt x="9575" y="1206"/>
                    <a:pt x="9514" y="1084"/>
                  </a:cubicBezTo>
                  <a:cubicBezTo>
                    <a:pt x="9484" y="932"/>
                    <a:pt x="9423" y="811"/>
                    <a:pt x="9332" y="689"/>
                  </a:cubicBezTo>
                  <a:cubicBezTo>
                    <a:pt x="9058" y="324"/>
                    <a:pt x="8724" y="111"/>
                    <a:pt x="8299" y="51"/>
                  </a:cubicBezTo>
                  <a:cubicBezTo>
                    <a:pt x="8155" y="12"/>
                    <a:pt x="8012" y="0"/>
                    <a:pt x="78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69"/>
            <p:cNvSpPr/>
            <p:nvPr/>
          </p:nvSpPr>
          <p:spPr>
            <a:xfrm>
              <a:off x="5669050" y="1088963"/>
              <a:ext cx="243950" cy="294350"/>
            </a:xfrm>
            <a:custGeom>
              <a:avLst/>
              <a:gdLst/>
              <a:ahLst/>
              <a:cxnLst/>
              <a:rect l="l" t="t" r="r" b="b"/>
              <a:pathLst>
                <a:path w="9758" h="11774" extrusionOk="0">
                  <a:moveTo>
                    <a:pt x="4374" y="578"/>
                  </a:moveTo>
                  <a:cubicBezTo>
                    <a:pt x="4634" y="578"/>
                    <a:pt x="4899" y="602"/>
                    <a:pt x="5168" y="649"/>
                  </a:cubicBezTo>
                  <a:cubicBezTo>
                    <a:pt x="6475" y="831"/>
                    <a:pt x="7539" y="1287"/>
                    <a:pt x="8238" y="2078"/>
                  </a:cubicBezTo>
                  <a:cubicBezTo>
                    <a:pt x="8846" y="2807"/>
                    <a:pt x="9150" y="3749"/>
                    <a:pt x="8968" y="4965"/>
                  </a:cubicBezTo>
                  <a:cubicBezTo>
                    <a:pt x="8725" y="6576"/>
                    <a:pt x="7478" y="8096"/>
                    <a:pt x="6414" y="9342"/>
                  </a:cubicBezTo>
                  <a:lnTo>
                    <a:pt x="6141" y="9676"/>
                  </a:lnTo>
                  <a:cubicBezTo>
                    <a:pt x="5867" y="9980"/>
                    <a:pt x="5655" y="10284"/>
                    <a:pt x="5351" y="10558"/>
                  </a:cubicBezTo>
                  <a:cubicBezTo>
                    <a:pt x="5229" y="10680"/>
                    <a:pt x="5077" y="10771"/>
                    <a:pt x="4925" y="10862"/>
                  </a:cubicBezTo>
                  <a:cubicBezTo>
                    <a:pt x="4773" y="10953"/>
                    <a:pt x="4621" y="11014"/>
                    <a:pt x="4469" y="11014"/>
                  </a:cubicBezTo>
                  <a:lnTo>
                    <a:pt x="4256" y="11014"/>
                  </a:lnTo>
                  <a:cubicBezTo>
                    <a:pt x="3952" y="10983"/>
                    <a:pt x="3679" y="10862"/>
                    <a:pt x="3527" y="10680"/>
                  </a:cubicBezTo>
                  <a:cubicBezTo>
                    <a:pt x="3405" y="10558"/>
                    <a:pt x="3344" y="10376"/>
                    <a:pt x="3375" y="10193"/>
                  </a:cubicBezTo>
                  <a:cubicBezTo>
                    <a:pt x="3405" y="10011"/>
                    <a:pt x="3405" y="9889"/>
                    <a:pt x="3436" y="9768"/>
                  </a:cubicBezTo>
                  <a:cubicBezTo>
                    <a:pt x="3496" y="9646"/>
                    <a:pt x="3557" y="9524"/>
                    <a:pt x="3648" y="9433"/>
                  </a:cubicBezTo>
                  <a:cubicBezTo>
                    <a:pt x="3831" y="9069"/>
                    <a:pt x="4104" y="8765"/>
                    <a:pt x="4348" y="8461"/>
                  </a:cubicBezTo>
                  <a:lnTo>
                    <a:pt x="4408" y="8430"/>
                  </a:lnTo>
                  <a:cubicBezTo>
                    <a:pt x="4560" y="8248"/>
                    <a:pt x="4591" y="8157"/>
                    <a:pt x="4621" y="8126"/>
                  </a:cubicBezTo>
                  <a:cubicBezTo>
                    <a:pt x="4864" y="7822"/>
                    <a:pt x="5107" y="7518"/>
                    <a:pt x="5351" y="7214"/>
                  </a:cubicBezTo>
                  <a:cubicBezTo>
                    <a:pt x="5594" y="6910"/>
                    <a:pt x="5837" y="6546"/>
                    <a:pt x="6110" y="6151"/>
                  </a:cubicBezTo>
                  <a:cubicBezTo>
                    <a:pt x="6384" y="5725"/>
                    <a:pt x="6566" y="5269"/>
                    <a:pt x="6627" y="4844"/>
                  </a:cubicBezTo>
                  <a:cubicBezTo>
                    <a:pt x="6749" y="4084"/>
                    <a:pt x="6445" y="3597"/>
                    <a:pt x="5989" y="3263"/>
                  </a:cubicBezTo>
                  <a:cubicBezTo>
                    <a:pt x="5624" y="2959"/>
                    <a:pt x="5077" y="2837"/>
                    <a:pt x="4560" y="2777"/>
                  </a:cubicBezTo>
                  <a:cubicBezTo>
                    <a:pt x="4424" y="2761"/>
                    <a:pt x="4279" y="2754"/>
                    <a:pt x="4135" y="2754"/>
                  </a:cubicBezTo>
                  <a:cubicBezTo>
                    <a:pt x="3990" y="2754"/>
                    <a:pt x="3846" y="2761"/>
                    <a:pt x="3709" y="2777"/>
                  </a:cubicBezTo>
                  <a:cubicBezTo>
                    <a:pt x="3436" y="2807"/>
                    <a:pt x="3192" y="2929"/>
                    <a:pt x="2949" y="3141"/>
                  </a:cubicBezTo>
                  <a:cubicBezTo>
                    <a:pt x="2797" y="3293"/>
                    <a:pt x="2676" y="3445"/>
                    <a:pt x="2585" y="3597"/>
                  </a:cubicBezTo>
                  <a:cubicBezTo>
                    <a:pt x="2433" y="3810"/>
                    <a:pt x="2281" y="3992"/>
                    <a:pt x="2037" y="4144"/>
                  </a:cubicBezTo>
                  <a:cubicBezTo>
                    <a:pt x="1916" y="4205"/>
                    <a:pt x="1825" y="4266"/>
                    <a:pt x="1673" y="4296"/>
                  </a:cubicBezTo>
                  <a:cubicBezTo>
                    <a:pt x="1612" y="4312"/>
                    <a:pt x="1544" y="4319"/>
                    <a:pt x="1471" y="4319"/>
                  </a:cubicBezTo>
                  <a:cubicBezTo>
                    <a:pt x="1399" y="4319"/>
                    <a:pt x="1323" y="4312"/>
                    <a:pt x="1247" y="4296"/>
                  </a:cubicBezTo>
                  <a:cubicBezTo>
                    <a:pt x="913" y="4266"/>
                    <a:pt x="670" y="4144"/>
                    <a:pt x="548" y="3962"/>
                  </a:cubicBezTo>
                  <a:cubicBezTo>
                    <a:pt x="609" y="3841"/>
                    <a:pt x="578" y="3567"/>
                    <a:pt x="609" y="3263"/>
                  </a:cubicBezTo>
                  <a:cubicBezTo>
                    <a:pt x="639" y="2959"/>
                    <a:pt x="761" y="2685"/>
                    <a:pt x="882" y="2442"/>
                  </a:cubicBezTo>
                  <a:cubicBezTo>
                    <a:pt x="1034" y="2169"/>
                    <a:pt x="1247" y="1895"/>
                    <a:pt x="1490" y="1682"/>
                  </a:cubicBezTo>
                  <a:cubicBezTo>
                    <a:pt x="1977" y="1226"/>
                    <a:pt x="2554" y="923"/>
                    <a:pt x="3162" y="771"/>
                  </a:cubicBezTo>
                  <a:cubicBezTo>
                    <a:pt x="3555" y="640"/>
                    <a:pt x="3959" y="578"/>
                    <a:pt x="4374" y="578"/>
                  </a:cubicBezTo>
                  <a:close/>
                  <a:moveTo>
                    <a:pt x="4235" y="0"/>
                  </a:moveTo>
                  <a:cubicBezTo>
                    <a:pt x="3776" y="0"/>
                    <a:pt x="3330" y="62"/>
                    <a:pt x="2919" y="193"/>
                  </a:cubicBezTo>
                  <a:cubicBezTo>
                    <a:pt x="2281" y="375"/>
                    <a:pt x="1673" y="679"/>
                    <a:pt x="1095" y="1166"/>
                  </a:cubicBezTo>
                  <a:cubicBezTo>
                    <a:pt x="822" y="1409"/>
                    <a:pt x="548" y="1713"/>
                    <a:pt x="396" y="2047"/>
                  </a:cubicBezTo>
                  <a:cubicBezTo>
                    <a:pt x="214" y="2351"/>
                    <a:pt x="92" y="2685"/>
                    <a:pt x="62" y="3081"/>
                  </a:cubicBezTo>
                  <a:cubicBezTo>
                    <a:pt x="1" y="3567"/>
                    <a:pt x="92" y="4023"/>
                    <a:pt x="335" y="4357"/>
                  </a:cubicBezTo>
                  <a:cubicBezTo>
                    <a:pt x="578" y="4661"/>
                    <a:pt x="943" y="4904"/>
                    <a:pt x="1490" y="4965"/>
                  </a:cubicBezTo>
                  <a:cubicBezTo>
                    <a:pt x="1582" y="4996"/>
                    <a:pt x="1673" y="5011"/>
                    <a:pt x="1760" y="5011"/>
                  </a:cubicBezTo>
                  <a:cubicBezTo>
                    <a:pt x="1847" y="5011"/>
                    <a:pt x="1931" y="4996"/>
                    <a:pt x="2007" y="4965"/>
                  </a:cubicBezTo>
                  <a:cubicBezTo>
                    <a:pt x="2189" y="4935"/>
                    <a:pt x="2341" y="4874"/>
                    <a:pt x="2493" y="4783"/>
                  </a:cubicBezTo>
                  <a:cubicBezTo>
                    <a:pt x="2767" y="4600"/>
                    <a:pt x="2949" y="4357"/>
                    <a:pt x="3162" y="4144"/>
                  </a:cubicBezTo>
                  <a:cubicBezTo>
                    <a:pt x="3253" y="3992"/>
                    <a:pt x="3344" y="3871"/>
                    <a:pt x="3496" y="3749"/>
                  </a:cubicBezTo>
                  <a:cubicBezTo>
                    <a:pt x="3648" y="3597"/>
                    <a:pt x="3831" y="3537"/>
                    <a:pt x="4074" y="3506"/>
                  </a:cubicBezTo>
                  <a:cubicBezTo>
                    <a:pt x="4180" y="3476"/>
                    <a:pt x="4294" y="3461"/>
                    <a:pt x="4408" y="3461"/>
                  </a:cubicBezTo>
                  <a:cubicBezTo>
                    <a:pt x="4522" y="3461"/>
                    <a:pt x="4636" y="3476"/>
                    <a:pt x="4743" y="3506"/>
                  </a:cubicBezTo>
                  <a:cubicBezTo>
                    <a:pt x="5199" y="3567"/>
                    <a:pt x="5624" y="3658"/>
                    <a:pt x="5928" y="3871"/>
                  </a:cubicBezTo>
                  <a:cubicBezTo>
                    <a:pt x="6141" y="4023"/>
                    <a:pt x="6262" y="4296"/>
                    <a:pt x="6232" y="4722"/>
                  </a:cubicBezTo>
                  <a:cubicBezTo>
                    <a:pt x="6171" y="5026"/>
                    <a:pt x="5989" y="5391"/>
                    <a:pt x="5776" y="5786"/>
                  </a:cubicBezTo>
                  <a:cubicBezTo>
                    <a:pt x="5533" y="6151"/>
                    <a:pt x="5259" y="6546"/>
                    <a:pt x="5047" y="6789"/>
                  </a:cubicBezTo>
                  <a:cubicBezTo>
                    <a:pt x="4803" y="7093"/>
                    <a:pt x="4591" y="7397"/>
                    <a:pt x="4317" y="7670"/>
                  </a:cubicBezTo>
                  <a:lnTo>
                    <a:pt x="4044" y="8005"/>
                  </a:lnTo>
                  <a:cubicBezTo>
                    <a:pt x="3800" y="8309"/>
                    <a:pt x="3527" y="8673"/>
                    <a:pt x="3344" y="9008"/>
                  </a:cubicBezTo>
                  <a:cubicBezTo>
                    <a:pt x="3223" y="9160"/>
                    <a:pt x="3101" y="9312"/>
                    <a:pt x="3071" y="9494"/>
                  </a:cubicBezTo>
                  <a:cubicBezTo>
                    <a:pt x="2980" y="9676"/>
                    <a:pt x="2980" y="9828"/>
                    <a:pt x="2949" y="10041"/>
                  </a:cubicBezTo>
                  <a:cubicBezTo>
                    <a:pt x="2889" y="10497"/>
                    <a:pt x="3071" y="10892"/>
                    <a:pt x="3344" y="11196"/>
                  </a:cubicBezTo>
                  <a:cubicBezTo>
                    <a:pt x="3588" y="11500"/>
                    <a:pt x="4013" y="11713"/>
                    <a:pt x="4439" y="11774"/>
                  </a:cubicBezTo>
                  <a:lnTo>
                    <a:pt x="4743" y="11774"/>
                  </a:lnTo>
                  <a:cubicBezTo>
                    <a:pt x="4955" y="11743"/>
                    <a:pt x="5168" y="11652"/>
                    <a:pt x="5351" y="11591"/>
                  </a:cubicBezTo>
                  <a:cubicBezTo>
                    <a:pt x="5533" y="11470"/>
                    <a:pt x="5685" y="11348"/>
                    <a:pt x="5837" y="11196"/>
                  </a:cubicBezTo>
                  <a:cubicBezTo>
                    <a:pt x="6141" y="10953"/>
                    <a:pt x="6414" y="10588"/>
                    <a:pt x="6627" y="10284"/>
                  </a:cubicBezTo>
                  <a:cubicBezTo>
                    <a:pt x="6718" y="10193"/>
                    <a:pt x="6718" y="10193"/>
                    <a:pt x="6749" y="10132"/>
                  </a:cubicBezTo>
                  <a:lnTo>
                    <a:pt x="6901" y="9950"/>
                  </a:lnTo>
                  <a:cubicBezTo>
                    <a:pt x="7995" y="8613"/>
                    <a:pt x="9332" y="7062"/>
                    <a:pt x="9576" y="5300"/>
                  </a:cubicBezTo>
                  <a:cubicBezTo>
                    <a:pt x="9758" y="3841"/>
                    <a:pt x="9363" y="2655"/>
                    <a:pt x="8603" y="1774"/>
                  </a:cubicBezTo>
                  <a:cubicBezTo>
                    <a:pt x="7813" y="831"/>
                    <a:pt x="6566" y="254"/>
                    <a:pt x="5107" y="71"/>
                  </a:cubicBezTo>
                  <a:cubicBezTo>
                    <a:pt x="4815" y="25"/>
                    <a:pt x="4522" y="0"/>
                    <a:pt x="42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69"/>
            <p:cNvSpPr/>
            <p:nvPr/>
          </p:nvSpPr>
          <p:spPr>
            <a:xfrm>
              <a:off x="5716175" y="1383713"/>
              <a:ext cx="97300" cy="96025"/>
            </a:xfrm>
            <a:custGeom>
              <a:avLst/>
              <a:gdLst/>
              <a:ahLst/>
              <a:cxnLst/>
              <a:rect l="l" t="t" r="r" b="b"/>
              <a:pathLst>
                <a:path w="3892" h="3841" extrusionOk="0">
                  <a:moveTo>
                    <a:pt x="1957" y="652"/>
                  </a:moveTo>
                  <a:cubicBezTo>
                    <a:pt x="2041" y="652"/>
                    <a:pt x="2129" y="662"/>
                    <a:pt x="2219" y="683"/>
                  </a:cubicBezTo>
                  <a:cubicBezTo>
                    <a:pt x="2554" y="713"/>
                    <a:pt x="2858" y="896"/>
                    <a:pt x="3040" y="1169"/>
                  </a:cubicBezTo>
                  <a:cubicBezTo>
                    <a:pt x="3253" y="1443"/>
                    <a:pt x="3344" y="1747"/>
                    <a:pt x="3314" y="2051"/>
                  </a:cubicBezTo>
                  <a:cubicBezTo>
                    <a:pt x="3283" y="2385"/>
                    <a:pt x="3040" y="2689"/>
                    <a:pt x="2797" y="2871"/>
                  </a:cubicBezTo>
                  <a:cubicBezTo>
                    <a:pt x="2530" y="3085"/>
                    <a:pt x="2170" y="3181"/>
                    <a:pt x="1819" y="3181"/>
                  </a:cubicBezTo>
                  <a:cubicBezTo>
                    <a:pt x="1770" y="3181"/>
                    <a:pt x="1721" y="3179"/>
                    <a:pt x="1672" y="3175"/>
                  </a:cubicBezTo>
                  <a:cubicBezTo>
                    <a:pt x="1338" y="3145"/>
                    <a:pt x="1064" y="2963"/>
                    <a:pt x="882" y="2689"/>
                  </a:cubicBezTo>
                  <a:cubicBezTo>
                    <a:pt x="700" y="2415"/>
                    <a:pt x="608" y="2111"/>
                    <a:pt x="669" y="1807"/>
                  </a:cubicBezTo>
                  <a:cubicBezTo>
                    <a:pt x="700" y="1473"/>
                    <a:pt x="882" y="1169"/>
                    <a:pt x="1186" y="926"/>
                  </a:cubicBezTo>
                  <a:cubicBezTo>
                    <a:pt x="1420" y="762"/>
                    <a:pt x="1672" y="652"/>
                    <a:pt x="1957" y="652"/>
                  </a:cubicBezTo>
                  <a:close/>
                  <a:moveTo>
                    <a:pt x="1915" y="1"/>
                  </a:moveTo>
                  <a:cubicBezTo>
                    <a:pt x="1509" y="1"/>
                    <a:pt x="1128" y="146"/>
                    <a:pt x="791" y="379"/>
                  </a:cubicBezTo>
                  <a:cubicBezTo>
                    <a:pt x="426" y="622"/>
                    <a:pt x="152" y="1048"/>
                    <a:pt x="92" y="1595"/>
                  </a:cubicBezTo>
                  <a:cubicBezTo>
                    <a:pt x="0" y="2111"/>
                    <a:pt x="152" y="2659"/>
                    <a:pt x="517" y="3054"/>
                  </a:cubicBezTo>
                  <a:cubicBezTo>
                    <a:pt x="791" y="3479"/>
                    <a:pt x="1216" y="3753"/>
                    <a:pt x="1733" y="3814"/>
                  </a:cubicBezTo>
                  <a:cubicBezTo>
                    <a:pt x="1829" y="3832"/>
                    <a:pt x="1925" y="3840"/>
                    <a:pt x="2020" y="3840"/>
                  </a:cubicBezTo>
                  <a:cubicBezTo>
                    <a:pt x="2408" y="3840"/>
                    <a:pt x="2784" y="3699"/>
                    <a:pt x="3101" y="3479"/>
                  </a:cubicBezTo>
                  <a:cubicBezTo>
                    <a:pt x="3466" y="3206"/>
                    <a:pt x="3770" y="2811"/>
                    <a:pt x="3800" y="2294"/>
                  </a:cubicBezTo>
                  <a:cubicBezTo>
                    <a:pt x="3891" y="1777"/>
                    <a:pt x="3709" y="1230"/>
                    <a:pt x="3405" y="835"/>
                  </a:cubicBezTo>
                  <a:cubicBezTo>
                    <a:pt x="3131" y="409"/>
                    <a:pt x="2675" y="105"/>
                    <a:pt x="2128" y="14"/>
                  </a:cubicBezTo>
                  <a:cubicBezTo>
                    <a:pt x="2056" y="5"/>
                    <a:pt x="1985" y="1"/>
                    <a:pt x="19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10" name="Google Shape;1710;p69"/>
          <p:cNvGrpSpPr/>
          <p:nvPr/>
        </p:nvGrpSpPr>
        <p:grpSpPr>
          <a:xfrm rot="1764707">
            <a:off x="2630348" y="305051"/>
            <a:ext cx="2391396" cy="1290107"/>
            <a:chOff x="4374975" y="4042913"/>
            <a:chExt cx="1264243" cy="652775"/>
          </a:xfrm>
        </p:grpSpPr>
        <p:sp>
          <p:nvSpPr>
            <p:cNvPr id="1711" name="Google Shape;1711;p69"/>
            <p:cNvSpPr/>
            <p:nvPr/>
          </p:nvSpPr>
          <p:spPr>
            <a:xfrm>
              <a:off x="4374975" y="4042913"/>
              <a:ext cx="1167975" cy="530425"/>
            </a:xfrm>
            <a:custGeom>
              <a:avLst/>
              <a:gdLst/>
              <a:ahLst/>
              <a:cxnLst/>
              <a:rect l="l" t="t" r="r" b="b"/>
              <a:pathLst>
                <a:path w="46719" h="21217" extrusionOk="0">
                  <a:moveTo>
                    <a:pt x="3404" y="17903"/>
                  </a:moveTo>
                  <a:cubicBezTo>
                    <a:pt x="5562" y="15502"/>
                    <a:pt x="7721" y="13070"/>
                    <a:pt x="9939" y="10639"/>
                  </a:cubicBezTo>
                  <a:cubicBezTo>
                    <a:pt x="12462" y="7842"/>
                    <a:pt x="15046" y="5016"/>
                    <a:pt x="17630" y="2250"/>
                  </a:cubicBezTo>
                  <a:cubicBezTo>
                    <a:pt x="18906" y="882"/>
                    <a:pt x="18633" y="639"/>
                    <a:pt x="20456" y="578"/>
                  </a:cubicBezTo>
                  <a:cubicBezTo>
                    <a:pt x="24438" y="426"/>
                    <a:pt x="28481" y="304"/>
                    <a:pt x="32523" y="335"/>
                  </a:cubicBezTo>
                  <a:cubicBezTo>
                    <a:pt x="35897" y="335"/>
                    <a:pt x="39302" y="456"/>
                    <a:pt x="42676" y="517"/>
                  </a:cubicBezTo>
                  <a:cubicBezTo>
                    <a:pt x="46080" y="639"/>
                    <a:pt x="46718" y="0"/>
                    <a:pt x="44165" y="2310"/>
                  </a:cubicBezTo>
                  <a:cubicBezTo>
                    <a:pt x="42980" y="3374"/>
                    <a:pt x="41794" y="4408"/>
                    <a:pt x="40670" y="5502"/>
                  </a:cubicBezTo>
                  <a:cubicBezTo>
                    <a:pt x="38876" y="7143"/>
                    <a:pt x="37113" y="8815"/>
                    <a:pt x="35350" y="10487"/>
                  </a:cubicBezTo>
                  <a:cubicBezTo>
                    <a:pt x="34773" y="9119"/>
                    <a:pt x="14742" y="18511"/>
                    <a:pt x="15076" y="19301"/>
                  </a:cubicBezTo>
                  <a:cubicBezTo>
                    <a:pt x="12705" y="19484"/>
                    <a:pt x="10304" y="19666"/>
                    <a:pt x="7903" y="19909"/>
                  </a:cubicBezTo>
                  <a:cubicBezTo>
                    <a:pt x="6718" y="20031"/>
                    <a:pt x="5593" y="20122"/>
                    <a:pt x="4407" y="20274"/>
                  </a:cubicBezTo>
                  <a:cubicBezTo>
                    <a:pt x="0" y="20821"/>
                    <a:pt x="426" y="21216"/>
                    <a:pt x="3404" y="179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69"/>
            <p:cNvSpPr/>
            <p:nvPr/>
          </p:nvSpPr>
          <p:spPr>
            <a:xfrm>
              <a:off x="4795175" y="4406888"/>
              <a:ext cx="537275" cy="288800"/>
            </a:xfrm>
            <a:custGeom>
              <a:avLst/>
              <a:gdLst/>
              <a:ahLst/>
              <a:cxnLst/>
              <a:rect l="l" t="t" r="r" b="b"/>
              <a:pathLst>
                <a:path w="21491" h="11552" extrusionOk="0">
                  <a:moveTo>
                    <a:pt x="9545" y="2919"/>
                  </a:moveTo>
                  <a:cubicBezTo>
                    <a:pt x="15108" y="517"/>
                    <a:pt x="20214" y="1"/>
                    <a:pt x="20852" y="1551"/>
                  </a:cubicBezTo>
                  <a:cubicBezTo>
                    <a:pt x="21491" y="3101"/>
                    <a:pt x="17478" y="6232"/>
                    <a:pt x="11886" y="8512"/>
                  </a:cubicBezTo>
                  <a:cubicBezTo>
                    <a:pt x="6293" y="10822"/>
                    <a:pt x="1278" y="11551"/>
                    <a:pt x="639" y="10062"/>
                  </a:cubicBezTo>
                  <a:cubicBezTo>
                    <a:pt x="1" y="8572"/>
                    <a:pt x="3952" y="5320"/>
                    <a:pt x="9545" y="29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69"/>
            <p:cNvSpPr/>
            <p:nvPr/>
          </p:nvSpPr>
          <p:spPr>
            <a:xfrm>
              <a:off x="5506993" y="4441714"/>
              <a:ext cx="69925" cy="69175"/>
            </a:xfrm>
            <a:custGeom>
              <a:avLst/>
              <a:gdLst/>
              <a:ahLst/>
              <a:cxnLst/>
              <a:rect l="l" t="t" r="r" b="b"/>
              <a:pathLst>
                <a:path w="2797" h="2767" extrusionOk="0">
                  <a:moveTo>
                    <a:pt x="1155" y="122"/>
                  </a:moveTo>
                  <a:cubicBezTo>
                    <a:pt x="456" y="243"/>
                    <a:pt x="0" y="912"/>
                    <a:pt x="122" y="1611"/>
                  </a:cubicBezTo>
                  <a:cubicBezTo>
                    <a:pt x="213" y="2310"/>
                    <a:pt x="912" y="2766"/>
                    <a:pt x="1641" y="2675"/>
                  </a:cubicBezTo>
                  <a:cubicBezTo>
                    <a:pt x="2340" y="2553"/>
                    <a:pt x="2796" y="1854"/>
                    <a:pt x="2675" y="1186"/>
                  </a:cubicBezTo>
                  <a:cubicBezTo>
                    <a:pt x="2584" y="486"/>
                    <a:pt x="1885" y="0"/>
                    <a:pt x="1155" y="1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69"/>
            <p:cNvSpPr/>
            <p:nvPr/>
          </p:nvSpPr>
          <p:spPr>
            <a:xfrm>
              <a:off x="5203793" y="4053389"/>
              <a:ext cx="351850" cy="426325"/>
            </a:xfrm>
            <a:custGeom>
              <a:avLst/>
              <a:gdLst/>
              <a:ahLst/>
              <a:cxnLst/>
              <a:rect l="l" t="t" r="r" b="b"/>
              <a:pathLst>
                <a:path w="14074" h="17053" extrusionOk="0">
                  <a:moveTo>
                    <a:pt x="334" y="1247"/>
                  </a:moveTo>
                  <a:cubicBezTo>
                    <a:pt x="152" y="1247"/>
                    <a:pt x="0" y="1095"/>
                    <a:pt x="31" y="882"/>
                  </a:cubicBezTo>
                  <a:cubicBezTo>
                    <a:pt x="91" y="639"/>
                    <a:pt x="243" y="427"/>
                    <a:pt x="426" y="427"/>
                  </a:cubicBezTo>
                  <a:cubicBezTo>
                    <a:pt x="4559" y="1"/>
                    <a:pt x="7538" y="1521"/>
                    <a:pt x="9666" y="4408"/>
                  </a:cubicBezTo>
                  <a:cubicBezTo>
                    <a:pt x="11794" y="7266"/>
                    <a:pt x="13101" y="11430"/>
                    <a:pt x="14013" y="16415"/>
                  </a:cubicBezTo>
                  <a:cubicBezTo>
                    <a:pt x="14073" y="16627"/>
                    <a:pt x="13952" y="16871"/>
                    <a:pt x="13769" y="16992"/>
                  </a:cubicBezTo>
                  <a:cubicBezTo>
                    <a:pt x="13557" y="17053"/>
                    <a:pt x="13374" y="16992"/>
                    <a:pt x="13344" y="16749"/>
                  </a:cubicBezTo>
                  <a:cubicBezTo>
                    <a:pt x="12462" y="11855"/>
                    <a:pt x="11155" y="7782"/>
                    <a:pt x="9088" y="5016"/>
                  </a:cubicBezTo>
                  <a:cubicBezTo>
                    <a:pt x="7082" y="2281"/>
                    <a:pt x="4256" y="882"/>
                    <a:pt x="334" y="12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69"/>
            <p:cNvSpPr/>
            <p:nvPr/>
          </p:nvSpPr>
          <p:spPr>
            <a:xfrm>
              <a:off x="5493293" y="4496414"/>
              <a:ext cx="145925" cy="186950"/>
            </a:xfrm>
            <a:custGeom>
              <a:avLst/>
              <a:gdLst/>
              <a:ahLst/>
              <a:cxnLst/>
              <a:rect l="l" t="t" r="r" b="b"/>
              <a:pathLst>
                <a:path w="5837" h="7478" extrusionOk="0">
                  <a:moveTo>
                    <a:pt x="5776" y="6049"/>
                  </a:moveTo>
                  <a:cubicBezTo>
                    <a:pt x="5837" y="6292"/>
                    <a:pt x="5715" y="6505"/>
                    <a:pt x="5503" y="6627"/>
                  </a:cubicBezTo>
                  <a:cubicBezTo>
                    <a:pt x="5320" y="6748"/>
                    <a:pt x="5138" y="6627"/>
                    <a:pt x="5107" y="6414"/>
                  </a:cubicBezTo>
                  <a:cubicBezTo>
                    <a:pt x="4986" y="5745"/>
                    <a:pt x="4864" y="5107"/>
                    <a:pt x="4712" y="4469"/>
                  </a:cubicBezTo>
                  <a:cubicBezTo>
                    <a:pt x="4530" y="3466"/>
                    <a:pt x="4408" y="2827"/>
                    <a:pt x="4347" y="2493"/>
                  </a:cubicBezTo>
                  <a:cubicBezTo>
                    <a:pt x="4256" y="1976"/>
                    <a:pt x="3952" y="1581"/>
                    <a:pt x="3588" y="1308"/>
                  </a:cubicBezTo>
                  <a:cubicBezTo>
                    <a:pt x="3192" y="1034"/>
                    <a:pt x="2676" y="882"/>
                    <a:pt x="2159" y="1004"/>
                  </a:cubicBezTo>
                  <a:lnTo>
                    <a:pt x="2159" y="1004"/>
                  </a:lnTo>
                  <a:lnTo>
                    <a:pt x="2129" y="1004"/>
                  </a:lnTo>
                  <a:cubicBezTo>
                    <a:pt x="1673" y="1064"/>
                    <a:pt x="1308" y="1338"/>
                    <a:pt x="1065" y="1672"/>
                  </a:cubicBezTo>
                  <a:cubicBezTo>
                    <a:pt x="852" y="1976"/>
                    <a:pt x="730" y="2402"/>
                    <a:pt x="791" y="2827"/>
                  </a:cubicBezTo>
                  <a:lnTo>
                    <a:pt x="791" y="2827"/>
                  </a:lnTo>
                  <a:lnTo>
                    <a:pt x="791" y="2827"/>
                  </a:lnTo>
                  <a:lnTo>
                    <a:pt x="791" y="2858"/>
                  </a:lnTo>
                  <a:cubicBezTo>
                    <a:pt x="913" y="3435"/>
                    <a:pt x="1004" y="3952"/>
                    <a:pt x="1095" y="4499"/>
                  </a:cubicBezTo>
                  <a:cubicBezTo>
                    <a:pt x="1247" y="5259"/>
                    <a:pt x="1399" y="6019"/>
                    <a:pt x="1521" y="6779"/>
                  </a:cubicBezTo>
                  <a:cubicBezTo>
                    <a:pt x="1551" y="7022"/>
                    <a:pt x="1460" y="7235"/>
                    <a:pt x="1247" y="7356"/>
                  </a:cubicBezTo>
                  <a:cubicBezTo>
                    <a:pt x="1065" y="7478"/>
                    <a:pt x="882" y="7356"/>
                    <a:pt x="852" y="7113"/>
                  </a:cubicBezTo>
                  <a:cubicBezTo>
                    <a:pt x="700" y="6353"/>
                    <a:pt x="548" y="5593"/>
                    <a:pt x="426" y="4833"/>
                  </a:cubicBezTo>
                  <a:cubicBezTo>
                    <a:pt x="305" y="4317"/>
                    <a:pt x="244" y="3739"/>
                    <a:pt x="122" y="3192"/>
                  </a:cubicBezTo>
                  <a:lnTo>
                    <a:pt x="122" y="3131"/>
                  </a:lnTo>
                  <a:lnTo>
                    <a:pt x="122" y="3131"/>
                  </a:lnTo>
                  <a:cubicBezTo>
                    <a:pt x="1" y="2432"/>
                    <a:pt x="183" y="1764"/>
                    <a:pt x="578" y="1186"/>
                  </a:cubicBezTo>
                  <a:cubicBezTo>
                    <a:pt x="943" y="669"/>
                    <a:pt x="1490" y="274"/>
                    <a:pt x="2159" y="122"/>
                  </a:cubicBezTo>
                  <a:lnTo>
                    <a:pt x="2220" y="122"/>
                  </a:lnTo>
                  <a:lnTo>
                    <a:pt x="2220" y="122"/>
                  </a:lnTo>
                  <a:cubicBezTo>
                    <a:pt x="2858" y="1"/>
                    <a:pt x="3496" y="153"/>
                    <a:pt x="3983" y="517"/>
                  </a:cubicBezTo>
                  <a:cubicBezTo>
                    <a:pt x="4499" y="852"/>
                    <a:pt x="4864" y="1429"/>
                    <a:pt x="5016" y="2098"/>
                  </a:cubicBezTo>
                  <a:cubicBezTo>
                    <a:pt x="5229" y="3040"/>
                    <a:pt x="5320" y="3739"/>
                    <a:pt x="5411" y="4074"/>
                  </a:cubicBezTo>
                  <a:cubicBezTo>
                    <a:pt x="5503" y="4773"/>
                    <a:pt x="5624" y="5411"/>
                    <a:pt x="5776" y="60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69"/>
            <p:cNvSpPr/>
            <p:nvPr/>
          </p:nvSpPr>
          <p:spPr>
            <a:xfrm>
              <a:off x="5524468" y="4517689"/>
              <a:ext cx="80575" cy="152775"/>
            </a:xfrm>
            <a:custGeom>
              <a:avLst/>
              <a:gdLst/>
              <a:ahLst/>
              <a:cxnLst/>
              <a:rect l="l" t="t" r="r" b="b"/>
              <a:pathLst>
                <a:path w="3223" h="6111" extrusionOk="0">
                  <a:moveTo>
                    <a:pt x="3161" y="5168"/>
                  </a:moveTo>
                  <a:cubicBezTo>
                    <a:pt x="3222" y="5411"/>
                    <a:pt x="3100" y="5624"/>
                    <a:pt x="2888" y="5745"/>
                  </a:cubicBezTo>
                  <a:cubicBezTo>
                    <a:pt x="2705" y="5806"/>
                    <a:pt x="2523" y="5745"/>
                    <a:pt x="2493" y="5502"/>
                  </a:cubicBezTo>
                  <a:cubicBezTo>
                    <a:pt x="2371" y="4803"/>
                    <a:pt x="2219" y="4104"/>
                    <a:pt x="2097" y="3466"/>
                  </a:cubicBezTo>
                  <a:cubicBezTo>
                    <a:pt x="1976" y="2767"/>
                    <a:pt x="1885" y="2098"/>
                    <a:pt x="1733" y="1399"/>
                  </a:cubicBezTo>
                  <a:lnTo>
                    <a:pt x="1733" y="1399"/>
                  </a:lnTo>
                  <a:cubicBezTo>
                    <a:pt x="1641" y="1095"/>
                    <a:pt x="1459" y="913"/>
                    <a:pt x="1277" y="852"/>
                  </a:cubicBezTo>
                  <a:cubicBezTo>
                    <a:pt x="1186" y="791"/>
                    <a:pt x="1125" y="791"/>
                    <a:pt x="1034" y="852"/>
                  </a:cubicBezTo>
                  <a:cubicBezTo>
                    <a:pt x="973" y="852"/>
                    <a:pt x="912" y="882"/>
                    <a:pt x="882" y="913"/>
                  </a:cubicBezTo>
                  <a:cubicBezTo>
                    <a:pt x="821" y="1004"/>
                    <a:pt x="730" y="1156"/>
                    <a:pt x="821" y="1368"/>
                  </a:cubicBezTo>
                  <a:lnTo>
                    <a:pt x="821" y="1368"/>
                  </a:lnTo>
                  <a:cubicBezTo>
                    <a:pt x="912" y="2068"/>
                    <a:pt x="1064" y="2736"/>
                    <a:pt x="1186" y="3435"/>
                  </a:cubicBezTo>
                  <a:cubicBezTo>
                    <a:pt x="1307" y="4104"/>
                    <a:pt x="1459" y="4803"/>
                    <a:pt x="1581" y="5472"/>
                  </a:cubicBezTo>
                  <a:cubicBezTo>
                    <a:pt x="1611" y="5715"/>
                    <a:pt x="1490" y="5928"/>
                    <a:pt x="1307" y="6049"/>
                  </a:cubicBezTo>
                  <a:cubicBezTo>
                    <a:pt x="1125" y="6110"/>
                    <a:pt x="912" y="6049"/>
                    <a:pt x="882" y="5806"/>
                  </a:cubicBezTo>
                  <a:cubicBezTo>
                    <a:pt x="760" y="5138"/>
                    <a:pt x="608" y="4438"/>
                    <a:pt x="517" y="3770"/>
                  </a:cubicBezTo>
                  <a:cubicBezTo>
                    <a:pt x="395" y="3071"/>
                    <a:pt x="243" y="2402"/>
                    <a:pt x="122" y="1703"/>
                  </a:cubicBezTo>
                  <a:cubicBezTo>
                    <a:pt x="0" y="1034"/>
                    <a:pt x="243" y="487"/>
                    <a:pt x="669" y="244"/>
                  </a:cubicBezTo>
                  <a:cubicBezTo>
                    <a:pt x="821" y="122"/>
                    <a:pt x="973" y="31"/>
                    <a:pt x="1125" y="31"/>
                  </a:cubicBezTo>
                  <a:cubicBezTo>
                    <a:pt x="1277" y="1"/>
                    <a:pt x="1429" y="1"/>
                    <a:pt x="1581" y="92"/>
                  </a:cubicBezTo>
                  <a:cubicBezTo>
                    <a:pt x="1945" y="183"/>
                    <a:pt x="2341" y="548"/>
                    <a:pt x="2432" y="1156"/>
                  </a:cubicBezTo>
                  <a:lnTo>
                    <a:pt x="2432" y="1156"/>
                  </a:lnTo>
                  <a:lnTo>
                    <a:pt x="2432" y="1156"/>
                  </a:lnTo>
                  <a:cubicBezTo>
                    <a:pt x="2553" y="1824"/>
                    <a:pt x="2675" y="2523"/>
                    <a:pt x="2827" y="3192"/>
                  </a:cubicBezTo>
                  <a:cubicBezTo>
                    <a:pt x="2918" y="3831"/>
                    <a:pt x="3070" y="4530"/>
                    <a:pt x="3161" y="51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69"/>
            <p:cNvSpPr/>
            <p:nvPr/>
          </p:nvSpPr>
          <p:spPr>
            <a:xfrm>
              <a:off x="4466150" y="4077113"/>
              <a:ext cx="835150" cy="447600"/>
            </a:xfrm>
            <a:custGeom>
              <a:avLst/>
              <a:gdLst/>
              <a:ahLst/>
              <a:cxnLst/>
              <a:rect l="l" t="t" r="r" b="b"/>
              <a:pathLst>
                <a:path w="33406" h="17904" extrusionOk="0">
                  <a:moveTo>
                    <a:pt x="456" y="17781"/>
                  </a:moveTo>
                  <a:cubicBezTo>
                    <a:pt x="396" y="17873"/>
                    <a:pt x="244" y="17903"/>
                    <a:pt x="122" y="17781"/>
                  </a:cubicBezTo>
                  <a:cubicBezTo>
                    <a:pt x="61" y="17721"/>
                    <a:pt x="1" y="17569"/>
                    <a:pt x="122" y="17447"/>
                  </a:cubicBezTo>
                  <a:cubicBezTo>
                    <a:pt x="6627" y="10365"/>
                    <a:pt x="10913" y="6018"/>
                    <a:pt x="13283" y="3617"/>
                  </a:cubicBezTo>
                  <a:cubicBezTo>
                    <a:pt x="14195" y="2705"/>
                    <a:pt x="14834" y="2067"/>
                    <a:pt x="15168" y="1672"/>
                  </a:cubicBezTo>
                  <a:cubicBezTo>
                    <a:pt x="15290" y="1550"/>
                    <a:pt x="15411" y="1398"/>
                    <a:pt x="15502" y="1307"/>
                  </a:cubicBezTo>
                  <a:cubicBezTo>
                    <a:pt x="16201" y="547"/>
                    <a:pt x="16384" y="304"/>
                    <a:pt x="17113" y="304"/>
                  </a:cubicBezTo>
                  <a:cubicBezTo>
                    <a:pt x="19515" y="182"/>
                    <a:pt x="22585" y="182"/>
                    <a:pt x="25594" y="152"/>
                  </a:cubicBezTo>
                  <a:cubicBezTo>
                    <a:pt x="28329" y="122"/>
                    <a:pt x="31004" y="122"/>
                    <a:pt x="33193" y="0"/>
                  </a:cubicBezTo>
                  <a:cubicBezTo>
                    <a:pt x="33284" y="0"/>
                    <a:pt x="33405" y="122"/>
                    <a:pt x="33405" y="243"/>
                  </a:cubicBezTo>
                  <a:cubicBezTo>
                    <a:pt x="33405" y="334"/>
                    <a:pt x="33284" y="456"/>
                    <a:pt x="33193" y="456"/>
                  </a:cubicBezTo>
                  <a:cubicBezTo>
                    <a:pt x="31095" y="547"/>
                    <a:pt x="28360" y="578"/>
                    <a:pt x="25594" y="608"/>
                  </a:cubicBezTo>
                  <a:cubicBezTo>
                    <a:pt x="22585" y="638"/>
                    <a:pt x="19515" y="699"/>
                    <a:pt x="17113" y="760"/>
                  </a:cubicBezTo>
                  <a:cubicBezTo>
                    <a:pt x="16566" y="790"/>
                    <a:pt x="16384" y="1003"/>
                    <a:pt x="15806" y="1611"/>
                  </a:cubicBezTo>
                  <a:cubicBezTo>
                    <a:pt x="15746" y="1702"/>
                    <a:pt x="15624" y="1824"/>
                    <a:pt x="15472" y="1976"/>
                  </a:cubicBezTo>
                  <a:cubicBezTo>
                    <a:pt x="15107" y="2401"/>
                    <a:pt x="14499" y="3009"/>
                    <a:pt x="13587" y="3952"/>
                  </a:cubicBezTo>
                  <a:cubicBezTo>
                    <a:pt x="11217" y="6383"/>
                    <a:pt x="6931" y="10730"/>
                    <a:pt x="456" y="1778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69"/>
            <p:cNvSpPr/>
            <p:nvPr/>
          </p:nvSpPr>
          <p:spPr>
            <a:xfrm>
              <a:off x="4704750" y="4177413"/>
              <a:ext cx="614775" cy="488625"/>
            </a:xfrm>
            <a:custGeom>
              <a:avLst/>
              <a:gdLst/>
              <a:ahLst/>
              <a:cxnLst/>
              <a:rect l="l" t="t" r="r" b="b"/>
              <a:pathLst>
                <a:path w="24591" h="19545" extrusionOk="0">
                  <a:moveTo>
                    <a:pt x="396" y="10426"/>
                  </a:moveTo>
                  <a:lnTo>
                    <a:pt x="396" y="10426"/>
                  </a:lnTo>
                  <a:cubicBezTo>
                    <a:pt x="1" y="8724"/>
                    <a:pt x="4499" y="5532"/>
                    <a:pt x="9423" y="3344"/>
                  </a:cubicBezTo>
                  <a:cubicBezTo>
                    <a:pt x="14317" y="1186"/>
                    <a:pt x="19697" y="0"/>
                    <a:pt x="20670" y="1520"/>
                  </a:cubicBezTo>
                  <a:lnTo>
                    <a:pt x="20670" y="1520"/>
                  </a:lnTo>
                  <a:cubicBezTo>
                    <a:pt x="20670" y="1581"/>
                    <a:pt x="20700" y="1611"/>
                    <a:pt x="20700" y="1642"/>
                  </a:cubicBezTo>
                  <a:lnTo>
                    <a:pt x="22646" y="6323"/>
                  </a:lnTo>
                  <a:lnTo>
                    <a:pt x="24591" y="11003"/>
                  </a:lnTo>
                  <a:cubicBezTo>
                    <a:pt x="24561" y="11003"/>
                    <a:pt x="24500" y="11034"/>
                    <a:pt x="24500" y="11034"/>
                  </a:cubicBezTo>
                  <a:cubicBezTo>
                    <a:pt x="23284" y="10000"/>
                    <a:pt x="18633" y="10730"/>
                    <a:pt x="13496" y="12949"/>
                  </a:cubicBezTo>
                  <a:cubicBezTo>
                    <a:pt x="8360" y="15137"/>
                    <a:pt x="4560" y="17964"/>
                    <a:pt x="4439" y="19514"/>
                  </a:cubicBezTo>
                  <a:cubicBezTo>
                    <a:pt x="4408" y="19514"/>
                    <a:pt x="4378" y="19545"/>
                    <a:pt x="4378" y="19545"/>
                  </a:cubicBezTo>
                  <a:lnTo>
                    <a:pt x="2432" y="15107"/>
                  </a:lnTo>
                  <a:lnTo>
                    <a:pt x="487" y="10669"/>
                  </a:lnTo>
                  <a:cubicBezTo>
                    <a:pt x="426" y="10517"/>
                    <a:pt x="396" y="10456"/>
                    <a:pt x="396" y="104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69"/>
            <p:cNvSpPr/>
            <p:nvPr/>
          </p:nvSpPr>
          <p:spPr>
            <a:xfrm>
              <a:off x="4734400" y="4300513"/>
              <a:ext cx="158075" cy="330575"/>
            </a:xfrm>
            <a:custGeom>
              <a:avLst/>
              <a:gdLst/>
              <a:ahLst/>
              <a:cxnLst/>
              <a:rect l="l" t="t" r="r" b="b"/>
              <a:pathLst>
                <a:path w="6323" h="13223" extrusionOk="0">
                  <a:moveTo>
                    <a:pt x="3709" y="12888"/>
                  </a:moveTo>
                  <a:cubicBezTo>
                    <a:pt x="3769" y="12979"/>
                    <a:pt x="3709" y="13131"/>
                    <a:pt x="3617" y="13192"/>
                  </a:cubicBezTo>
                  <a:cubicBezTo>
                    <a:pt x="3496" y="13222"/>
                    <a:pt x="3344" y="13192"/>
                    <a:pt x="3313" y="13070"/>
                  </a:cubicBezTo>
                  <a:lnTo>
                    <a:pt x="31" y="5472"/>
                  </a:lnTo>
                  <a:lnTo>
                    <a:pt x="31" y="5380"/>
                  </a:lnTo>
                  <a:lnTo>
                    <a:pt x="31" y="5380"/>
                  </a:lnTo>
                  <a:cubicBezTo>
                    <a:pt x="0" y="4712"/>
                    <a:pt x="669" y="3830"/>
                    <a:pt x="1642" y="3010"/>
                  </a:cubicBezTo>
                  <a:cubicBezTo>
                    <a:pt x="2949" y="1824"/>
                    <a:pt x="4803" y="669"/>
                    <a:pt x="5958" y="61"/>
                  </a:cubicBezTo>
                  <a:cubicBezTo>
                    <a:pt x="6079" y="0"/>
                    <a:pt x="6231" y="61"/>
                    <a:pt x="6262" y="183"/>
                  </a:cubicBezTo>
                  <a:cubicBezTo>
                    <a:pt x="6323" y="304"/>
                    <a:pt x="6262" y="456"/>
                    <a:pt x="6140" y="487"/>
                  </a:cubicBezTo>
                  <a:cubicBezTo>
                    <a:pt x="5046" y="1064"/>
                    <a:pt x="3222" y="2189"/>
                    <a:pt x="1915" y="3374"/>
                  </a:cubicBezTo>
                  <a:cubicBezTo>
                    <a:pt x="1094" y="4104"/>
                    <a:pt x="517" y="4833"/>
                    <a:pt x="487" y="535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0" name="Google Shape;1720;p69"/>
          <p:cNvGrpSpPr/>
          <p:nvPr/>
        </p:nvGrpSpPr>
        <p:grpSpPr>
          <a:xfrm>
            <a:off x="7725599" y="3152747"/>
            <a:ext cx="1286609" cy="821972"/>
            <a:chOff x="1844525" y="1250313"/>
            <a:chExt cx="965850" cy="617050"/>
          </a:xfrm>
        </p:grpSpPr>
        <p:sp>
          <p:nvSpPr>
            <p:cNvPr id="1721" name="Google Shape;1721;p69"/>
            <p:cNvSpPr/>
            <p:nvPr/>
          </p:nvSpPr>
          <p:spPr>
            <a:xfrm>
              <a:off x="1880225" y="1404563"/>
              <a:ext cx="463575" cy="462800"/>
            </a:xfrm>
            <a:custGeom>
              <a:avLst/>
              <a:gdLst/>
              <a:ahLst/>
              <a:cxnLst/>
              <a:rect l="l" t="t" r="r" b="b"/>
              <a:pathLst>
                <a:path w="18543" h="18512" extrusionOk="0">
                  <a:moveTo>
                    <a:pt x="6262" y="822"/>
                  </a:moveTo>
                  <a:cubicBezTo>
                    <a:pt x="8573" y="1"/>
                    <a:pt x="11035" y="183"/>
                    <a:pt x="13102" y="1156"/>
                  </a:cubicBezTo>
                  <a:cubicBezTo>
                    <a:pt x="15138" y="2159"/>
                    <a:pt x="16871" y="3952"/>
                    <a:pt x="17691" y="6262"/>
                  </a:cubicBezTo>
                  <a:cubicBezTo>
                    <a:pt x="18542" y="8572"/>
                    <a:pt x="18330" y="11034"/>
                    <a:pt x="17357" y="13101"/>
                  </a:cubicBezTo>
                  <a:cubicBezTo>
                    <a:pt x="16354" y="15138"/>
                    <a:pt x="14591" y="16870"/>
                    <a:pt x="12250" y="17691"/>
                  </a:cubicBezTo>
                  <a:cubicBezTo>
                    <a:pt x="9940" y="18512"/>
                    <a:pt x="7478" y="18329"/>
                    <a:pt x="5411" y="17357"/>
                  </a:cubicBezTo>
                  <a:cubicBezTo>
                    <a:pt x="3375" y="16354"/>
                    <a:pt x="1673" y="14560"/>
                    <a:pt x="822" y="12250"/>
                  </a:cubicBezTo>
                  <a:cubicBezTo>
                    <a:pt x="1" y="9940"/>
                    <a:pt x="183" y="7478"/>
                    <a:pt x="1156" y="5411"/>
                  </a:cubicBezTo>
                  <a:cubicBezTo>
                    <a:pt x="2159" y="3344"/>
                    <a:pt x="3952" y="1673"/>
                    <a:pt x="6262" y="822"/>
                  </a:cubicBezTo>
                  <a:close/>
                  <a:moveTo>
                    <a:pt x="12007" y="3496"/>
                  </a:moveTo>
                  <a:cubicBezTo>
                    <a:pt x="10518" y="2767"/>
                    <a:pt x="8755" y="2645"/>
                    <a:pt x="7083" y="3223"/>
                  </a:cubicBezTo>
                  <a:cubicBezTo>
                    <a:pt x="5411" y="3831"/>
                    <a:pt x="4165" y="5016"/>
                    <a:pt x="3436" y="6475"/>
                  </a:cubicBezTo>
                  <a:cubicBezTo>
                    <a:pt x="2767" y="7964"/>
                    <a:pt x="2615" y="9727"/>
                    <a:pt x="3193" y="11399"/>
                  </a:cubicBezTo>
                  <a:cubicBezTo>
                    <a:pt x="3800" y="13071"/>
                    <a:pt x="4955" y="14317"/>
                    <a:pt x="6445" y="15047"/>
                  </a:cubicBezTo>
                  <a:cubicBezTo>
                    <a:pt x="7934" y="15746"/>
                    <a:pt x="9667" y="15867"/>
                    <a:pt x="11339" y="15290"/>
                  </a:cubicBezTo>
                  <a:cubicBezTo>
                    <a:pt x="13010" y="14682"/>
                    <a:pt x="14287" y="13527"/>
                    <a:pt x="14986" y="12037"/>
                  </a:cubicBezTo>
                  <a:cubicBezTo>
                    <a:pt x="15685" y="10548"/>
                    <a:pt x="15837" y="8785"/>
                    <a:pt x="15260" y="7113"/>
                  </a:cubicBezTo>
                  <a:cubicBezTo>
                    <a:pt x="14682" y="5472"/>
                    <a:pt x="13466" y="4165"/>
                    <a:pt x="12007" y="349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69"/>
            <p:cNvSpPr/>
            <p:nvPr/>
          </p:nvSpPr>
          <p:spPr>
            <a:xfrm>
              <a:off x="2311850" y="1250313"/>
              <a:ext cx="463575" cy="463550"/>
            </a:xfrm>
            <a:custGeom>
              <a:avLst/>
              <a:gdLst/>
              <a:ahLst/>
              <a:cxnLst/>
              <a:rect l="l" t="t" r="r" b="b"/>
              <a:pathLst>
                <a:path w="18543" h="18542" extrusionOk="0">
                  <a:moveTo>
                    <a:pt x="6293" y="852"/>
                  </a:moveTo>
                  <a:cubicBezTo>
                    <a:pt x="8603" y="1"/>
                    <a:pt x="11065" y="183"/>
                    <a:pt x="13132" y="1186"/>
                  </a:cubicBezTo>
                  <a:cubicBezTo>
                    <a:pt x="15168" y="2159"/>
                    <a:pt x="16870" y="3952"/>
                    <a:pt x="17721" y="6262"/>
                  </a:cubicBezTo>
                  <a:cubicBezTo>
                    <a:pt x="18542" y="8602"/>
                    <a:pt x="18360" y="11065"/>
                    <a:pt x="17387" y="13101"/>
                  </a:cubicBezTo>
                  <a:cubicBezTo>
                    <a:pt x="16384" y="15168"/>
                    <a:pt x="14591" y="16870"/>
                    <a:pt x="12281" y="17721"/>
                  </a:cubicBezTo>
                  <a:cubicBezTo>
                    <a:pt x="9971" y="18542"/>
                    <a:pt x="7508" y="18359"/>
                    <a:pt x="5442" y="17356"/>
                  </a:cubicBezTo>
                  <a:cubicBezTo>
                    <a:pt x="3405" y="16384"/>
                    <a:pt x="1672" y="14590"/>
                    <a:pt x="852" y="12280"/>
                  </a:cubicBezTo>
                  <a:cubicBezTo>
                    <a:pt x="1" y="9970"/>
                    <a:pt x="214" y="7478"/>
                    <a:pt x="1186" y="5441"/>
                  </a:cubicBezTo>
                  <a:cubicBezTo>
                    <a:pt x="2189" y="3374"/>
                    <a:pt x="3952" y="1672"/>
                    <a:pt x="6293" y="852"/>
                  </a:cubicBezTo>
                  <a:close/>
                  <a:moveTo>
                    <a:pt x="12007" y="3496"/>
                  </a:moveTo>
                  <a:cubicBezTo>
                    <a:pt x="10548" y="2767"/>
                    <a:pt x="8785" y="2675"/>
                    <a:pt x="7113" y="3222"/>
                  </a:cubicBezTo>
                  <a:cubicBezTo>
                    <a:pt x="5442" y="3830"/>
                    <a:pt x="4195" y="5016"/>
                    <a:pt x="3466" y="6505"/>
                  </a:cubicBezTo>
                  <a:cubicBezTo>
                    <a:pt x="2736" y="7995"/>
                    <a:pt x="2645" y="9727"/>
                    <a:pt x="3192" y="11399"/>
                  </a:cubicBezTo>
                  <a:cubicBezTo>
                    <a:pt x="3800" y="13071"/>
                    <a:pt x="5016" y="14317"/>
                    <a:pt x="6475" y="15046"/>
                  </a:cubicBezTo>
                  <a:cubicBezTo>
                    <a:pt x="7904" y="15776"/>
                    <a:pt x="9697" y="15897"/>
                    <a:pt x="11369" y="15320"/>
                  </a:cubicBezTo>
                  <a:cubicBezTo>
                    <a:pt x="13040" y="14712"/>
                    <a:pt x="14287" y="13527"/>
                    <a:pt x="15016" y="12037"/>
                  </a:cubicBezTo>
                  <a:cubicBezTo>
                    <a:pt x="15746" y="10578"/>
                    <a:pt x="15867" y="8815"/>
                    <a:pt x="15290" y="7143"/>
                  </a:cubicBezTo>
                  <a:cubicBezTo>
                    <a:pt x="14712" y="5472"/>
                    <a:pt x="13496" y="4195"/>
                    <a:pt x="12007" y="349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69"/>
            <p:cNvSpPr/>
            <p:nvPr/>
          </p:nvSpPr>
          <p:spPr>
            <a:xfrm>
              <a:off x="1844525" y="1368088"/>
              <a:ext cx="965850" cy="383025"/>
            </a:xfrm>
            <a:custGeom>
              <a:avLst/>
              <a:gdLst/>
              <a:ahLst/>
              <a:cxnLst/>
              <a:rect l="l" t="t" r="r" b="b"/>
              <a:pathLst>
                <a:path w="38634" h="15321" extrusionOk="0">
                  <a:moveTo>
                    <a:pt x="1581" y="15138"/>
                  </a:moveTo>
                  <a:cubicBezTo>
                    <a:pt x="1003" y="15320"/>
                    <a:pt x="396" y="15047"/>
                    <a:pt x="213" y="14469"/>
                  </a:cubicBezTo>
                  <a:cubicBezTo>
                    <a:pt x="0" y="13922"/>
                    <a:pt x="274" y="13314"/>
                    <a:pt x="851" y="13101"/>
                  </a:cubicBezTo>
                  <a:lnTo>
                    <a:pt x="3101" y="12311"/>
                  </a:lnTo>
                  <a:cubicBezTo>
                    <a:pt x="3648" y="12129"/>
                    <a:pt x="4256" y="12402"/>
                    <a:pt x="4469" y="12949"/>
                  </a:cubicBezTo>
                  <a:cubicBezTo>
                    <a:pt x="4651" y="13527"/>
                    <a:pt x="4377" y="14135"/>
                    <a:pt x="3800" y="14317"/>
                  </a:cubicBezTo>
                  <a:close/>
                  <a:moveTo>
                    <a:pt x="18299" y="9150"/>
                  </a:moveTo>
                  <a:cubicBezTo>
                    <a:pt x="17721" y="9363"/>
                    <a:pt x="17113" y="9089"/>
                    <a:pt x="16931" y="8512"/>
                  </a:cubicBezTo>
                  <a:cubicBezTo>
                    <a:pt x="16718" y="7934"/>
                    <a:pt x="16992" y="7326"/>
                    <a:pt x="17569" y="7144"/>
                  </a:cubicBezTo>
                  <a:lnTo>
                    <a:pt x="20365" y="6171"/>
                  </a:lnTo>
                  <a:cubicBezTo>
                    <a:pt x="20943" y="5958"/>
                    <a:pt x="21551" y="6232"/>
                    <a:pt x="21733" y="6809"/>
                  </a:cubicBezTo>
                  <a:cubicBezTo>
                    <a:pt x="21946" y="7387"/>
                    <a:pt x="21673" y="7995"/>
                    <a:pt x="21095" y="8177"/>
                  </a:cubicBezTo>
                  <a:close/>
                  <a:moveTo>
                    <a:pt x="35563" y="3010"/>
                  </a:moveTo>
                  <a:cubicBezTo>
                    <a:pt x="35016" y="3192"/>
                    <a:pt x="34378" y="2919"/>
                    <a:pt x="34196" y="2372"/>
                  </a:cubicBezTo>
                  <a:cubicBezTo>
                    <a:pt x="34013" y="1794"/>
                    <a:pt x="34287" y="1186"/>
                    <a:pt x="34834" y="1004"/>
                  </a:cubicBezTo>
                  <a:lnTo>
                    <a:pt x="37083" y="183"/>
                  </a:lnTo>
                  <a:cubicBezTo>
                    <a:pt x="37661" y="1"/>
                    <a:pt x="38269" y="274"/>
                    <a:pt x="38451" y="852"/>
                  </a:cubicBezTo>
                  <a:cubicBezTo>
                    <a:pt x="38633" y="1399"/>
                    <a:pt x="38390" y="2007"/>
                    <a:pt x="37813" y="22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69"/>
            <p:cNvSpPr/>
            <p:nvPr/>
          </p:nvSpPr>
          <p:spPr>
            <a:xfrm>
              <a:off x="1908350" y="1436488"/>
              <a:ext cx="254600" cy="230275"/>
            </a:xfrm>
            <a:custGeom>
              <a:avLst/>
              <a:gdLst/>
              <a:ahLst/>
              <a:cxnLst/>
              <a:rect l="l" t="t" r="r" b="b"/>
              <a:pathLst>
                <a:path w="10184" h="9211" extrusionOk="0">
                  <a:moveTo>
                    <a:pt x="761" y="8906"/>
                  </a:moveTo>
                  <a:cubicBezTo>
                    <a:pt x="761" y="9058"/>
                    <a:pt x="700" y="9150"/>
                    <a:pt x="548" y="9210"/>
                  </a:cubicBezTo>
                  <a:cubicBezTo>
                    <a:pt x="396" y="9210"/>
                    <a:pt x="274" y="9119"/>
                    <a:pt x="244" y="8967"/>
                  </a:cubicBezTo>
                  <a:cubicBezTo>
                    <a:pt x="1" y="7143"/>
                    <a:pt x="426" y="5320"/>
                    <a:pt x="1338" y="3800"/>
                  </a:cubicBezTo>
                  <a:cubicBezTo>
                    <a:pt x="2250" y="2311"/>
                    <a:pt x="3648" y="1095"/>
                    <a:pt x="5441" y="487"/>
                  </a:cubicBezTo>
                  <a:cubicBezTo>
                    <a:pt x="6201" y="244"/>
                    <a:pt x="6931" y="92"/>
                    <a:pt x="7691" y="31"/>
                  </a:cubicBezTo>
                  <a:cubicBezTo>
                    <a:pt x="8451" y="0"/>
                    <a:pt x="9241" y="92"/>
                    <a:pt x="9970" y="274"/>
                  </a:cubicBezTo>
                  <a:cubicBezTo>
                    <a:pt x="10122" y="304"/>
                    <a:pt x="10183" y="426"/>
                    <a:pt x="10153" y="578"/>
                  </a:cubicBezTo>
                  <a:cubicBezTo>
                    <a:pt x="10122" y="730"/>
                    <a:pt x="10001" y="791"/>
                    <a:pt x="9849" y="760"/>
                  </a:cubicBezTo>
                  <a:cubicBezTo>
                    <a:pt x="9150" y="608"/>
                    <a:pt x="8451" y="548"/>
                    <a:pt x="7721" y="578"/>
                  </a:cubicBezTo>
                  <a:cubicBezTo>
                    <a:pt x="7022" y="608"/>
                    <a:pt x="6323" y="760"/>
                    <a:pt x="5624" y="973"/>
                  </a:cubicBezTo>
                  <a:cubicBezTo>
                    <a:pt x="3952" y="1581"/>
                    <a:pt x="2675" y="2706"/>
                    <a:pt x="1794" y="4104"/>
                  </a:cubicBezTo>
                  <a:cubicBezTo>
                    <a:pt x="943" y="5502"/>
                    <a:pt x="578" y="7235"/>
                    <a:pt x="761" y="890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69"/>
            <p:cNvSpPr/>
            <p:nvPr/>
          </p:nvSpPr>
          <p:spPr>
            <a:xfrm>
              <a:off x="2337700" y="1284513"/>
              <a:ext cx="254575" cy="230275"/>
            </a:xfrm>
            <a:custGeom>
              <a:avLst/>
              <a:gdLst/>
              <a:ahLst/>
              <a:cxnLst/>
              <a:rect l="l" t="t" r="r" b="b"/>
              <a:pathLst>
                <a:path w="10183" h="9211" extrusionOk="0">
                  <a:moveTo>
                    <a:pt x="760" y="8906"/>
                  </a:moveTo>
                  <a:cubicBezTo>
                    <a:pt x="760" y="9058"/>
                    <a:pt x="699" y="9149"/>
                    <a:pt x="547" y="9210"/>
                  </a:cubicBezTo>
                  <a:cubicBezTo>
                    <a:pt x="395" y="9210"/>
                    <a:pt x="274" y="9119"/>
                    <a:pt x="243" y="8967"/>
                  </a:cubicBezTo>
                  <a:cubicBezTo>
                    <a:pt x="0" y="7143"/>
                    <a:pt x="426" y="5320"/>
                    <a:pt x="1338" y="3800"/>
                  </a:cubicBezTo>
                  <a:cubicBezTo>
                    <a:pt x="2249" y="2310"/>
                    <a:pt x="3648" y="1095"/>
                    <a:pt x="5441" y="487"/>
                  </a:cubicBezTo>
                  <a:cubicBezTo>
                    <a:pt x="6201" y="243"/>
                    <a:pt x="6930" y="92"/>
                    <a:pt x="7690" y="31"/>
                  </a:cubicBezTo>
                  <a:cubicBezTo>
                    <a:pt x="8450" y="0"/>
                    <a:pt x="9240" y="92"/>
                    <a:pt x="9970" y="274"/>
                  </a:cubicBezTo>
                  <a:cubicBezTo>
                    <a:pt x="10122" y="304"/>
                    <a:pt x="10183" y="426"/>
                    <a:pt x="10152" y="578"/>
                  </a:cubicBezTo>
                  <a:cubicBezTo>
                    <a:pt x="10122" y="730"/>
                    <a:pt x="10000" y="791"/>
                    <a:pt x="9848" y="760"/>
                  </a:cubicBezTo>
                  <a:cubicBezTo>
                    <a:pt x="9149" y="608"/>
                    <a:pt x="8450" y="547"/>
                    <a:pt x="7721" y="578"/>
                  </a:cubicBezTo>
                  <a:cubicBezTo>
                    <a:pt x="7022" y="608"/>
                    <a:pt x="6322" y="760"/>
                    <a:pt x="5623" y="973"/>
                  </a:cubicBezTo>
                  <a:cubicBezTo>
                    <a:pt x="3952" y="1581"/>
                    <a:pt x="2675" y="2706"/>
                    <a:pt x="1794" y="4104"/>
                  </a:cubicBezTo>
                  <a:cubicBezTo>
                    <a:pt x="912" y="5472"/>
                    <a:pt x="547" y="7174"/>
                    <a:pt x="760" y="89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6" name="Google Shape;1726;p69"/>
          <p:cNvGrpSpPr/>
          <p:nvPr/>
        </p:nvGrpSpPr>
        <p:grpSpPr>
          <a:xfrm>
            <a:off x="6208036" y="3488453"/>
            <a:ext cx="1146614" cy="753847"/>
            <a:chOff x="6269375" y="3765538"/>
            <a:chExt cx="845025" cy="555525"/>
          </a:xfrm>
        </p:grpSpPr>
        <p:sp>
          <p:nvSpPr>
            <p:cNvPr id="1727" name="Google Shape;1727;p69"/>
            <p:cNvSpPr/>
            <p:nvPr/>
          </p:nvSpPr>
          <p:spPr>
            <a:xfrm>
              <a:off x="6269375" y="3765538"/>
              <a:ext cx="845025" cy="554750"/>
            </a:xfrm>
            <a:custGeom>
              <a:avLst/>
              <a:gdLst/>
              <a:ahLst/>
              <a:cxnLst/>
              <a:rect l="l" t="t" r="r" b="b"/>
              <a:pathLst>
                <a:path w="33801" h="22190" extrusionOk="0">
                  <a:moveTo>
                    <a:pt x="183" y="15898"/>
                  </a:moveTo>
                  <a:lnTo>
                    <a:pt x="30305" y="62"/>
                  </a:lnTo>
                  <a:cubicBezTo>
                    <a:pt x="30457" y="1"/>
                    <a:pt x="30639" y="31"/>
                    <a:pt x="30731" y="183"/>
                  </a:cubicBezTo>
                  <a:lnTo>
                    <a:pt x="33740" y="5898"/>
                  </a:lnTo>
                  <a:cubicBezTo>
                    <a:pt x="33801" y="6050"/>
                    <a:pt x="33770" y="6232"/>
                    <a:pt x="33618" y="6323"/>
                  </a:cubicBezTo>
                  <a:lnTo>
                    <a:pt x="3496" y="22129"/>
                  </a:lnTo>
                  <a:cubicBezTo>
                    <a:pt x="3344" y="22190"/>
                    <a:pt x="3162" y="22159"/>
                    <a:pt x="3071" y="22007"/>
                  </a:cubicBezTo>
                  <a:lnTo>
                    <a:pt x="61" y="16293"/>
                  </a:lnTo>
                  <a:cubicBezTo>
                    <a:pt x="1" y="16141"/>
                    <a:pt x="31" y="15959"/>
                    <a:pt x="183" y="158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69"/>
            <p:cNvSpPr/>
            <p:nvPr/>
          </p:nvSpPr>
          <p:spPr>
            <a:xfrm>
              <a:off x="6299000" y="3822538"/>
              <a:ext cx="815400" cy="498525"/>
            </a:xfrm>
            <a:custGeom>
              <a:avLst/>
              <a:gdLst/>
              <a:ahLst/>
              <a:cxnLst/>
              <a:rect l="l" t="t" r="r" b="b"/>
              <a:pathLst>
                <a:path w="32616" h="19941" extrusionOk="0">
                  <a:moveTo>
                    <a:pt x="30640" y="1"/>
                  </a:moveTo>
                  <a:lnTo>
                    <a:pt x="32555" y="3648"/>
                  </a:lnTo>
                  <a:cubicBezTo>
                    <a:pt x="32616" y="3800"/>
                    <a:pt x="32585" y="3982"/>
                    <a:pt x="32433" y="4074"/>
                  </a:cubicBezTo>
                  <a:lnTo>
                    <a:pt x="2311" y="19879"/>
                  </a:lnTo>
                  <a:cubicBezTo>
                    <a:pt x="2159" y="19940"/>
                    <a:pt x="1977" y="19910"/>
                    <a:pt x="1886" y="19758"/>
                  </a:cubicBezTo>
                  <a:lnTo>
                    <a:pt x="1" y="1611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69"/>
            <p:cNvSpPr/>
            <p:nvPr/>
          </p:nvSpPr>
          <p:spPr>
            <a:xfrm>
              <a:off x="6362075" y="4125738"/>
              <a:ext cx="21300" cy="31175"/>
            </a:xfrm>
            <a:custGeom>
              <a:avLst/>
              <a:gdLst/>
              <a:ahLst/>
              <a:cxnLst/>
              <a:rect l="l" t="t" r="r" b="b"/>
              <a:pathLst>
                <a:path w="852" h="1247" extrusionOk="0">
                  <a:moveTo>
                    <a:pt x="31" y="304"/>
                  </a:moveTo>
                  <a:cubicBezTo>
                    <a:pt x="1" y="183"/>
                    <a:pt x="31" y="61"/>
                    <a:pt x="122" y="31"/>
                  </a:cubicBezTo>
                  <a:cubicBezTo>
                    <a:pt x="244" y="0"/>
                    <a:pt x="366" y="31"/>
                    <a:pt x="396" y="122"/>
                  </a:cubicBezTo>
                  <a:lnTo>
                    <a:pt x="822" y="943"/>
                  </a:lnTo>
                  <a:cubicBezTo>
                    <a:pt x="852" y="1064"/>
                    <a:pt x="822" y="1186"/>
                    <a:pt x="730" y="1216"/>
                  </a:cubicBezTo>
                  <a:cubicBezTo>
                    <a:pt x="609" y="1247"/>
                    <a:pt x="518" y="1216"/>
                    <a:pt x="457" y="11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69"/>
            <p:cNvSpPr/>
            <p:nvPr/>
          </p:nvSpPr>
          <p:spPr>
            <a:xfrm>
              <a:off x="6459350" y="4075588"/>
              <a:ext cx="20550" cy="31175"/>
            </a:xfrm>
            <a:custGeom>
              <a:avLst/>
              <a:gdLst/>
              <a:ahLst/>
              <a:cxnLst/>
              <a:rect l="l" t="t" r="r" b="b"/>
              <a:pathLst>
                <a:path w="822" h="1247" extrusionOk="0">
                  <a:moveTo>
                    <a:pt x="31" y="304"/>
                  </a:moveTo>
                  <a:cubicBezTo>
                    <a:pt x="0" y="183"/>
                    <a:pt x="31" y="61"/>
                    <a:pt x="122" y="31"/>
                  </a:cubicBezTo>
                  <a:cubicBezTo>
                    <a:pt x="213" y="0"/>
                    <a:pt x="335" y="31"/>
                    <a:pt x="365" y="91"/>
                  </a:cubicBezTo>
                  <a:lnTo>
                    <a:pt x="791" y="943"/>
                  </a:lnTo>
                  <a:cubicBezTo>
                    <a:pt x="821" y="1064"/>
                    <a:pt x="791" y="1155"/>
                    <a:pt x="730" y="1216"/>
                  </a:cubicBezTo>
                  <a:cubicBezTo>
                    <a:pt x="608" y="1247"/>
                    <a:pt x="487" y="1216"/>
                    <a:pt x="456" y="11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69"/>
            <p:cNvSpPr/>
            <p:nvPr/>
          </p:nvSpPr>
          <p:spPr>
            <a:xfrm>
              <a:off x="6555850" y="4023913"/>
              <a:ext cx="21300" cy="31175"/>
            </a:xfrm>
            <a:custGeom>
              <a:avLst/>
              <a:gdLst/>
              <a:ahLst/>
              <a:cxnLst/>
              <a:rect l="l" t="t" r="r" b="b"/>
              <a:pathLst>
                <a:path w="852" h="1247" extrusionOk="0">
                  <a:moveTo>
                    <a:pt x="62" y="304"/>
                  </a:moveTo>
                  <a:cubicBezTo>
                    <a:pt x="1" y="183"/>
                    <a:pt x="62" y="92"/>
                    <a:pt x="122" y="31"/>
                  </a:cubicBezTo>
                  <a:cubicBezTo>
                    <a:pt x="244" y="0"/>
                    <a:pt x="365" y="31"/>
                    <a:pt x="396" y="122"/>
                  </a:cubicBezTo>
                  <a:lnTo>
                    <a:pt x="821" y="943"/>
                  </a:lnTo>
                  <a:cubicBezTo>
                    <a:pt x="852" y="1064"/>
                    <a:pt x="821" y="1186"/>
                    <a:pt x="730" y="1216"/>
                  </a:cubicBezTo>
                  <a:cubicBezTo>
                    <a:pt x="609" y="1247"/>
                    <a:pt x="517" y="1216"/>
                    <a:pt x="457" y="11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69"/>
            <p:cNvSpPr/>
            <p:nvPr/>
          </p:nvSpPr>
          <p:spPr>
            <a:xfrm>
              <a:off x="6653125" y="3973763"/>
              <a:ext cx="20550" cy="31175"/>
            </a:xfrm>
            <a:custGeom>
              <a:avLst/>
              <a:gdLst/>
              <a:ahLst/>
              <a:cxnLst/>
              <a:rect l="l" t="t" r="r" b="b"/>
              <a:pathLst>
                <a:path w="822" h="1247" extrusionOk="0">
                  <a:moveTo>
                    <a:pt x="31" y="304"/>
                  </a:moveTo>
                  <a:cubicBezTo>
                    <a:pt x="0" y="183"/>
                    <a:pt x="31" y="61"/>
                    <a:pt x="122" y="31"/>
                  </a:cubicBezTo>
                  <a:cubicBezTo>
                    <a:pt x="213" y="0"/>
                    <a:pt x="335" y="31"/>
                    <a:pt x="365" y="122"/>
                  </a:cubicBezTo>
                  <a:lnTo>
                    <a:pt x="791" y="943"/>
                  </a:lnTo>
                  <a:cubicBezTo>
                    <a:pt x="821" y="1064"/>
                    <a:pt x="791" y="1186"/>
                    <a:pt x="730" y="1216"/>
                  </a:cubicBezTo>
                  <a:cubicBezTo>
                    <a:pt x="608" y="1246"/>
                    <a:pt x="487" y="1216"/>
                    <a:pt x="456" y="11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69"/>
            <p:cNvSpPr/>
            <p:nvPr/>
          </p:nvSpPr>
          <p:spPr>
            <a:xfrm>
              <a:off x="6749625" y="3922088"/>
              <a:ext cx="21300" cy="31925"/>
            </a:xfrm>
            <a:custGeom>
              <a:avLst/>
              <a:gdLst/>
              <a:ahLst/>
              <a:cxnLst/>
              <a:rect l="l" t="t" r="r" b="b"/>
              <a:pathLst>
                <a:path w="852" h="1277" extrusionOk="0">
                  <a:moveTo>
                    <a:pt x="61" y="304"/>
                  </a:moveTo>
                  <a:cubicBezTo>
                    <a:pt x="1" y="213"/>
                    <a:pt x="61" y="92"/>
                    <a:pt x="122" y="61"/>
                  </a:cubicBezTo>
                  <a:cubicBezTo>
                    <a:pt x="244" y="0"/>
                    <a:pt x="365" y="61"/>
                    <a:pt x="396" y="122"/>
                  </a:cubicBezTo>
                  <a:lnTo>
                    <a:pt x="821" y="973"/>
                  </a:lnTo>
                  <a:cubicBezTo>
                    <a:pt x="852" y="1064"/>
                    <a:pt x="821" y="1186"/>
                    <a:pt x="730" y="1216"/>
                  </a:cubicBezTo>
                  <a:cubicBezTo>
                    <a:pt x="609" y="1277"/>
                    <a:pt x="517" y="1216"/>
                    <a:pt x="457" y="11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69"/>
            <p:cNvSpPr/>
            <p:nvPr/>
          </p:nvSpPr>
          <p:spPr>
            <a:xfrm>
              <a:off x="6846900" y="3871938"/>
              <a:ext cx="20525" cy="31175"/>
            </a:xfrm>
            <a:custGeom>
              <a:avLst/>
              <a:gdLst/>
              <a:ahLst/>
              <a:cxnLst/>
              <a:rect l="l" t="t" r="r" b="b"/>
              <a:pathLst>
                <a:path w="821" h="1247" extrusionOk="0">
                  <a:moveTo>
                    <a:pt x="31" y="304"/>
                  </a:moveTo>
                  <a:cubicBezTo>
                    <a:pt x="0" y="183"/>
                    <a:pt x="31" y="91"/>
                    <a:pt x="122" y="31"/>
                  </a:cubicBezTo>
                  <a:cubicBezTo>
                    <a:pt x="213" y="0"/>
                    <a:pt x="335" y="31"/>
                    <a:pt x="365" y="122"/>
                  </a:cubicBezTo>
                  <a:lnTo>
                    <a:pt x="791" y="943"/>
                  </a:lnTo>
                  <a:cubicBezTo>
                    <a:pt x="821" y="1064"/>
                    <a:pt x="791" y="1186"/>
                    <a:pt x="730" y="1216"/>
                  </a:cubicBezTo>
                  <a:cubicBezTo>
                    <a:pt x="608" y="1246"/>
                    <a:pt x="487" y="1216"/>
                    <a:pt x="456" y="11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69"/>
            <p:cNvSpPr/>
            <p:nvPr/>
          </p:nvSpPr>
          <p:spPr>
            <a:xfrm>
              <a:off x="6943400" y="3821013"/>
              <a:ext cx="21300" cy="31175"/>
            </a:xfrm>
            <a:custGeom>
              <a:avLst/>
              <a:gdLst/>
              <a:ahLst/>
              <a:cxnLst/>
              <a:rect l="l" t="t" r="r" b="b"/>
              <a:pathLst>
                <a:path w="852" h="1247" extrusionOk="0">
                  <a:moveTo>
                    <a:pt x="61" y="305"/>
                  </a:moveTo>
                  <a:cubicBezTo>
                    <a:pt x="1" y="183"/>
                    <a:pt x="61" y="62"/>
                    <a:pt x="122" y="31"/>
                  </a:cubicBezTo>
                  <a:cubicBezTo>
                    <a:pt x="244" y="1"/>
                    <a:pt x="365" y="31"/>
                    <a:pt x="396" y="92"/>
                  </a:cubicBezTo>
                  <a:lnTo>
                    <a:pt x="821" y="943"/>
                  </a:lnTo>
                  <a:cubicBezTo>
                    <a:pt x="852" y="1065"/>
                    <a:pt x="821" y="1156"/>
                    <a:pt x="730" y="1217"/>
                  </a:cubicBezTo>
                  <a:cubicBezTo>
                    <a:pt x="608" y="1247"/>
                    <a:pt x="517" y="1217"/>
                    <a:pt x="456" y="112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6" name="Google Shape;1736;p69"/>
          <p:cNvGrpSpPr/>
          <p:nvPr/>
        </p:nvGrpSpPr>
        <p:grpSpPr>
          <a:xfrm>
            <a:off x="5867295" y="261517"/>
            <a:ext cx="1537948" cy="959976"/>
            <a:chOff x="3096825" y="802738"/>
            <a:chExt cx="1413425" cy="882250"/>
          </a:xfrm>
        </p:grpSpPr>
        <p:sp>
          <p:nvSpPr>
            <p:cNvPr id="1737" name="Google Shape;1737;p69"/>
            <p:cNvSpPr/>
            <p:nvPr/>
          </p:nvSpPr>
          <p:spPr>
            <a:xfrm>
              <a:off x="3096825" y="1142413"/>
              <a:ext cx="418725" cy="542575"/>
            </a:xfrm>
            <a:custGeom>
              <a:avLst/>
              <a:gdLst/>
              <a:ahLst/>
              <a:cxnLst/>
              <a:rect l="l" t="t" r="r" b="b"/>
              <a:pathLst>
                <a:path w="16749" h="21703" extrusionOk="0">
                  <a:moveTo>
                    <a:pt x="16536" y="18116"/>
                  </a:moveTo>
                  <a:cubicBezTo>
                    <a:pt x="16384" y="17326"/>
                    <a:pt x="16171" y="16505"/>
                    <a:pt x="15989" y="15715"/>
                  </a:cubicBezTo>
                  <a:cubicBezTo>
                    <a:pt x="15806" y="14955"/>
                    <a:pt x="15624" y="14225"/>
                    <a:pt x="15472" y="13466"/>
                  </a:cubicBezTo>
                  <a:cubicBezTo>
                    <a:pt x="15016" y="11551"/>
                    <a:pt x="14438" y="9605"/>
                    <a:pt x="13861" y="7660"/>
                  </a:cubicBezTo>
                  <a:cubicBezTo>
                    <a:pt x="13405" y="6079"/>
                    <a:pt x="12919" y="4469"/>
                    <a:pt x="12432" y="2888"/>
                  </a:cubicBezTo>
                  <a:cubicBezTo>
                    <a:pt x="12068" y="1733"/>
                    <a:pt x="11429" y="213"/>
                    <a:pt x="10061" y="92"/>
                  </a:cubicBezTo>
                  <a:cubicBezTo>
                    <a:pt x="8694" y="0"/>
                    <a:pt x="7873" y="1277"/>
                    <a:pt x="7326" y="2310"/>
                  </a:cubicBezTo>
                  <a:cubicBezTo>
                    <a:pt x="6536" y="3830"/>
                    <a:pt x="5745" y="5350"/>
                    <a:pt x="4985" y="6900"/>
                  </a:cubicBezTo>
                  <a:cubicBezTo>
                    <a:pt x="4104" y="8693"/>
                    <a:pt x="3192" y="10517"/>
                    <a:pt x="2402" y="12341"/>
                  </a:cubicBezTo>
                  <a:cubicBezTo>
                    <a:pt x="2098" y="13010"/>
                    <a:pt x="1794" y="13739"/>
                    <a:pt x="1490" y="14438"/>
                  </a:cubicBezTo>
                  <a:cubicBezTo>
                    <a:pt x="1186" y="15198"/>
                    <a:pt x="821" y="15958"/>
                    <a:pt x="578" y="16748"/>
                  </a:cubicBezTo>
                  <a:cubicBezTo>
                    <a:pt x="365" y="17295"/>
                    <a:pt x="122" y="18025"/>
                    <a:pt x="61" y="18633"/>
                  </a:cubicBezTo>
                  <a:cubicBezTo>
                    <a:pt x="0" y="19666"/>
                    <a:pt x="791" y="20457"/>
                    <a:pt x="1733" y="20548"/>
                  </a:cubicBezTo>
                  <a:cubicBezTo>
                    <a:pt x="2918" y="20639"/>
                    <a:pt x="3709" y="19849"/>
                    <a:pt x="4225" y="18876"/>
                  </a:cubicBezTo>
                  <a:cubicBezTo>
                    <a:pt x="4681" y="17995"/>
                    <a:pt x="5046" y="17083"/>
                    <a:pt x="5472" y="16201"/>
                  </a:cubicBezTo>
                  <a:cubicBezTo>
                    <a:pt x="6566" y="16323"/>
                    <a:pt x="7630" y="16384"/>
                    <a:pt x="8724" y="16505"/>
                  </a:cubicBezTo>
                  <a:lnTo>
                    <a:pt x="11703" y="16748"/>
                  </a:lnTo>
                  <a:lnTo>
                    <a:pt x="12493" y="19575"/>
                  </a:lnTo>
                  <a:cubicBezTo>
                    <a:pt x="12797" y="20639"/>
                    <a:pt x="13496" y="21551"/>
                    <a:pt x="14651" y="21642"/>
                  </a:cubicBezTo>
                  <a:cubicBezTo>
                    <a:pt x="15654" y="21703"/>
                    <a:pt x="16566" y="21064"/>
                    <a:pt x="16627" y="20092"/>
                  </a:cubicBezTo>
                  <a:cubicBezTo>
                    <a:pt x="16749" y="19484"/>
                    <a:pt x="16627" y="18724"/>
                    <a:pt x="16536" y="18116"/>
                  </a:cubicBezTo>
                  <a:close/>
                  <a:moveTo>
                    <a:pt x="9150" y="12219"/>
                  </a:moveTo>
                  <a:cubicBezTo>
                    <a:pt x="8542" y="12189"/>
                    <a:pt x="7964" y="12159"/>
                    <a:pt x="7356" y="12098"/>
                  </a:cubicBezTo>
                  <a:cubicBezTo>
                    <a:pt x="8055" y="10517"/>
                    <a:pt x="8785" y="8876"/>
                    <a:pt x="9423" y="7295"/>
                  </a:cubicBezTo>
                  <a:cubicBezTo>
                    <a:pt x="9758" y="8997"/>
                    <a:pt x="10183" y="10700"/>
                    <a:pt x="10609" y="12402"/>
                  </a:cubicBezTo>
                  <a:cubicBezTo>
                    <a:pt x="10092" y="12341"/>
                    <a:pt x="9636" y="12311"/>
                    <a:pt x="9150" y="122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69"/>
            <p:cNvSpPr/>
            <p:nvPr/>
          </p:nvSpPr>
          <p:spPr>
            <a:xfrm>
              <a:off x="3454725" y="802738"/>
              <a:ext cx="474200" cy="632250"/>
            </a:xfrm>
            <a:custGeom>
              <a:avLst/>
              <a:gdLst/>
              <a:ahLst/>
              <a:cxnLst/>
              <a:rect l="l" t="t" r="r" b="b"/>
              <a:pathLst>
                <a:path w="18968" h="25290" extrusionOk="0">
                  <a:moveTo>
                    <a:pt x="18694" y="15776"/>
                  </a:moveTo>
                  <a:cubicBezTo>
                    <a:pt x="18390" y="13618"/>
                    <a:pt x="17053" y="11642"/>
                    <a:pt x="15138" y="10761"/>
                  </a:cubicBezTo>
                  <a:cubicBezTo>
                    <a:pt x="16232" y="9514"/>
                    <a:pt x="16567" y="7843"/>
                    <a:pt x="16354" y="6049"/>
                  </a:cubicBezTo>
                  <a:cubicBezTo>
                    <a:pt x="16141" y="4803"/>
                    <a:pt x="15746" y="3587"/>
                    <a:pt x="14895" y="2584"/>
                  </a:cubicBezTo>
                  <a:cubicBezTo>
                    <a:pt x="12767" y="122"/>
                    <a:pt x="9089" y="1"/>
                    <a:pt x="6110" y="426"/>
                  </a:cubicBezTo>
                  <a:cubicBezTo>
                    <a:pt x="4044" y="700"/>
                    <a:pt x="1399" y="1308"/>
                    <a:pt x="457" y="3435"/>
                  </a:cubicBezTo>
                  <a:cubicBezTo>
                    <a:pt x="31" y="4378"/>
                    <a:pt x="1" y="5441"/>
                    <a:pt x="92" y="6475"/>
                  </a:cubicBezTo>
                  <a:cubicBezTo>
                    <a:pt x="153" y="8147"/>
                    <a:pt x="396" y="9879"/>
                    <a:pt x="578" y="11551"/>
                  </a:cubicBezTo>
                  <a:cubicBezTo>
                    <a:pt x="700" y="12402"/>
                    <a:pt x="791" y="13253"/>
                    <a:pt x="913" y="14104"/>
                  </a:cubicBezTo>
                  <a:cubicBezTo>
                    <a:pt x="913" y="14226"/>
                    <a:pt x="943" y="14378"/>
                    <a:pt x="943" y="14499"/>
                  </a:cubicBezTo>
                  <a:cubicBezTo>
                    <a:pt x="1095" y="15654"/>
                    <a:pt x="1308" y="16870"/>
                    <a:pt x="1490" y="18056"/>
                  </a:cubicBezTo>
                  <a:cubicBezTo>
                    <a:pt x="1642" y="18967"/>
                    <a:pt x="1794" y="19910"/>
                    <a:pt x="2007" y="20822"/>
                  </a:cubicBezTo>
                  <a:cubicBezTo>
                    <a:pt x="2250" y="21825"/>
                    <a:pt x="2554" y="22858"/>
                    <a:pt x="3223" y="23648"/>
                  </a:cubicBezTo>
                  <a:cubicBezTo>
                    <a:pt x="4682" y="25290"/>
                    <a:pt x="7235" y="25138"/>
                    <a:pt x="9150" y="24864"/>
                  </a:cubicBezTo>
                  <a:cubicBezTo>
                    <a:pt x="12007" y="24469"/>
                    <a:pt x="15138" y="23496"/>
                    <a:pt x="17053" y="21277"/>
                  </a:cubicBezTo>
                  <a:cubicBezTo>
                    <a:pt x="18360" y="19758"/>
                    <a:pt x="18968" y="17782"/>
                    <a:pt x="18694" y="15776"/>
                  </a:cubicBezTo>
                  <a:close/>
                  <a:moveTo>
                    <a:pt x="5016" y="6809"/>
                  </a:moveTo>
                  <a:cubicBezTo>
                    <a:pt x="4986" y="6596"/>
                    <a:pt x="4955" y="6292"/>
                    <a:pt x="5016" y="6049"/>
                  </a:cubicBezTo>
                  <a:cubicBezTo>
                    <a:pt x="5199" y="5441"/>
                    <a:pt x="6658" y="5229"/>
                    <a:pt x="7174" y="5137"/>
                  </a:cubicBezTo>
                  <a:cubicBezTo>
                    <a:pt x="8785" y="4925"/>
                    <a:pt x="11126" y="4925"/>
                    <a:pt x="11430" y="6961"/>
                  </a:cubicBezTo>
                  <a:cubicBezTo>
                    <a:pt x="11490" y="7387"/>
                    <a:pt x="11430" y="7751"/>
                    <a:pt x="11247" y="8147"/>
                  </a:cubicBezTo>
                  <a:cubicBezTo>
                    <a:pt x="10579" y="9423"/>
                    <a:pt x="8299" y="9970"/>
                    <a:pt x="6961" y="10153"/>
                  </a:cubicBezTo>
                  <a:cubicBezTo>
                    <a:pt x="6810" y="10183"/>
                    <a:pt x="6658" y="10183"/>
                    <a:pt x="6506" y="10244"/>
                  </a:cubicBezTo>
                  <a:cubicBezTo>
                    <a:pt x="6171" y="10274"/>
                    <a:pt x="5867" y="10305"/>
                    <a:pt x="5502" y="10335"/>
                  </a:cubicBezTo>
                  <a:close/>
                  <a:moveTo>
                    <a:pt x="9241" y="20031"/>
                  </a:moveTo>
                  <a:cubicBezTo>
                    <a:pt x="8755" y="20122"/>
                    <a:pt x="7539" y="20274"/>
                    <a:pt x="7113" y="19879"/>
                  </a:cubicBezTo>
                  <a:cubicBezTo>
                    <a:pt x="6779" y="19575"/>
                    <a:pt x="6597" y="18694"/>
                    <a:pt x="6566" y="18238"/>
                  </a:cubicBezTo>
                  <a:cubicBezTo>
                    <a:pt x="6414" y="17083"/>
                    <a:pt x="6262" y="15897"/>
                    <a:pt x="6202" y="14712"/>
                  </a:cubicBezTo>
                  <a:lnTo>
                    <a:pt x="8603" y="14378"/>
                  </a:lnTo>
                  <a:cubicBezTo>
                    <a:pt x="9879" y="14195"/>
                    <a:pt x="11977" y="14013"/>
                    <a:pt x="13041" y="14864"/>
                  </a:cubicBezTo>
                  <a:cubicBezTo>
                    <a:pt x="13497" y="15259"/>
                    <a:pt x="13709" y="15776"/>
                    <a:pt x="13801" y="16353"/>
                  </a:cubicBezTo>
                  <a:cubicBezTo>
                    <a:pt x="14135" y="18967"/>
                    <a:pt x="11278" y="19758"/>
                    <a:pt x="9241" y="200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69"/>
            <p:cNvSpPr/>
            <p:nvPr/>
          </p:nvSpPr>
          <p:spPr>
            <a:xfrm>
              <a:off x="3955500" y="937988"/>
              <a:ext cx="554750" cy="633775"/>
            </a:xfrm>
            <a:custGeom>
              <a:avLst/>
              <a:gdLst/>
              <a:ahLst/>
              <a:cxnLst/>
              <a:rect l="l" t="t" r="r" b="b"/>
              <a:pathLst>
                <a:path w="22190" h="25351" extrusionOk="0">
                  <a:moveTo>
                    <a:pt x="21703" y="17296"/>
                  </a:moveTo>
                  <a:cubicBezTo>
                    <a:pt x="21247" y="16019"/>
                    <a:pt x="20275" y="15381"/>
                    <a:pt x="18998" y="15867"/>
                  </a:cubicBezTo>
                  <a:cubicBezTo>
                    <a:pt x="18147" y="16171"/>
                    <a:pt x="17600" y="17053"/>
                    <a:pt x="17022" y="17661"/>
                  </a:cubicBezTo>
                  <a:cubicBezTo>
                    <a:pt x="16171" y="18603"/>
                    <a:pt x="15229" y="19181"/>
                    <a:pt x="14043" y="19606"/>
                  </a:cubicBezTo>
                  <a:cubicBezTo>
                    <a:pt x="12706" y="20092"/>
                    <a:pt x="11277" y="19940"/>
                    <a:pt x="10031" y="19272"/>
                  </a:cubicBezTo>
                  <a:cubicBezTo>
                    <a:pt x="8238" y="18269"/>
                    <a:pt x="7113" y="16384"/>
                    <a:pt x="6414" y="14500"/>
                  </a:cubicBezTo>
                  <a:cubicBezTo>
                    <a:pt x="5837" y="12919"/>
                    <a:pt x="5624" y="11126"/>
                    <a:pt x="5989" y="9454"/>
                  </a:cubicBezTo>
                  <a:cubicBezTo>
                    <a:pt x="6262" y="8208"/>
                    <a:pt x="6900" y="6962"/>
                    <a:pt x="8056" y="6262"/>
                  </a:cubicBezTo>
                  <a:cubicBezTo>
                    <a:pt x="8268" y="6110"/>
                    <a:pt x="8511" y="5989"/>
                    <a:pt x="8755" y="5928"/>
                  </a:cubicBezTo>
                  <a:cubicBezTo>
                    <a:pt x="9514" y="5655"/>
                    <a:pt x="10366" y="5442"/>
                    <a:pt x="11156" y="5442"/>
                  </a:cubicBezTo>
                  <a:cubicBezTo>
                    <a:pt x="11733" y="5442"/>
                    <a:pt x="12250" y="5503"/>
                    <a:pt x="12828" y="5503"/>
                  </a:cubicBezTo>
                  <a:cubicBezTo>
                    <a:pt x="13223" y="5503"/>
                    <a:pt x="13588" y="5442"/>
                    <a:pt x="13922" y="5320"/>
                  </a:cubicBezTo>
                  <a:cubicBezTo>
                    <a:pt x="15229" y="4864"/>
                    <a:pt x="15685" y="3557"/>
                    <a:pt x="15229" y="2311"/>
                  </a:cubicBezTo>
                  <a:cubicBezTo>
                    <a:pt x="15138" y="2098"/>
                    <a:pt x="15047" y="1855"/>
                    <a:pt x="14895" y="1673"/>
                  </a:cubicBezTo>
                  <a:cubicBezTo>
                    <a:pt x="13588" y="1"/>
                    <a:pt x="10578" y="335"/>
                    <a:pt x="8815" y="761"/>
                  </a:cubicBezTo>
                  <a:cubicBezTo>
                    <a:pt x="8359" y="882"/>
                    <a:pt x="7904" y="1034"/>
                    <a:pt x="7478" y="1186"/>
                  </a:cubicBezTo>
                  <a:cubicBezTo>
                    <a:pt x="6019" y="1703"/>
                    <a:pt x="4712" y="2554"/>
                    <a:pt x="3587" y="3648"/>
                  </a:cubicBezTo>
                  <a:cubicBezTo>
                    <a:pt x="153" y="7174"/>
                    <a:pt x="1" y="12281"/>
                    <a:pt x="1581" y="16719"/>
                  </a:cubicBezTo>
                  <a:cubicBezTo>
                    <a:pt x="2736" y="19819"/>
                    <a:pt x="4742" y="22554"/>
                    <a:pt x="7812" y="24013"/>
                  </a:cubicBezTo>
                  <a:cubicBezTo>
                    <a:pt x="10274" y="25199"/>
                    <a:pt x="13162" y="25351"/>
                    <a:pt x="15746" y="24378"/>
                  </a:cubicBezTo>
                  <a:cubicBezTo>
                    <a:pt x="17539" y="23740"/>
                    <a:pt x="19363" y="22706"/>
                    <a:pt x="20579" y="21247"/>
                  </a:cubicBezTo>
                  <a:cubicBezTo>
                    <a:pt x="21430" y="20123"/>
                    <a:pt x="22190" y="18664"/>
                    <a:pt x="21703" y="172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38"/>
          <p:cNvSpPr/>
          <p:nvPr/>
        </p:nvSpPr>
        <p:spPr>
          <a:xfrm>
            <a:off x="-545567" y="-380160"/>
            <a:ext cx="10104505" cy="5619911"/>
          </a:xfrm>
          <a:custGeom>
            <a:avLst/>
            <a:gdLst/>
            <a:ahLst/>
            <a:cxnLst/>
            <a:rect l="l" t="t" r="r" b="b"/>
            <a:pathLst>
              <a:path w="19081" h="24216" extrusionOk="0">
                <a:moveTo>
                  <a:pt x="10782" y="1"/>
                </a:moveTo>
                <a:cubicBezTo>
                  <a:pt x="9663" y="1"/>
                  <a:pt x="8461" y="88"/>
                  <a:pt x="7205" y="217"/>
                </a:cubicBezTo>
                <a:cubicBezTo>
                  <a:pt x="5204" y="417"/>
                  <a:pt x="3136" y="1084"/>
                  <a:pt x="2168" y="3019"/>
                </a:cubicBezTo>
                <a:cubicBezTo>
                  <a:pt x="1234" y="4854"/>
                  <a:pt x="0" y="19598"/>
                  <a:pt x="2502" y="22133"/>
                </a:cubicBezTo>
                <a:cubicBezTo>
                  <a:pt x="3914" y="23561"/>
                  <a:pt x="7017" y="24216"/>
                  <a:pt x="10076" y="24216"/>
                </a:cubicBezTo>
                <a:cubicBezTo>
                  <a:pt x="13590" y="24216"/>
                  <a:pt x="17046" y="23351"/>
                  <a:pt x="17813" y="21799"/>
                </a:cubicBezTo>
                <a:cubicBezTo>
                  <a:pt x="19081" y="19231"/>
                  <a:pt x="18880" y="9223"/>
                  <a:pt x="18147" y="4887"/>
                </a:cubicBezTo>
                <a:cubicBezTo>
                  <a:pt x="17450" y="1018"/>
                  <a:pt x="14599" y="1"/>
                  <a:pt x="10782" y="1"/>
                </a:cubicBezTo>
                <a:close/>
              </a:path>
            </a:pathLst>
          </a:cu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P-008" panose="020B0803050302020204" pitchFamily="34" charset="0"/>
            </a:endParaRPr>
          </a:p>
        </p:txBody>
      </p:sp>
      <p:grpSp>
        <p:nvGrpSpPr>
          <p:cNvPr id="533" name="Google Shape;533;p38"/>
          <p:cNvGrpSpPr/>
          <p:nvPr/>
        </p:nvGrpSpPr>
        <p:grpSpPr>
          <a:xfrm rot="-148811" flipH="1">
            <a:off x="1108629" y="4411704"/>
            <a:ext cx="371396" cy="375435"/>
            <a:chOff x="2079900" y="3077638"/>
            <a:chExt cx="367775" cy="382800"/>
          </a:xfrm>
        </p:grpSpPr>
        <p:sp>
          <p:nvSpPr>
            <p:cNvPr id="534" name="Google Shape;534;p38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HP-008" panose="020B0803050302020204" pitchFamily="34" charset="0"/>
              </a:endParaRPr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HP-008" panose="020B0803050302020204" pitchFamily="34" charset="0"/>
              </a:endParaRPr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HP-008" panose="020B0803050302020204" pitchFamily="34" charset="0"/>
              </a:endParaRPr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HP-008" panose="020B0803050302020204" pitchFamily="34" charset="0"/>
              </a:endParaRPr>
            </a:p>
          </p:txBody>
        </p:sp>
      </p:grpSp>
      <p:sp>
        <p:nvSpPr>
          <p:cNvPr id="143" name="Text Box 4">
            <a:extLst>
              <a:ext uri="{FF2B5EF4-FFF2-40B4-BE49-F238E27FC236}">
                <a16:creationId xmlns:a16="http://schemas.microsoft.com/office/drawing/2014/main" id="{57F4794C-51DD-4475-920C-333BEFD65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315" y="68899"/>
            <a:ext cx="80533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toán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cửa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bảy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bán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6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đạp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chủ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nhật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bán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đạp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gấp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đôi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đạp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trên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Hỏi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cả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cửa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hàng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bán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bao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nhiêu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đạp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? </a:t>
            </a:r>
          </a:p>
        </p:txBody>
      </p:sp>
      <p:sp>
        <p:nvSpPr>
          <p:cNvPr id="144" name="Text Box 5">
            <a:extLst>
              <a:ext uri="{FF2B5EF4-FFF2-40B4-BE49-F238E27FC236}">
                <a16:creationId xmlns:a16="http://schemas.microsoft.com/office/drawing/2014/main" id="{D2B30C64-B814-41A1-8BB8-0257BFFAA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053" y="1199237"/>
            <a:ext cx="20161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Tóm</a:t>
            </a:r>
            <a:r>
              <a:rPr lang="en-US" altLang="en-US" sz="2400" b="1" dirty="0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tắt</a:t>
            </a:r>
            <a:r>
              <a:rPr lang="en-US" altLang="en-US" sz="2400" b="1" dirty="0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5" name="Text Box 6">
            <a:extLst>
              <a:ext uri="{FF2B5EF4-FFF2-40B4-BE49-F238E27FC236}">
                <a16:creationId xmlns:a16="http://schemas.microsoft.com/office/drawing/2014/main" id="{5DEC6717-7C10-404C-9A2D-693D8C757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8" y="1749425"/>
            <a:ext cx="22542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bảy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 :</a:t>
            </a:r>
          </a:p>
        </p:txBody>
      </p:sp>
      <p:sp>
        <p:nvSpPr>
          <p:cNvPr id="146" name="Text Box 7">
            <a:extLst>
              <a:ext uri="{FF2B5EF4-FFF2-40B4-BE49-F238E27FC236}">
                <a16:creationId xmlns:a16="http://schemas.microsoft.com/office/drawing/2014/main" id="{204AA22E-3747-44E7-A4EE-F59D5E0B2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2124075"/>
            <a:ext cx="23336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Chủ nhật :</a:t>
            </a:r>
          </a:p>
        </p:txBody>
      </p:sp>
      <p:grpSp>
        <p:nvGrpSpPr>
          <p:cNvPr id="147" name="Group 17">
            <a:extLst>
              <a:ext uri="{FF2B5EF4-FFF2-40B4-BE49-F238E27FC236}">
                <a16:creationId xmlns:a16="http://schemas.microsoft.com/office/drawing/2014/main" id="{09737AFA-85F0-4A55-B231-113C624844D0}"/>
              </a:ext>
            </a:extLst>
          </p:cNvPr>
          <p:cNvGrpSpPr>
            <a:grpSpLocks/>
          </p:cNvGrpSpPr>
          <p:nvPr/>
        </p:nvGrpSpPr>
        <p:grpSpPr bwMode="auto">
          <a:xfrm>
            <a:off x="3317875" y="1944688"/>
            <a:ext cx="1368425" cy="111125"/>
            <a:chOff x="1292" y="1525"/>
            <a:chExt cx="862" cy="91"/>
          </a:xfrm>
        </p:grpSpPr>
        <p:sp>
          <p:nvSpPr>
            <p:cNvPr id="148" name="Line 14">
              <a:extLst>
                <a:ext uri="{FF2B5EF4-FFF2-40B4-BE49-F238E27FC236}">
                  <a16:creationId xmlns:a16="http://schemas.microsoft.com/office/drawing/2014/main" id="{ABDF5BCE-F8D9-4D98-8D52-7C3BE6F1E0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70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149" name="Line 15">
              <a:extLst>
                <a:ext uri="{FF2B5EF4-FFF2-40B4-BE49-F238E27FC236}">
                  <a16:creationId xmlns:a16="http://schemas.microsoft.com/office/drawing/2014/main" id="{2DF3745F-ED09-445F-A4E2-89E41E93BD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150" name="Line 16">
              <a:extLst>
                <a:ext uri="{FF2B5EF4-FFF2-40B4-BE49-F238E27FC236}">
                  <a16:creationId xmlns:a16="http://schemas.microsoft.com/office/drawing/2014/main" id="{E7B61814-982C-419F-B732-5CB78646A3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</p:grpSp>
      <p:grpSp>
        <p:nvGrpSpPr>
          <p:cNvPr id="151" name="Group 18">
            <a:extLst>
              <a:ext uri="{FF2B5EF4-FFF2-40B4-BE49-F238E27FC236}">
                <a16:creationId xmlns:a16="http://schemas.microsoft.com/office/drawing/2014/main" id="{127A0A51-97EC-48AA-8A0B-3418B1CDEC47}"/>
              </a:ext>
            </a:extLst>
          </p:cNvPr>
          <p:cNvGrpSpPr>
            <a:grpSpLocks/>
          </p:cNvGrpSpPr>
          <p:nvPr/>
        </p:nvGrpSpPr>
        <p:grpSpPr bwMode="auto">
          <a:xfrm>
            <a:off x="3317875" y="2268538"/>
            <a:ext cx="1368425" cy="107950"/>
            <a:chOff x="1292" y="1525"/>
            <a:chExt cx="862" cy="91"/>
          </a:xfrm>
        </p:grpSpPr>
        <p:sp>
          <p:nvSpPr>
            <p:cNvPr id="152" name="Line 19">
              <a:extLst>
                <a:ext uri="{FF2B5EF4-FFF2-40B4-BE49-F238E27FC236}">
                  <a16:creationId xmlns:a16="http://schemas.microsoft.com/office/drawing/2014/main" id="{254CAF19-580B-4576-9674-E73BC8D7C6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70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153" name="Line 20">
              <a:extLst>
                <a:ext uri="{FF2B5EF4-FFF2-40B4-BE49-F238E27FC236}">
                  <a16:creationId xmlns:a16="http://schemas.microsoft.com/office/drawing/2014/main" id="{4791C612-E888-45CA-B335-D7634775C5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154" name="Line 21">
              <a:extLst>
                <a:ext uri="{FF2B5EF4-FFF2-40B4-BE49-F238E27FC236}">
                  <a16:creationId xmlns:a16="http://schemas.microsoft.com/office/drawing/2014/main" id="{B0F6D0E7-3454-40AB-9F7E-714157A10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</p:grpSp>
      <p:grpSp>
        <p:nvGrpSpPr>
          <p:cNvPr id="155" name="Group 22">
            <a:extLst>
              <a:ext uri="{FF2B5EF4-FFF2-40B4-BE49-F238E27FC236}">
                <a16:creationId xmlns:a16="http://schemas.microsoft.com/office/drawing/2014/main" id="{81880325-B9F6-4B4E-A76D-88558680CB37}"/>
              </a:ext>
            </a:extLst>
          </p:cNvPr>
          <p:cNvGrpSpPr>
            <a:grpSpLocks/>
          </p:cNvGrpSpPr>
          <p:nvPr/>
        </p:nvGrpSpPr>
        <p:grpSpPr bwMode="auto">
          <a:xfrm>
            <a:off x="4686300" y="2268538"/>
            <a:ext cx="1368425" cy="107950"/>
            <a:chOff x="1292" y="1525"/>
            <a:chExt cx="862" cy="91"/>
          </a:xfrm>
        </p:grpSpPr>
        <p:sp>
          <p:nvSpPr>
            <p:cNvPr id="156" name="Line 23">
              <a:extLst>
                <a:ext uri="{FF2B5EF4-FFF2-40B4-BE49-F238E27FC236}">
                  <a16:creationId xmlns:a16="http://schemas.microsoft.com/office/drawing/2014/main" id="{8CA0F0C9-01A5-4C59-B9C4-4B0B72E856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70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157" name="Line 24">
              <a:extLst>
                <a:ext uri="{FF2B5EF4-FFF2-40B4-BE49-F238E27FC236}">
                  <a16:creationId xmlns:a16="http://schemas.microsoft.com/office/drawing/2014/main" id="{62AC4E04-EE17-4B96-B5F9-8F46B8944D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158" name="Line 25">
              <a:extLst>
                <a:ext uri="{FF2B5EF4-FFF2-40B4-BE49-F238E27FC236}">
                  <a16:creationId xmlns:a16="http://schemas.microsoft.com/office/drawing/2014/main" id="{C4381935-CF5F-44BF-8DAC-DB794F59A0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</p:grpSp>
      <p:sp>
        <p:nvSpPr>
          <p:cNvPr id="159" name="AutoShape 27">
            <a:extLst>
              <a:ext uri="{FF2B5EF4-FFF2-40B4-BE49-F238E27FC236}">
                <a16:creationId xmlns:a16="http://schemas.microsoft.com/office/drawing/2014/main" id="{AD067325-0EB0-48FF-AD6B-ADC18F59C423}"/>
              </a:ext>
            </a:extLst>
          </p:cNvPr>
          <p:cNvSpPr>
            <a:spLocks/>
          </p:cNvSpPr>
          <p:nvPr/>
        </p:nvSpPr>
        <p:spPr bwMode="auto">
          <a:xfrm>
            <a:off x="6329363" y="1627188"/>
            <a:ext cx="71437" cy="809625"/>
          </a:xfrm>
          <a:prstGeom prst="rightBrace">
            <a:avLst>
              <a:gd name="adj1" fmla="val 12592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0" name="Text Box 28">
            <a:extLst>
              <a:ext uri="{FF2B5EF4-FFF2-40B4-BE49-F238E27FC236}">
                <a16:creationId xmlns:a16="http://schemas.microsoft.com/office/drawing/2014/main" id="{C722EE22-A540-4D48-AF76-6FB1BC728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9713" y="1858963"/>
            <a:ext cx="1439862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?  </a:t>
            </a:r>
            <a:r>
              <a:rPr lang="en-US" altLang="en-US" sz="24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xe</a:t>
            </a:r>
          </a:p>
        </p:txBody>
      </p:sp>
      <p:sp>
        <p:nvSpPr>
          <p:cNvPr id="161" name="Text Box 30">
            <a:extLst>
              <a:ext uri="{FF2B5EF4-FFF2-40B4-BE49-F238E27FC236}">
                <a16:creationId xmlns:a16="http://schemas.microsoft.com/office/drawing/2014/main" id="{9E68FB40-FB50-41C4-AEA4-CFEA72412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5213" y="1546225"/>
            <a:ext cx="108108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6 xe </a:t>
            </a:r>
          </a:p>
        </p:txBody>
      </p:sp>
      <p:sp>
        <p:nvSpPr>
          <p:cNvPr id="162" name="Line 95">
            <a:extLst>
              <a:ext uri="{FF2B5EF4-FFF2-40B4-BE49-F238E27FC236}">
                <a16:creationId xmlns:a16="http://schemas.microsoft.com/office/drawing/2014/main" id="{3E73CA6E-420D-45D2-83C1-4C50755F57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17875" y="1974850"/>
            <a:ext cx="20638" cy="3476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  <p:sp>
        <p:nvSpPr>
          <p:cNvPr id="163" name="Line 95">
            <a:extLst>
              <a:ext uri="{FF2B5EF4-FFF2-40B4-BE49-F238E27FC236}">
                <a16:creationId xmlns:a16="http://schemas.microsoft.com/office/drawing/2014/main" id="{DC2C7F03-1A58-4E42-9EC3-394F1D7618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86300" y="1970088"/>
            <a:ext cx="0" cy="3524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  <p:sp>
        <p:nvSpPr>
          <p:cNvPr id="164" name="Text Box 4">
            <a:extLst>
              <a:ext uri="{FF2B5EF4-FFF2-40B4-BE49-F238E27FC236}">
                <a16:creationId xmlns:a16="http://schemas.microsoft.com/office/drawing/2014/main" id="{E27E7025-6082-438B-A15F-7E44C7069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915" y="2568575"/>
            <a:ext cx="2016125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giải</a:t>
            </a:r>
            <a:endParaRPr lang="en-US" altLang="en-US" sz="2800" b="1" dirty="0">
              <a:solidFill>
                <a:srgbClr val="FF0000"/>
              </a:solidFill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5" name="Text Box 5">
            <a:extLst>
              <a:ext uri="{FF2B5EF4-FFF2-40B4-BE49-F238E27FC236}">
                <a16:creationId xmlns:a16="http://schemas.microsoft.com/office/drawing/2014/main" id="{1A34EF27-0282-421E-B5D7-77EBBF25F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102" y="2998788"/>
            <a:ext cx="65246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Số xe đạp bán trong ngày chủ nhật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Text Box 6">
                <a:extLst>
                  <a:ext uri="{FF2B5EF4-FFF2-40B4-BE49-F238E27FC236}">
                    <a16:creationId xmlns:a16="http://schemas.microsoft.com/office/drawing/2014/main" id="{7FE1967A-6827-429C-AC70-CC92E5BB69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83277" y="3422650"/>
                <a:ext cx="4805362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000066"/>
                    </a:solidFill>
                    <a:latin typeface="HP-008" panose="020B0803050302020204" pitchFamily="34" charset="0"/>
                    <a:cs typeface="Times New Roman" panose="02020603050405020304" pitchFamily="18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US" altLang="en-US" sz="2000" b="1" i="1" smtClean="0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</m:oMath>
                </a14:m>
                <a:r>
                  <a:rPr lang="en-US" altLang="en-US" sz="2400" b="1" dirty="0">
                    <a:solidFill>
                      <a:srgbClr val="000066"/>
                    </a:solidFill>
                    <a:latin typeface="HP-008" panose="020B0803050302020204" pitchFamily="34" charset="0"/>
                    <a:cs typeface="Times New Roman" panose="02020603050405020304" pitchFamily="18" charset="0"/>
                  </a:rPr>
                  <a:t>2 = 12 ( </a:t>
                </a:r>
                <a:r>
                  <a:rPr lang="en-US" altLang="en-US" sz="2400" b="1" dirty="0" err="1">
                    <a:solidFill>
                      <a:srgbClr val="000066"/>
                    </a:solidFill>
                    <a:latin typeface="HP-008" panose="020B0803050302020204" pitchFamily="34" charset="0"/>
                    <a:cs typeface="Times New Roman" panose="02020603050405020304" pitchFamily="18" charset="0"/>
                  </a:rPr>
                  <a:t>xe</a:t>
                </a:r>
                <a:r>
                  <a:rPr lang="en-US" altLang="en-US" sz="2400" b="1" dirty="0">
                    <a:solidFill>
                      <a:srgbClr val="000066"/>
                    </a:solidFill>
                    <a:latin typeface="HP-008" panose="020B0803050302020204" pitchFamily="34" charset="0"/>
                    <a:cs typeface="Times New Roman" panose="02020603050405020304" pitchFamily="18" charset="0"/>
                  </a:rPr>
                  <a:t> )</a:t>
                </a:r>
              </a:p>
            </p:txBody>
          </p:sp>
        </mc:Choice>
        <mc:Fallback xmlns="">
          <p:sp>
            <p:nvSpPr>
              <p:cNvPr id="166" name="Text Box 6">
                <a:extLst>
                  <a:ext uri="{FF2B5EF4-FFF2-40B4-BE49-F238E27FC236}">
                    <a16:creationId xmlns:a16="http://schemas.microsoft.com/office/drawing/2014/main" id="{7FE1967A-6827-429C-AC70-CC92E5BB69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83277" y="3422650"/>
                <a:ext cx="4805362" cy="461665"/>
              </a:xfrm>
              <a:prstGeom prst="rect">
                <a:avLst/>
              </a:prstGeom>
              <a:blipFill>
                <a:blip r:embed="rId4"/>
                <a:stretch>
                  <a:fillRect l="-2030" t="-10526" b="-2894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7" name="Text Box 7">
            <a:extLst>
              <a:ext uri="{FF2B5EF4-FFF2-40B4-BE49-F238E27FC236}">
                <a16:creationId xmlns:a16="http://schemas.microsoft.com/office/drawing/2014/main" id="{DC7F5271-362A-4CEE-BD15-38AE1F551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9830" y="3814763"/>
            <a:ext cx="76612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xe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đạp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bán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cả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68" name="Text Box 8">
            <a:extLst>
              <a:ext uri="{FF2B5EF4-FFF2-40B4-BE49-F238E27FC236}">
                <a16:creationId xmlns:a16="http://schemas.microsoft.com/office/drawing/2014/main" id="{076D06EA-4FEF-4FF9-9911-52B5C47AF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477" y="4206875"/>
            <a:ext cx="38941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6 + 12 = 18 ( xe )  </a:t>
            </a:r>
          </a:p>
        </p:txBody>
      </p:sp>
      <p:sp>
        <p:nvSpPr>
          <p:cNvPr id="169" name="Text Box 9">
            <a:extLst>
              <a:ext uri="{FF2B5EF4-FFF2-40B4-BE49-F238E27FC236}">
                <a16:creationId xmlns:a16="http://schemas.microsoft.com/office/drawing/2014/main" id="{D46DB3D7-7A65-4884-AFD6-5E8661E7A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5277" y="4598988"/>
            <a:ext cx="46863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Đáp số: 18  xe đạp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-0.00116 L -0.2757 -0.1679 " pathEditMode="relative" rAng="0" ptsTypes="AA">
                                      <p:cBhvr>
                                        <p:cTn id="59" dur="2000" spd="-100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-8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4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75 -0.16667 " pathEditMode="relative" ptsTypes="AA">
                                      <p:cBhvr>
                                        <p:cTn id="66" dur="2000" spd="-100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145" grpId="0"/>
      <p:bldP spid="146" grpId="0"/>
      <p:bldP spid="159" grpId="0" animBg="1"/>
      <p:bldP spid="160" grpId="0"/>
      <p:bldP spid="161" grpId="0"/>
      <p:bldP spid="164" grpId="0"/>
      <p:bldP spid="165" grpId="0"/>
      <p:bldP spid="166" grpId="0"/>
      <p:bldP spid="167" grpId="0"/>
      <p:bldP spid="168" grpId="0"/>
      <p:bldP spid="1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39"/>
          <p:cNvSpPr txBox="1">
            <a:spLocks noGrp="1"/>
          </p:cNvSpPr>
          <p:nvPr>
            <p:ph type="ctrTitle"/>
          </p:nvPr>
        </p:nvSpPr>
        <p:spPr>
          <a:xfrm>
            <a:off x="2692950" y="2942597"/>
            <a:ext cx="3758100" cy="51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Fredoka One"/>
                <a:ea typeface="Fredoka One"/>
                <a:cs typeface="Fredoka One"/>
                <a:sym typeface="Fredoka One"/>
              </a:rPr>
              <a:t>—Someone Famous</a:t>
            </a:r>
            <a:endParaRPr sz="3000">
              <a:latin typeface="Fredoka One"/>
              <a:ea typeface="Fredoka One"/>
              <a:cs typeface="Fredoka One"/>
              <a:sym typeface="Fredoka One"/>
            </a:endParaRPr>
          </a:p>
        </p:txBody>
      </p:sp>
      <p:grpSp>
        <p:nvGrpSpPr>
          <p:cNvPr id="544" name="Google Shape;544;p39"/>
          <p:cNvGrpSpPr/>
          <p:nvPr/>
        </p:nvGrpSpPr>
        <p:grpSpPr>
          <a:xfrm rot="1790415">
            <a:off x="7660015" y="3986126"/>
            <a:ext cx="1262614" cy="1129518"/>
            <a:chOff x="2373425" y="2328488"/>
            <a:chExt cx="1072475" cy="929000"/>
          </a:xfrm>
        </p:grpSpPr>
        <p:sp>
          <p:nvSpPr>
            <p:cNvPr id="545" name="Google Shape;545;p39"/>
            <p:cNvSpPr/>
            <p:nvPr/>
          </p:nvSpPr>
          <p:spPr>
            <a:xfrm>
              <a:off x="2385950" y="2891663"/>
              <a:ext cx="241850" cy="144300"/>
            </a:xfrm>
            <a:custGeom>
              <a:avLst/>
              <a:gdLst/>
              <a:ahLst/>
              <a:cxnLst/>
              <a:rect l="l" t="t" r="r" b="b"/>
              <a:pathLst>
                <a:path w="9674" h="5772" extrusionOk="0">
                  <a:moveTo>
                    <a:pt x="1835" y="1"/>
                  </a:moveTo>
                  <a:cubicBezTo>
                    <a:pt x="1768" y="1"/>
                    <a:pt x="1668" y="68"/>
                    <a:pt x="1601" y="68"/>
                  </a:cubicBezTo>
                  <a:cubicBezTo>
                    <a:pt x="1435" y="101"/>
                    <a:pt x="1301" y="268"/>
                    <a:pt x="1268" y="435"/>
                  </a:cubicBezTo>
                  <a:cubicBezTo>
                    <a:pt x="1234" y="601"/>
                    <a:pt x="1234" y="768"/>
                    <a:pt x="1301" y="968"/>
                  </a:cubicBezTo>
                  <a:cubicBezTo>
                    <a:pt x="1301" y="1002"/>
                    <a:pt x="1334" y="1068"/>
                    <a:pt x="1334" y="1135"/>
                  </a:cubicBezTo>
                  <a:lnTo>
                    <a:pt x="1101" y="1002"/>
                  </a:lnTo>
                  <a:cubicBezTo>
                    <a:pt x="1001" y="968"/>
                    <a:pt x="934" y="935"/>
                    <a:pt x="834" y="935"/>
                  </a:cubicBezTo>
                  <a:cubicBezTo>
                    <a:pt x="767" y="935"/>
                    <a:pt x="667" y="902"/>
                    <a:pt x="634" y="902"/>
                  </a:cubicBezTo>
                  <a:lnTo>
                    <a:pt x="567" y="902"/>
                  </a:lnTo>
                  <a:cubicBezTo>
                    <a:pt x="434" y="902"/>
                    <a:pt x="334" y="968"/>
                    <a:pt x="300" y="1002"/>
                  </a:cubicBezTo>
                  <a:cubicBezTo>
                    <a:pt x="234" y="1068"/>
                    <a:pt x="167" y="1168"/>
                    <a:pt x="134" y="1269"/>
                  </a:cubicBezTo>
                  <a:cubicBezTo>
                    <a:pt x="0" y="1669"/>
                    <a:pt x="400" y="2069"/>
                    <a:pt x="667" y="2269"/>
                  </a:cubicBezTo>
                  <a:cubicBezTo>
                    <a:pt x="767" y="2336"/>
                    <a:pt x="834" y="2403"/>
                    <a:pt x="968" y="2469"/>
                  </a:cubicBezTo>
                  <a:lnTo>
                    <a:pt x="934" y="2469"/>
                  </a:lnTo>
                  <a:cubicBezTo>
                    <a:pt x="801" y="2503"/>
                    <a:pt x="667" y="2536"/>
                    <a:pt x="634" y="2636"/>
                  </a:cubicBezTo>
                  <a:cubicBezTo>
                    <a:pt x="501" y="2770"/>
                    <a:pt x="467" y="2903"/>
                    <a:pt x="501" y="3036"/>
                  </a:cubicBezTo>
                  <a:cubicBezTo>
                    <a:pt x="567" y="3170"/>
                    <a:pt x="634" y="3303"/>
                    <a:pt x="767" y="3437"/>
                  </a:cubicBezTo>
                  <a:cubicBezTo>
                    <a:pt x="801" y="3470"/>
                    <a:pt x="901" y="3503"/>
                    <a:pt x="968" y="3537"/>
                  </a:cubicBezTo>
                  <a:cubicBezTo>
                    <a:pt x="1068" y="3604"/>
                    <a:pt x="1134" y="3604"/>
                    <a:pt x="1234" y="3604"/>
                  </a:cubicBezTo>
                  <a:lnTo>
                    <a:pt x="1334" y="3604"/>
                  </a:lnTo>
                  <a:cubicBezTo>
                    <a:pt x="1468" y="3604"/>
                    <a:pt x="1635" y="3604"/>
                    <a:pt x="1735" y="3537"/>
                  </a:cubicBezTo>
                  <a:cubicBezTo>
                    <a:pt x="1835" y="3537"/>
                    <a:pt x="1935" y="3503"/>
                    <a:pt x="2068" y="3470"/>
                  </a:cubicBezTo>
                  <a:cubicBezTo>
                    <a:pt x="2569" y="4337"/>
                    <a:pt x="3403" y="4871"/>
                    <a:pt x="3970" y="5171"/>
                  </a:cubicBezTo>
                  <a:cubicBezTo>
                    <a:pt x="4403" y="5405"/>
                    <a:pt x="4837" y="5538"/>
                    <a:pt x="5304" y="5638"/>
                  </a:cubicBezTo>
                  <a:cubicBezTo>
                    <a:pt x="5704" y="5738"/>
                    <a:pt x="6138" y="5772"/>
                    <a:pt x="6605" y="5772"/>
                  </a:cubicBezTo>
                  <a:lnTo>
                    <a:pt x="6705" y="5772"/>
                  </a:lnTo>
                  <a:cubicBezTo>
                    <a:pt x="7272" y="5772"/>
                    <a:pt x="7839" y="5638"/>
                    <a:pt x="8306" y="5472"/>
                  </a:cubicBezTo>
                  <a:cubicBezTo>
                    <a:pt x="8806" y="5271"/>
                    <a:pt x="9273" y="4971"/>
                    <a:pt x="9640" y="4604"/>
                  </a:cubicBezTo>
                  <a:cubicBezTo>
                    <a:pt x="9674" y="4571"/>
                    <a:pt x="9674" y="4504"/>
                    <a:pt x="9674" y="4437"/>
                  </a:cubicBezTo>
                  <a:cubicBezTo>
                    <a:pt x="9674" y="4337"/>
                    <a:pt x="9640" y="4304"/>
                    <a:pt x="9607" y="4271"/>
                  </a:cubicBezTo>
                  <a:lnTo>
                    <a:pt x="9574" y="4237"/>
                  </a:lnTo>
                  <a:cubicBezTo>
                    <a:pt x="9607" y="4071"/>
                    <a:pt x="9574" y="3904"/>
                    <a:pt x="9474" y="3737"/>
                  </a:cubicBezTo>
                  <a:cubicBezTo>
                    <a:pt x="9440" y="3637"/>
                    <a:pt x="9340" y="3570"/>
                    <a:pt x="9240" y="3503"/>
                  </a:cubicBezTo>
                  <a:cubicBezTo>
                    <a:pt x="9140" y="3470"/>
                    <a:pt x="9107" y="3437"/>
                    <a:pt x="8973" y="3437"/>
                  </a:cubicBezTo>
                  <a:cubicBezTo>
                    <a:pt x="8940" y="3403"/>
                    <a:pt x="8907" y="3403"/>
                    <a:pt x="8907" y="3403"/>
                  </a:cubicBezTo>
                  <a:lnTo>
                    <a:pt x="8840" y="3403"/>
                  </a:lnTo>
                  <a:cubicBezTo>
                    <a:pt x="8806" y="3403"/>
                    <a:pt x="8773" y="3403"/>
                    <a:pt x="8740" y="3437"/>
                  </a:cubicBezTo>
                  <a:lnTo>
                    <a:pt x="8673" y="3470"/>
                  </a:lnTo>
                  <a:cubicBezTo>
                    <a:pt x="8640" y="3470"/>
                    <a:pt x="8606" y="3503"/>
                    <a:pt x="8506" y="3503"/>
                  </a:cubicBezTo>
                  <a:cubicBezTo>
                    <a:pt x="8406" y="3570"/>
                    <a:pt x="8239" y="3637"/>
                    <a:pt x="8106" y="3737"/>
                  </a:cubicBezTo>
                  <a:cubicBezTo>
                    <a:pt x="8073" y="3770"/>
                    <a:pt x="8006" y="3804"/>
                    <a:pt x="7973" y="3904"/>
                  </a:cubicBezTo>
                  <a:lnTo>
                    <a:pt x="7239" y="4137"/>
                  </a:lnTo>
                  <a:cubicBezTo>
                    <a:pt x="6972" y="4171"/>
                    <a:pt x="6672" y="4237"/>
                    <a:pt x="6438" y="4237"/>
                  </a:cubicBezTo>
                  <a:lnTo>
                    <a:pt x="6171" y="4237"/>
                  </a:lnTo>
                  <a:cubicBezTo>
                    <a:pt x="5804" y="4171"/>
                    <a:pt x="5437" y="4104"/>
                    <a:pt x="5070" y="3970"/>
                  </a:cubicBezTo>
                  <a:cubicBezTo>
                    <a:pt x="4737" y="3837"/>
                    <a:pt x="4403" y="3670"/>
                    <a:pt x="4103" y="3470"/>
                  </a:cubicBezTo>
                  <a:cubicBezTo>
                    <a:pt x="3836" y="3303"/>
                    <a:pt x="3603" y="3103"/>
                    <a:pt x="3436" y="2836"/>
                  </a:cubicBezTo>
                  <a:cubicBezTo>
                    <a:pt x="3403" y="2770"/>
                    <a:pt x="3303" y="2736"/>
                    <a:pt x="3269" y="2636"/>
                  </a:cubicBezTo>
                  <a:cubicBezTo>
                    <a:pt x="3469" y="2569"/>
                    <a:pt x="3669" y="2436"/>
                    <a:pt x="3803" y="2269"/>
                  </a:cubicBezTo>
                  <a:cubicBezTo>
                    <a:pt x="3903" y="2169"/>
                    <a:pt x="4003" y="2069"/>
                    <a:pt x="4103" y="1902"/>
                  </a:cubicBezTo>
                  <a:cubicBezTo>
                    <a:pt x="4170" y="1736"/>
                    <a:pt x="4170" y="1569"/>
                    <a:pt x="4103" y="1402"/>
                  </a:cubicBezTo>
                  <a:cubicBezTo>
                    <a:pt x="4070" y="1235"/>
                    <a:pt x="3936" y="1102"/>
                    <a:pt x="3770" y="1068"/>
                  </a:cubicBezTo>
                  <a:cubicBezTo>
                    <a:pt x="3669" y="1002"/>
                    <a:pt x="3603" y="1002"/>
                    <a:pt x="3503" y="1002"/>
                  </a:cubicBezTo>
                  <a:cubicBezTo>
                    <a:pt x="3436" y="1002"/>
                    <a:pt x="3336" y="1002"/>
                    <a:pt x="3269" y="1068"/>
                  </a:cubicBezTo>
                  <a:cubicBezTo>
                    <a:pt x="3102" y="1102"/>
                    <a:pt x="2969" y="1168"/>
                    <a:pt x="2802" y="1269"/>
                  </a:cubicBezTo>
                  <a:lnTo>
                    <a:pt x="2769" y="1302"/>
                  </a:lnTo>
                  <a:cubicBezTo>
                    <a:pt x="2769" y="1269"/>
                    <a:pt x="2735" y="1168"/>
                    <a:pt x="2735" y="1135"/>
                  </a:cubicBezTo>
                  <a:cubicBezTo>
                    <a:pt x="2635" y="935"/>
                    <a:pt x="2569" y="768"/>
                    <a:pt x="2469" y="601"/>
                  </a:cubicBezTo>
                  <a:cubicBezTo>
                    <a:pt x="2402" y="468"/>
                    <a:pt x="2268" y="268"/>
                    <a:pt x="2068" y="134"/>
                  </a:cubicBezTo>
                  <a:cubicBezTo>
                    <a:pt x="1968" y="101"/>
                    <a:pt x="1902" y="68"/>
                    <a:pt x="1768" y="68"/>
                  </a:cubicBezTo>
                  <a:cubicBezTo>
                    <a:pt x="1902" y="1"/>
                    <a:pt x="1902" y="1"/>
                    <a:pt x="18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9"/>
            <p:cNvSpPr/>
            <p:nvPr/>
          </p:nvSpPr>
          <p:spPr>
            <a:xfrm>
              <a:off x="3205700" y="2790763"/>
              <a:ext cx="240200" cy="141800"/>
            </a:xfrm>
            <a:custGeom>
              <a:avLst/>
              <a:gdLst/>
              <a:ahLst/>
              <a:cxnLst/>
              <a:rect l="l" t="t" r="r" b="b"/>
              <a:pathLst>
                <a:path w="9608" h="5672" extrusionOk="0">
                  <a:moveTo>
                    <a:pt x="7839" y="1"/>
                  </a:moveTo>
                  <a:cubicBezTo>
                    <a:pt x="7706" y="1"/>
                    <a:pt x="7639" y="34"/>
                    <a:pt x="7539" y="134"/>
                  </a:cubicBezTo>
                  <a:cubicBezTo>
                    <a:pt x="7339" y="268"/>
                    <a:pt x="7205" y="434"/>
                    <a:pt x="7139" y="601"/>
                  </a:cubicBezTo>
                  <a:cubicBezTo>
                    <a:pt x="7039" y="768"/>
                    <a:pt x="6905" y="935"/>
                    <a:pt x="6872" y="1135"/>
                  </a:cubicBezTo>
                  <a:cubicBezTo>
                    <a:pt x="6872" y="1168"/>
                    <a:pt x="6838" y="1268"/>
                    <a:pt x="6838" y="1302"/>
                  </a:cubicBezTo>
                  <a:lnTo>
                    <a:pt x="6805" y="1268"/>
                  </a:lnTo>
                  <a:cubicBezTo>
                    <a:pt x="6672" y="1168"/>
                    <a:pt x="6505" y="1101"/>
                    <a:pt x="6338" y="1035"/>
                  </a:cubicBezTo>
                  <a:cubicBezTo>
                    <a:pt x="6238" y="1001"/>
                    <a:pt x="6171" y="1001"/>
                    <a:pt x="6071" y="1001"/>
                  </a:cubicBezTo>
                  <a:cubicBezTo>
                    <a:pt x="6005" y="1001"/>
                    <a:pt x="5904" y="1001"/>
                    <a:pt x="5838" y="1035"/>
                  </a:cubicBezTo>
                  <a:cubicBezTo>
                    <a:pt x="5704" y="1101"/>
                    <a:pt x="5571" y="1202"/>
                    <a:pt x="5504" y="1368"/>
                  </a:cubicBezTo>
                  <a:cubicBezTo>
                    <a:pt x="5471" y="1535"/>
                    <a:pt x="5471" y="1702"/>
                    <a:pt x="5504" y="1869"/>
                  </a:cubicBezTo>
                  <a:cubicBezTo>
                    <a:pt x="5571" y="2036"/>
                    <a:pt x="5704" y="2169"/>
                    <a:pt x="5804" y="2269"/>
                  </a:cubicBezTo>
                  <a:cubicBezTo>
                    <a:pt x="5971" y="2369"/>
                    <a:pt x="6138" y="2503"/>
                    <a:pt x="6338" y="2636"/>
                  </a:cubicBezTo>
                  <a:lnTo>
                    <a:pt x="6371" y="2669"/>
                  </a:lnTo>
                  <a:lnTo>
                    <a:pt x="6238" y="2836"/>
                  </a:lnTo>
                  <a:cubicBezTo>
                    <a:pt x="6038" y="3036"/>
                    <a:pt x="5838" y="3270"/>
                    <a:pt x="5571" y="3437"/>
                  </a:cubicBezTo>
                  <a:cubicBezTo>
                    <a:pt x="5304" y="3637"/>
                    <a:pt x="4970" y="3803"/>
                    <a:pt x="4637" y="3937"/>
                  </a:cubicBezTo>
                  <a:cubicBezTo>
                    <a:pt x="4237" y="4037"/>
                    <a:pt x="3870" y="4137"/>
                    <a:pt x="3503" y="4170"/>
                  </a:cubicBezTo>
                  <a:lnTo>
                    <a:pt x="3236" y="4170"/>
                  </a:lnTo>
                  <a:cubicBezTo>
                    <a:pt x="2969" y="4170"/>
                    <a:pt x="2702" y="4137"/>
                    <a:pt x="2435" y="4104"/>
                  </a:cubicBezTo>
                  <a:cubicBezTo>
                    <a:pt x="2202" y="4037"/>
                    <a:pt x="1935" y="3970"/>
                    <a:pt x="1701" y="3837"/>
                  </a:cubicBezTo>
                  <a:cubicBezTo>
                    <a:pt x="1701" y="3770"/>
                    <a:pt x="1668" y="3703"/>
                    <a:pt x="1568" y="3670"/>
                  </a:cubicBezTo>
                  <a:cubicBezTo>
                    <a:pt x="1401" y="3603"/>
                    <a:pt x="1268" y="3503"/>
                    <a:pt x="1168" y="3470"/>
                  </a:cubicBezTo>
                  <a:cubicBezTo>
                    <a:pt x="1101" y="3470"/>
                    <a:pt x="1068" y="3437"/>
                    <a:pt x="1001" y="3437"/>
                  </a:cubicBezTo>
                  <a:lnTo>
                    <a:pt x="934" y="3370"/>
                  </a:lnTo>
                  <a:cubicBezTo>
                    <a:pt x="901" y="3336"/>
                    <a:pt x="868" y="3336"/>
                    <a:pt x="834" y="3336"/>
                  </a:cubicBezTo>
                  <a:lnTo>
                    <a:pt x="767" y="3336"/>
                  </a:lnTo>
                  <a:cubicBezTo>
                    <a:pt x="734" y="3336"/>
                    <a:pt x="701" y="3370"/>
                    <a:pt x="701" y="3370"/>
                  </a:cubicBezTo>
                  <a:cubicBezTo>
                    <a:pt x="601" y="3370"/>
                    <a:pt x="534" y="3437"/>
                    <a:pt x="434" y="3470"/>
                  </a:cubicBezTo>
                  <a:cubicBezTo>
                    <a:pt x="334" y="3537"/>
                    <a:pt x="267" y="3603"/>
                    <a:pt x="200" y="3670"/>
                  </a:cubicBezTo>
                  <a:cubicBezTo>
                    <a:pt x="100" y="3837"/>
                    <a:pt x="67" y="4004"/>
                    <a:pt x="100" y="4170"/>
                  </a:cubicBezTo>
                  <a:lnTo>
                    <a:pt x="67" y="4170"/>
                  </a:lnTo>
                  <a:cubicBezTo>
                    <a:pt x="34" y="4204"/>
                    <a:pt x="0" y="4304"/>
                    <a:pt x="0" y="4337"/>
                  </a:cubicBezTo>
                  <a:cubicBezTo>
                    <a:pt x="0" y="4437"/>
                    <a:pt x="0" y="4471"/>
                    <a:pt x="34" y="4504"/>
                  </a:cubicBezTo>
                  <a:cubicBezTo>
                    <a:pt x="401" y="4871"/>
                    <a:pt x="868" y="5171"/>
                    <a:pt x="1368" y="5371"/>
                  </a:cubicBezTo>
                  <a:cubicBezTo>
                    <a:pt x="1868" y="5538"/>
                    <a:pt x="2402" y="5671"/>
                    <a:pt x="2969" y="5671"/>
                  </a:cubicBezTo>
                  <a:lnTo>
                    <a:pt x="3069" y="5671"/>
                  </a:lnTo>
                  <a:cubicBezTo>
                    <a:pt x="3503" y="5671"/>
                    <a:pt x="3970" y="5638"/>
                    <a:pt x="4370" y="5538"/>
                  </a:cubicBezTo>
                  <a:cubicBezTo>
                    <a:pt x="4870" y="5405"/>
                    <a:pt x="5337" y="5305"/>
                    <a:pt x="5704" y="5104"/>
                  </a:cubicBezTo>
                  <a:cubicBezTo>
                    <a:pt x="6305" y="4804"/>
                    <a:pt x="7139" y="4270"/>
                    <a:pt x="7606" y="3370"/>
                  </a:cubicBezTo>
                  <a:cubicBezTo>
                    <a:pt x="7739" y="3437"/>
                    <a:pt x="7839" y="3437"/>
                    <a:pt x="7973" y="3470"/>
                  </a:cubicBezTo>
                  <a:cubicBezTo>
                    <a:pt x="8039" y="3470"/>
                    <a:pt x="8206" y="3503"/>
                    <a:pt x="8340" y="3503"/>
                  </a:cubicBezTo>
                  <a:lnTo>
                    <a:pt x="8473" y="3503"/>
                  </a:lnTo>
                  <a:cubicBezTo>
                    <a:pt x="8540" y="3503"/>
                    <a:pt x="8640" y="3503"/>
                    <a:pt x="8706" y="3470"/>
                  </a:cubicBezTo>
                  <a:cubicBezTo>
                    <a:pt x="8807" y="3437"/>
                    <a:pt x="8873" y="3437"/>
                    <a:pt x="8907" y="3336"/>
                  </a:cubicBezTo>
                  <a:cubicBezTo>
                    <a:pt x="9073" y="3203"/>
                    <a:pt x="9173" y="3070"/>
                    <a:pt x="9173" y="2970"/>
                  </a:cubicBezTo>
                  <a:cubicBezTo>
                    <a:pt x="9207" y="2803"/>
                    <a:pt x="9140" y="2669"/>
                    <a:pt x="9040" y="2536"/>
                  </a:cubicBezTo>
                  <a:cubicBezTo>
                    <a:pt x="8973" y="2469"/>
                    <a:pt x="8873" y="2402"/>
                    <a:pt x="8706" y="2369"/>
                  </a:cubicBezTo>
                  <a:lnTo>
                    <a:pt x="8673" y="2369"/>
                  </a:lnTo>
                  <a:cubicBezTo>
                    <a:pt x="8740" y="2336"/>
                    <a:pt x="8873" y="2236"/>
                    <a:pt x="8940" y="2202"/>
                  </a:cubicBezTo>
                  <a:cubicBezTo>
                    <a:pt x="9240" y="1969"/>
                    <a:pt x="9607" y="1635"/>
                    <a:pt x="9507" y="1202"/>
                  </a:cubicBezTo>
                  <a:cubicBezTo>
                    <a:pt x="9440" y="1135"/>
                    <a:pt x="9407" y="1001"/>
                    <a:pt x="9340" y="968"/>
                  </a:cubicBezTo>
                  <a:cubicBezTo>
                    <a:pt x="9274" y="901"/>
                    <a:pt x="9173" y="835"/>
                    <a:pt x="9073" y="835"/>
                  </a:cubicBezTo>
                  <a:lnTo>
                    <a:pt x="9007" y="835"/>
                  </a:lnTo>
                  <a:cubicBezTo>
                    <a:pt x="8907" y="835"/>
                    <a:pt x="8840" y="835"/>
                    <a:pt x="8807" y="868"/>
                  </a:cubicBezTo>
                  <a:cubicBezTo>
                    <a:pt x="8706" y="868"/>
                    <a:pt x="8606" y="901"/>
                    <a:pt x="8540" y="968"/>
                  </a:cubicBezTo>
                  <a:lnTo>
                    <a:pt x="8306" y="1068"/>
                  </a:lnTo>
                  <a:cubicBezTo>
                    <a:pt x="8340" y="1035"/>
                    <a:pt x="8340" y="1001"/>
                    <a:pt x="8340" y="901"/>
                  </a:cubicBezTo>
                  <a:cubicBezTo>
                    <a:pt x="8373" y="701"/>
                    <a:pt x="8406" y="534"/>
                    <a:pt x="8373" y="368"/>
                  </a:cubicBezTo>
                  <a:cubicBezTo>
                    <a:pt x="8340" y="201"/>
                    <a:pt x="8206" y="67"/>
                    <a:pt x="80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9"/>
            <p:cNvSpPr/>
            <p:nvPr/>
          </p:nvSpPr>
          <p:spPr>
            <a:xfrm>
              <a:off x="2709500" y="2905313"/>
              <a:ext cx="183500" cy="352175"/>
            </a:xfrm>
            <a:custGeom>
              <a:avLst/>
              <a:gdLst/>
              <a:ahLst/>
              <a:cxnLst/>
              <a:rect l="l" t="t" r="r" b="b"/>
              <a:pathLst>
                <a:path w="7340" h="14087" extrusionOk="0">
                  <a:moveTo>
                    <a:pt x="4733" y="0"/>
                  </a:moveTo>
                  <a:cubicBezTo>
                    <a:pt x="3153" y="0"/>
                    <a:pt x="1368" y="2777"/>
                    <a:pt x="701" y="6460"/>
                  </a:cubicBezTo>
                  <a:cubicBezTo>
                    <a:pt x="1" y="10363"/>
                    <a:pt x="701" y="13732"/>
                    <a:pt x="2369" y="14065"/>
                  </a:cubicBezTo>
                  <a:cubicBezTo>
                    <a:pt x="2447" y="14080"/>
                    <a:pt x="2526" y="14087"/>
                    <a:pt x="2605" y="14087"/>
                  </a:cubicBezTo>
                  <a:cubicBezTo>
                    <a:pt x="4182" y="14087"/>
                    <a:pt x="5940" y="11279"/>
                    <a:pt x="6639" y="7594"/>
                  </a:cubicBezTo>
                  <a:cubicBezTo>
                    <a:pt x="7339" y="3658"/>
                    <a:pt x="6572" y="289"/>
                    <a:pt x="4971" y="22"/>
                  </a:cubicBezTo>
                  <a:cubicBezTo>
                    <a:pt x="4892" y="8"/>
                    <a:pt x="4813" y="0"/>
                    <a:pt x="47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9"/>
            <p:cNvSpPr/>
            <p:nvPr/>
          </p:nvSpPr>
          <p:spPr>
            <a:xfrm>
              <a:off x="3021400" y="2829388"/>
              <a:ext cx="285225" cy="297225"/>
            </a:xfrm>
            <a:custGeom>
              <a:avLst/>
              <a:gdLst/>
              <a:ahLst/>
              <a:cxnLst/>
              <a:rect l="l" t="t" r="r" b="b"/>
              <a:pathLst>
                <a:path w="11409" h="11889" extrusionOk="0">
                  <a:moveTo>
                    <a:pt x="2270" y="0"/>
                  </a:moveTo>
                  <a:cubicBezTo>
                    <a:pt x="1901" y="0"/>
                    <a:pt x="1583" y="94"/>
                    <a:pt x="1335" y="290"/>
                  </a:cubicBezTo>
                  <a:cubicBezTo>
                    <a:pt x="0" y="1291"/>
                    <a:pt x="901" y="4660"/>
                    <a:pt x="3336" y="7796"/>
                  </a:cubicBezTo>
                  <a:cubicBezTo>
                    <a:pt x="5267" y="10316"/>
                    <a:pt x="7607" y="11888"/>
                    <a:pt x="9126" y="11888"/>
                  </a:cubicBezTo>
                  <a:cubicBezTo>
                    <a:pt x="9497" y="11888"/>
                    <a:pt x="9819" y="11795"/>
                    <a:pt x="10074" y="11598"/>
                  </a:cubicBezTo>
                  <a:cubicBezTo>
                    <a:pt x="11408" y="10564"/>
                    <a:pt x="10508" y="7229"/>
                    <a:pt x="8073" y="4093"/>
                  </a:cubicBezTo>
                  <a:cubicBezTo>
                    <a:pt x="6142" y="1573"/>
                    <a:pt x="3780" y="0"/>
                    <a:pt x="22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9"/>
            <p:cNvSpPr/>
            <p:nvPr/>
          </p:nvSpPr>
          <p:spPr>
            <a:xfrm>
              <a:off x="2373425" y="2596988"/>
              <a:ext cx="110100" cy="121425"/>
            </a:xfrm>
            <a:custGeom>
              <a:avLst/>
              <a:gdLst/>
              <a:ahLst/>
              <a:cxnLst/>
              <a:rect l="l" t="t" r="r" b="b"/>
              <a:pathLst>
                <a:path w="4404" h="4857" extrusionOk="0">
                  <a:moveTo>
                    <a:pt x="2299" y="1"/>
                  </a:moveTo>
                  <a:cubicBezTo>
                    <a:pt x="1273" y="1"/>
                    <a:pt x="324" y="929"/>
                    <a:pt x="168" y="2181"/>
                  </a:cubicBezTo>
                  <a:cubicBezTo>
                    <a:pt x="1" y="3482"/>
                    <a:pt x="801" y="4716"/>
                    <a:pt x="1936" y="4850"/>
                  </a:cubicBezTo>
                  <a:cubicBezTo>
                    <a:pt x="1991" y="4855"/>
                    <a:pt x="2047" y="4857"/>
                    <a:pt x="2102" y="4857"/>
                  </a:cubicBezTo>
                  <a:cubicBezTo>
                    <a:pt x="3169" y="4857"/>
                    <a:pt x="4112" y="3950"/>
                    <a:pt x="4271" y="2681"/>
                  </a:cubicBezTo>
                  <a:cubicBezTo>
                    <a:pt x="4404" y="1347"/>
                    <a:pt x="3637" y="180"/>
                    <a:pt x="2503" y="13"/>
                  </a:cubicBezTo>
                  <a:cubicBezTo>
                    <a:pt x="2434" y="5"/>
                    <a:pt x="2366" y="1"/>
                    <a:pt x="22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9"/>
            <p:cNvSpPr/>
            <p:nvPr/>
          </p:nvSpPr>
          <p:spPr>
            <a:xfrm>
              <a:off x="2396775" y="2507163"/>
              <a:ext cx="344450" cy="378750"/>
            </a:xfrm>
            <a:custGeom>
              <a:avLst/>
              <a:gdLst/>
              <a:ahLst/>
              <a:cxnLst/>
              <a:rect l="l" t="t" r="r" b="b"/>
              <a:pathLst>
                <a:path w="13778" h="15150" extrusionOk="0">
                  <a:moveTo>
                    <a:pt x="7168" y="1"/>
                  </a:moveTo>
                  <a:cubicBezTo>
                    <a:pt x="3859" y="1"/>
                    <a:pt x="971" y="2889"/>
                    <a:pt x="501" y="6808"/>
                  </a:cubicBezTo>
                  <a:cubicBezTo>
                    <a:pt x="1" y="10978"/>
                    <a:pt x="2403" y="14680"/>
                    <a:pt x="5972" y="15114"/>
                  </a:cubicBezTo>
                  <a:cubicBezTo>
                    <a:pt x="6184" y="15138"/>
                    <a:pt x="6395" y="15150"/>
                    <a:pt x="6604" y="15150"/>
                  </a:cubicBezTo>
                  <a:cubicBezTo>
                    <a:pt x="9886" y="15150"/>
                    <a:pt x="12773" y="12262"/>
                    <a:pt x="13244" y="8343"/>
                  </a:cubicBezTo>
                  <a:cubicBezTo>
                    <a:pt x="13777" y="4206"/>
                    <a:pt x="11342" y="504"/>
                    <a:pt x="7806" y="37"/>
                  </a:cubicBezTo>
                  <a:cubicBezTo>
                    <a:pt x="7592" y="13"/>
                    <a:pt x="7379" y="1"/>
                    <a:pt x="71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9"/>
            <p:cNvSpPr/>
            <p:nvPr/>
          </p:nvSpPr>
          <p:spPr>
            <a:xfrm>
              <a:off x="3190675" y="2379963"/>
              <a:ext cx="123450" cy="115075"/>
            </a:xfrm>
            <a:custGeom>
              <a:avLst/>
              <a:gdLst/>
              <a:ahLst/>
              <a:cxnLst/>
              <a:rect l="l" t="t" r="r" b="b"/>
              <a:pathLst>
                <a:path w="4938" h="4603" extrusionOk="0">
                  <a:moveTo>
                    <a:pt x="2139" y="1"/>
                  </a:moveTo>
                  <a:cubicBezTo>
                    <a:pt x="1722" y="1"/>
                    <a:pt x="1315" y="128"/>
                    <a:pt x="968" y="388"/>
                  </a:cubicBezTo>
                  <a:cubicBezTo>
                    <a:pt x="68" y="1088"/>
                    <a:pt x="1" y="2523"/>
                    <a:pt x="835" y="3557"/>
                  </a:cubicBezTo>
                  <a:cubicBezTo>
                    <a:pt x="1364" y="4234"/>
                    <a:pt x="2121" y="4602"/>
                    <a:pt x="2834" y="4602"/>
                  </a:cubicBezTo>
                  <a:cubicBezTo>
                    <a:pt x="3245" y="4602"/>
                    <a:pt x="3641" y="4480"/>
                    <a:pt x="3970" y="4224"/>
                  </a:cubicBezTo>
                  <a:cubicBezTo>
                    <a:pt x="4838" y="3557"/>
                    <a:pt x="4938" y="2089"/>
                    <a:pt x="4104" y="1055"/>
                  </a:cubicBezTo>
                  <a:cubicBezTo>
                    <a:pt x="3580" y="363"/>
                    <a:pt x="2845" y="1"/>
                    <a:pt x="2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9"/>
            <p:cNvSpPr/>
            <p:nvPr/>
          </p:nvSpPr>
          <p:spPr>
            <a:xfrm>
              <a:off x="2960525" y="2364363"/>
              <a:ext cx="381950" cy="358900"/>
            </a:xfrm>
            <a:custGeom>
              <a:avLst/>
              <a:gdLst/>
              <a:ahLst/>
              <a:cxnLst/>
              <a:rect l="l" t="t" r="r" b="b"/>
              <a:pathLst>
                <a:path w="15278" h="14356" extrusionOk="0">
                  <a:moveTo>
                    <a:pt x="6555" y="0"/>
                  </a:moveTo>
                  <a:cubicBezTo>
                    <a:pt x="5271" y="0"/>
                    <a:pt x="4031" y="383"/>
                    <a:pt x="3002" y="1179"/>
                  </a:cubicBezTo>
                  <a:cubicBezTo>
                    <a:pt x="167" y="3347"/>
                    <a:pt x="0" y="7817"/>
                    <a:pt x="2535" y="11086"/>
                  </a:cubicBezTo>
                  <a:cubicBezTo>
                    <a:pt x="4168" y="13206"/>
                    <a:pt x="6528" y="14356"/>
                    <a:pt x="8750" y="14356"/>
                  </a:cubicBezTo>
                  <a:cubicBezTo>
                    <a:pt x="10025" y="14356"/>
                    <a:pt x="11254" y="13978"/>
                    <a:pt x="12276" y="13187"/>
                  </a:cubicBezTo>
                  <a:cubicBezTo>
                    <a:pt x="15111" y="11019"/>
                    <a:pt x="15278" y="6549"/>
                    <a:pt x="12709" y="3247"/>
                  </a:cubicBezTo>
                  <a:cubicBezTo>
                    <a:pt x="11105" y="1136"/>
                    <a:pt x="8766" y="0"/>
                    <a:pt x="65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9"/>
            <p:cNvSpPr/>
            <p:nvPr/>
          </p:nvSpPr>
          <p:spPr>
            <a:xfrm>
              <a:off x="2633625" y="2328488"/>
              <a:ext cx="377800" cy="262450"/>
            </a:xfrm>
            <a:custGeom>
              <a:avLst/>
              <a:gdLst/>
              <a:ahLst/>
              <a:cxnLst/>
              <a:rect l="l" t="t" r="r" b="b"/>
              <a:pathLst>
                <a:path w="15112" h="10498" extrusionOk="0">
                  <a:moveTo>
                    <a:pt x="8698" y="0"/>
                  </a:moveTo>
                  <a:cubicBezTo>
                    <a:pt x="7892" y="0"/>
                    <a:pt x="7050" y="111"/>
                    <a:pt x="6205" y="345"/>
                  </a:cubicBezTo>
                  <a:cubicBezTo>
                    <a:pt x="2435" y="1413"/>
                    <a:pt x="0" y="4448"/>
                    <a:pt x="734" y="7117"/>
                  </a:cubicBezTo>
                  <a:cubicBezTo>
                    <a:pt x="1327" y="9206"/>
                    <a:pt x="3656" y="10498"/>
                    <a:pt x="6409" y="10498"/>
                  </a:cubicBezTo>
                  <a:cubicBezTo>
                    <a:pt x="7216" y="10498"/>
                    <a:pt x="8060" y="10387"/>
                    <a:pt x="8907" y="10152"/>
                  </a:cubicBezTo>
                  <a:cubicBezTo>
                    <a:pt x="12676" y="9152"/>
                    <a:pt x="15111" y="6116"/>
                    <a:pt x="14377" y="3414"/>
                  </a:cubicBezTo>
                  <a:cubicBezTo>
                    <a:pt x="13784" y="1298"/>
                    <a:pt x="11453" y="0"/>
                    <a:pt x="86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9"/>
            <p:cNvSpPr/>
            <p:nvPr/>
          </p:nvSpPr>
          <p:spPr>
            <a:xfrm>
              <a:off x="2524375" y="2399663"/>
              <a:ext cx="777250" cy="773075"/>
            </a:xfrm>
            <a:custGeom>
              <a:avLst/>
              <a:gdLst/>
              <a:ahLst/>
              <a:cxnLst/>
              <a:rect l="l" t="t" r="r" b="b"/>
              <a:pathLst>
                <a:path w="31090" h="30923" extrusionOk="0">
                  <a:moveTo>
                    <a:pt x="14811" y="0"/>
                  </a:moveTo>
                  <a:cubicBezTo>
                    <a:pt x="13877" y="67"/>
                    <a:pt x="12910" y="167"/>
                    <a:pt x="11942" y="434"/>
                  </a:cubicBezTo>
                  <a:cubicBezTo>
                    <a:pt x="11542" y="501"/>
                    <a:pt x="11108" y="634"/>
                    <a:pt x="10708" y="801"/>
                  </a:cubicBezTo>
                  <a:cubicBezTo>
                    <a:pt x="10575" y="834"/>
                    <a:pt x="10475" y="901"/>
                    <a:pt x="10341" y="934"/>
                  </a:cubicBezTo>
                  <a:cubicBezTo>
                    <a:pt x="9941" y="1101"/>
                    <a:pt x="9474" y="1268"/>
                    <a:pt x="9074" y="1468"/>
                  </a:cubicBezTo>
                  <a:cubicBezTo>
                    <a:pt x="7739" y="2102"/>
                    <a:pt x="6472" y="2902"/>
                    <a:pt x="5338" y="3903"/>
                  </a:cubicBezTo>
                  <a:cubicBezTo>
                    <a:pt x="5004" y="4170"/>
                    <a:pt x="4637" y="4503"/>
                    <a:pt x="4304" y="4904"/>
                  </a:cubicBezTo>
                  <a:cubicBezTo>
                    <a:pt x="3603" y="5638"/>
                    <a:pt x="2969" y="6438"/>
                    <a:pt x="2469" y="7305"/>
                  </a:cubicBezTo>
                  <a:cubicBezTo>
                    <a:pt x="2269" y="7639"/>
                    <a:pt x="2069" y="7973"/>
                    <a:pt x="1902" y="8339"/>
                  </a:cubicBezTo>
                  <a:cubicBezTo>
                    <a:pt x="1435" y="9173"/>
                    <a:pt x="1101" y="10107"/>
                    <a:pt x="801" y="11075"/>
                  </a:cubicBezTo>
                  <a:cubicBezTo>
                    <a:pt x="568" y="11942"/>
                    <a:pt x="334" y="12909"/>
                    <a:pt x="234" y="13910"/>
                  </a:cubicBezTo>
                  <a:cubicBezTo>
                    <a:pt x="0" y="15811"/>
                    <a:pt x="167" y="17846"/>
                    <a:pt x="734" y="19748"/>
                  </a:cubicBezTo>
                  <a:cubicBezTo>
                    <a:pt x="1235" y="21582"/>
                    <a:pt x="2135" y="23317"/>
                    <a:pt x="3303" y="24851"/>
                  </a:cubicBezTo>
                  <a:cubicBezTo>
                    <a:pt x="4470" y="26352"/>
                    <a:pt x="5905" y="27653"/>
                    <a:pt x="7506" y="28654"/>
                  </a:cubicBezTo>
                  <a:cubicBezTo>
                    <a:pt x="9107" y="29655"/>
                    <a:pt x="10975" y="30322"/>
                    <a:pt x="12843" y="30655"/>
                  </a:cubicBezTo>
                  <a:cubicBezTo>
                    <a:pt x="13744" y="30822"/>
                    <a:pt x="14644" y="30922"/>
                    <a:pt x="15578" y="30922"/>
                  </a:cubicBezTo>
                  <a:lnTo>
                    <a:pt x="15812" y="30922"/>
                  </a:lnTo>
                  <a:cubicBezTo>
                    <a:pt x="16779" y="30922"/>
                    <a:pt x="17746" y="30789"/>
                    <a:pt x="18680" y="30589"/>
                  </a:cubicBezTo>
                  <a:cubicBezTo>
                    <a:pt x="20482" y="30188"/>
                    <a:pt x="22283" y="29455"/>
                    <a:pt x="23918" y="28454"/>
                  </a:cubicBezTo>
                  <a:cubicBezTo>
                    <a:pt x="24651" y="27954"/>
                    <a:pt x="25419" y="27353"/>
                    <a:pt x="26119" y="26753"/>
                  </a:cubicBezTo>
                  <a:cubicBezTo>
                    <a:pt x="26786" y="26119"/>
                    <a:pt x="27420" y="25452"/>
                    <a:pt x="27954" y="24651"/>
                  </a:cubicBezTo>
                  <a:cubicBezTo>
                    <a:pt x="29088" y="23150"/>
                    <a:pt x="29922" y="21449"/>
                    <a:pt x="30422" y="19614"/>
                  </a:cubicBezTo>
                  <a:cubicBezTo>
                    <a:pt x="30923" y="17746"/>
                    <a:pt x="31089" y="15745"/>
                    <a:pt x="30856" y="13777"/>
                  </a:cubicBezTo>
                  <a:cubicBezTo>
                    <a:pt x="30656" y="11809"/>
                    <a:pt x="30089" y="9974"/>
                    <a:pt x="29121" y="8173"/>
                  </a:cubicBezTo>
                  <a:cubicBezTo>
                    <a:pt x="28254" y="6505"/>
                    <a:pt x="26986" y="5004"/>
                    <a:pt x="25585" y="3770"/>
                  </a:cubicBezTo>
                  <a:cubicBezTo>
                    <a:pt x="24885" y="3136"/>
                    <a:pt x="24084" y="2602"/>
                    <a:pt x="23250" y="2102"/>
                  </a:cubicBezTo>
                  <a:cubicBezTo>
                    <a:pt x="22416" y="1635"/>
                    <a:pt x="21549" y="1234"/>
                    <a:pt x="20615" y="901"/>
                  </a:cubicBezTo>
                  <a:cubicBezTo>
                    <a:pt x="19147" y="400"/>
                    <a:pt x="17646" y="100"/>
                    <a:pt x="16079" y="67"/>
                  </a:cubicBezTo>
                  <a:lnTo>
                    <a:pt x="15678" y="67"/>
                  </a:lnTo>
                  <a:cubicBezTo>
                    <a:pt x="15612" y="0"/>
                    <a:pt x="15578" y="0"/>
                    <a:pt x="155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9"/>
            <p:cNvSpPr/>
            <p:nvPr/>
          </p:nvSpPr>
          <p:spPr>
            <a:xfrm>
              <a:off x="2594425" y="2474713"/>
              <a:ext cx="633800" cy="629650"/>
            </a:xfrm>
            <a:custGeom>
              <a:avLst/>
              <a:gdLst/>
              <a:ahLst/>
              <a:cxnLst/>
              <a:rect l="l" t="t" r="r" b="b"/>
              <a:pathLst>
                <a:path w="25352" h="25186" extrusionOk="0">
                  <a:moveTo>
                    <a:pt x="12142" y="0"/>
                  </a:moveTo>
                  <a:cubicBezTo>
                    <a:pt x="11342" y="67"/>
                    <a:pt x="10575" y="134"/>
                    <a:pt x="9774" y="334"/>
                  </a:cubicBezTo>
                  <a:cubicBezTo>
                    <a:pt x="9441" y="434"/>
                    <a:pt x="9107" y="501"/>
                    <a:pt x="8773" y="634"/>
                  </a:cubicBezTo>
                  <a:cubicBezTo>
                    <a:pt x="8673" y="667"/>
                    <a:pt x="8607" y="667"/>
                    <a:pt x="8473" y="734"/>
                  </a:cubicBezTo>
                  <a:cubicBezTo>
                    <a:pt x="8106" y="834"/>
                    <a:pt x="7773" y="968"/>
                    <a:pt x="7439" y="1134"/>
                  </a:cubicBezTo>
                  <a:cubicBezTo>
                    <a:pt x="6338" y="1635"/>
                    <a:pt x="5304" y="2302"/>
                    <a:pt x="4404" y="3103"/>
                  </a:cubicBezTo>
                  <a:cubicBezTo>
                    <a:pt x="4103" y="3336"/>
                    <a:pt x="3803" y="3636"/>
                    <a:pt x="3570" y="3936"/>
                  </a:cubicBezTo>
                  <a:cubicBezTo>
                    <a:pt x="2969" y="4504"/>
                    <a:pt x="2469" y="5171"/>
                    <a:pt x="2069" y="5871"/>
                  </a:cubicBezTo>
                  <a:cubicBezTo>
                    <a:pt x="1902" y="6171"/>
                    <a:pt x="1735" y="6438"/>
                    <a:pt x="1568" y="6705"/>
                  </a:cubicBezTo>
                  <a:cubicBezTo>
                    <a:pt x="1168" y="7372"/>
                    <a:pt x="901" y="8139"/>
                    <a:pt x="634" y="8940"/>
                  </a:cubicBezTo>
                  <a:cubicBezTo>
                    <a:pt x="434" y="9641"/>
                    <a:pt x="267" y="10441"/>
                    <a:pt x="167" y="11242"/>
                  </a:cubicBezTo>
                  <a:cubicBezTo>
                    <a:pt x="0" y="12809"/>
                    <a:pt x="134" y="14444"/>
                    <a:pt x="601" y="16012"/>
                  </a:cubicBezTo>
                  <a:cubicBezTo>
                    <a:pt x="1001" y="17513"/>
                    <a:pt x="1768" y="18981"/>
                    <a:pt x="2669" y="20248"/>
                  </a:cubicBezTo>
                  <a:cubicBezTo>
                    <a:pt x="3636" y="21482"/>
                    <a:pt x="4771" y="22516"/>
                    <a:pt x="6105" y="23317"/>
                  </a:cubicBezTo>
                  <a:cubicBezTo>
                    <a:pt x="7406" y="24118"/>
                    <a:pt x="8907" y="24685"/>
                    <a:pt x="10475" y="24985"/>
                  </a:cubicBezTo>
                  <a:cubicBezTo>
                    <a:pt x="11175" y="25118"/>
                    <a:pt x="11942" y="25185"/>
                    <a:pt x="12676" y="25185"/>
                  </a:cubicBezTo>
                  <a:lnTo>
                    <a:pt x="12910" y="25185"/>
                  </a:lnTo>
                  <a:cubicBezTo>
                    <a:pt x="13677" y="25185"/>
                    <a:pt x="14477" y="25118"/>
                    <a:pt x="15278" y="24952"/>
                  </a:cubicBezTo>
                  <a:cubicBezTo>
                    <a:pt x="16746" y="24651"/>
                    <a:pt x="18247" y="24018"/>
                    <a:pt x="19514" y="23184"/>
                  </a:cubicBezTo>
                  <a:cubicBezTo>
                    <a:pt x="20148" y="22783"/>
                    <a:pt x="20782" y="22316"/>
                    <a:pt x="21316" y="21816"/>
                  </a:cubicBezTo>
                  <a:cubicBezTo>
                    <a:pt x="21849" y="21316"/>
                    <a:pt x="22350" y="20715"/>
                    <a:pt x="22817" y="20115"/>
                  </a:cubicBezTo>
                  <a:cubicBezTo>
                    <a:pt x="23751" y="18881"/>
                    <a:pt x="24418" y="17480"/>
                    <a:pt x="24818" y="15978"/>
                  </a:cubicBezTo>
                  <a:cubicBezTo>
                    <a:pt x="25252" y="14444"/>
                    <a:pt x="25352" y="12809"/>
                    <a:pt x="25185" y="11208"/>
                  </a:cubicBezTo>
                  <a:cubicBezTo>
                    <a:pt x="25018" y="9641"/>
                    <a:pt x="24518" y="8106"/>
                    <a:pt x="23784" y="6672"/>
                  </a:cubicBezTo>
                  <a:cubicBezTo>
                    <a:pt x="23084" y="5337"/>
                    <a:pt x="22083" y="4103"/>
                    <a:pt x="20849" y="3036"/>
                  </a:cubicBezTo>
                  <a:cubicBezTo>
                    <a:pt x="20282" y="2535"/>
                    <a:pt x="19614" y="2102"/>
                    <a:pt x="18947" y="1702"/>
                  </a:cubicBezTo>
                  <a:cubicBezTo>
                    <a:pt x="18280" y="1335"/>
                    <a:pt x="17580" y="1001"/>
                    <a:pt x="16779" y="701"/>
                  </a:cubicBezTo>
                  <a:cubicBezTo>
                    <a:pt x="15612" y="301"/>
                    <a:pt x="14344" y="34"/>
                    <a:pt x="1307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9"/>
            <p:cNvSpPr/>
            <p:nvPr/>
          </p:nvSpPr>
          <p:spPr>
            <a:xfrm>
              <a:off x="2662800" y="28891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9"/>
            <p:cNvSpPr/>
            <p:nvPr/>
          </p:nvSpPr>
          <p:spPr>
            <a:xfrm>
              <a:off x="2810400" y="2508063"/>
              <a:ext cx="135975" cy="205350"/>
            </a:xfrm>
            <a:custGeom>
              <a:avLst/>
              <a:gdLst/>
              <a:ahLst/>
              <a:cxnLst/>
              <a:rect l="l" t="t" r="r" b="b"/>
              <a:pathLst>
                <a:path w="5439" h="8214" extrusionOk="0">
                  <a:moveTo>
                    <a:pt x="4037" y="1"/>
                  </a:moveTo>
                  <a:cubicBezTo>
                    <a:pt x="4004" y="1"/>
                    <a:pt x="3937" y="1"/>
                    <a:pt x="3870" y="67"/>
                  </a:cubicBezTo>
                  <a:lnTo>
                    <a:pt x="3837" y="101"/>
                  </a:lnTo>
                  <a:cubicBezTo>
                    <a:pt x="3804" y="101"/>
                    <a:pt x="3804" y="134"/>
                    <a:pt x="3770" y="134"/>
                  </a:cubicBezTo>
                  <a:cubicBezTo>
                    <a:pt x="3370" y="601"/>
                    <a:pt x="3003" y="1035"/>
                    <a:pt x="2670" y="1568"/>
                  </a:cubicBezTo>
                  <a:cubicBezTo>
                    <a:pt x="2636" y="1602"/>
                    <a:pt x="2636" y="1735"/>
                    <a:pt x="2636" y="1769"/>
                  </a:cubicBezTo>
                  <a:cubicBezTo>
                    <a:pt x="2670" y="1835"/>
                    <a:pt x="2703" y="1902"/>
                    <a:pt x="2770" y="1935"/>
                  </a:cubicBezTo>
                  <a:cubicBezTo>
                    <a:pt x="2836" y="1969"/>
                    <a:pt x="2936" y="1969"/>
                    <a:pt x="2970" y="1969"/>
                  </a:cubicBezTo>
                  <a:cubicBezTo>
                    <a:pt x="3036" y="1935"/>
                    <a:pt x="3103" y="1902"/>
                    <a:pt x="3137" y="1835"/>
                  </a:cubicBezTo>
                  <a:cubicBezTo>
                    <a:pt x="3170" y="1802"/>
                    <a:pt x="3170" y="1769"/>
                    <a:pt x="3203" y="1702"/>
                  </a:cubicBezTo>
                  <a:lnTo>
                    <a:pt x="3604" y="1201"/>
                  </a:lnTo>
                  <a:lnTo>
                    <a:pt x="3604" y="6205"/>
                  </a:lnTo>
                  <a:cubicBezTo>
                    <a:pt x="3470" y="6205"/>
                    <a:pt x="3370" y="6272"/>
                    <a:pt x="3270" y="6305"/>
                  </a:cubicBezTo>
                  <a:lnTo>
                    <a:pt x="1135" y="3937"/>
                  </a:lnTo>
                  <a:lnTo>
                    <a:pt x="1135" y="3937"/>
                  </a:lnTo>
                  <a:cubicBezTo>
                    <a:pt x="1335" y="3970"/>
                    <a:pt x="1602" y="4070"/>
                    <a:pt x="1836" y="4104"/>
                  </a:cubicBezTo>
                  <a:cubicBezTo>
                    <a:pt x="1936" y="4104"/>
                    <a:pt x="2002" y="4070"/>
                    <a:pt x="2036" y="4003"/>
                  </a:cubicBezTo>
                  <a:cubicBezTo>
                    <a:pt x="2102" y="3970"/>
                    <a:pt x="2136" y="3903"/>
                    <a:pt x="2136" y="3803"/>
                  </a:cubicBezTo>
                  <a:cubicBezTo>
                    <a:pt x="2136" y="3737"/>
                    <a:pt x="2102" y="3637"/>
                    <a:pt x="2036" y="3603"/>
                  </a:cubicBezTo>
                  <a:cubicBezTo>
                    <a:pt x="2002" y="3570"/>
                    <a:pt x="1936" y="3503"/>
                    <a:pt x="1836" y="3503"/>
                  </a:cubicBezTo>
                  <a:lnTo>
                    <a:pt x="1802" y="3503"/>
                  </a:lnTo>
                  <a:cubicBezTo>
                    <a:pt x="1335" y="3436"/>
                    <a:pt x="868" y="3303"/>
                    <a:pt x="435" y="3136"/>
                  </a:cubicBezTo>
                  <a:lnTo>
                    <a:pt x="335" y="3136"/>
                  </a:lnTo>
                  <a:cubicBezTo>
                    <a:pt x="201" y="3136"/>
                    <a:pt x="101" y="3236"/>
                    <a:pt x="34" y="3336"/>
                  </a:cubicBezTo>
                  <a:lnTo>
                    <a:pt x="34" y="3403"/>
                  </a:lnTo>
                  <a:lnTo>
                    <a:pt x="34" y="3470"/>
                  </a:lnTo>
                  <a:cubicBezTo>
                    <a:pt x="34" y="3503"/>
                    <a:pt x="1" y="3503"/>
                    <a:pt x="1" y="3536"/>
                  </a:cubicBezTo>
                  <a:cubicBezTo>
                    <a:pt x="1" y="4037"/>
                    <a:pt x="34" y="4604"/>
                    <a:pt x="34" y="5104"/>
                  </a:cubicBezTo>
                  <a:cubicBezTo>
                    <a:pt x="34" y="5271"/>
                    <a:pt x="134" y="5371"/>
                    <a:pt x="301" y="5371"/>
                  </a:cubicBezTo>
                  <a:cubicBezTo>
                    <a:pt x="468" y="5371"/>
                    <a:pt x="601" y="5271"/>
                    <a:pt x="601" y="5138"/>
                  </a:cubicBezTo>
                  <a:cubicBezTo>
                    <a:pt x="601" y="4837"/>
                    <a:pt x="601" y="4537"/>
                    <a:pt x="535" y="4270"/>
                  </a:cubicBezTo>
                  <a:lnTo>
                    <a:pt x="535" y="4270"/>
                  </a:lnTo>
                  <a:cubicBezTo>
                    <a:pt x="1302" y="5104"/>
                    <a:pt x="2002" y="5938"/>
                    <a:pt x="2770" y="6705"/>
                  </a:cubicBezTo>
                  <a:cubicBezTo>
                    <a:pt x="2670" y="6839"/>
                    <a:pt x="2636" y="7006"/>
                    <a:pt x="2636" y="7172"/>
                  </a:cubicBezTo>
                  <a:cubicBezTo>
                    <a:pt x="2603" y="7706"/>
                    <a:pt x="3003" y="8173"/>
                    <a:pt x="3537" y="8206"/>
                  </a:cubicBezTo>
                  <a:cubicBezTo>
                    <a:pt x="3576" y="8211"/>
                    <a:pt x="3614" y="8213"/>
                    <a:pt x="3651" y="8213"/>
                  </a:cubicBezTo>
                  <a:cubicBezTo>
                    <a:pt x="4162" y="8213"/>
                    <a:pt x="4542" y="7803"/>
                    <a:pt x="4604" y="7306"/>
                  </a:cubicBezTo>
                  <a:cubicBezTo>
                    <a:pt x="4638" y="6939"/>
                    <a:pt x="4437" y="6539"/>
                    <a:pt x="4104" y="6405"/>
                  </a:cubicBezTo>
                  <a:lnTo>
                    <a:pt x="4104" y="1068"/>
                  </a:lnTo>
                  <a:cubicBezTo>
                    <a:pt x="4304" y="1335"/>
                    <a:pt x="4504" y="1602"/>
                    <a:pt x="4704" y="1902"/>
                  </a:cubicBezTo>
                  <a:cubicBezTo>
                    <a:pt x="4771" y="1969"/>
                    <a:pt x="4804" y="2002"/>
                    <a:pt x="4871" y="2002"/>
                  </a:cubicBezTo>
                  <a:cubicBezTo>
                    <a:pt x="4971" y="2002"/>
                    <a:pt x="5038" y="2002"/>
                    <a:pt x="5105" y="1969"/>
                  </a:cubicBezTo>
                  <a:cubicBezTo>
                    <a:pt x="5171" y="1935"/>
                    <a:pt x="5205" y="1835"/>
                    <a:pt x="5205" y="1802"/>
                  </a:cubicBezTo>
                  <a:cubicBezTo>
                    <a:pt x="5438" y="1769"/>
                    <a:pt x="5438" y="1635"/>
                    <a:pt x="5371" y="1602"/>
                  </a:cubicBezTo>
                  <a:cubicBezTo>
                    <a:pt x="5005" y="1101"/>
                    <a:pt x="4671" y="634"/>
                    <a:pt x="4304" y="134"/>
                  </a:cubicBezTo>
                  <a:cubicBezTo>
                    <a:pt x="4271" y="67"/>
                    <a:pt x="4204" y="1"/>
                    <a:pt x="4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9"/>
            <p:cNvSpPr/>
            <p:nvPr/>
          </p:nvSpPr>
          <p:spPr>
            <a:xfrm>
              <a:off x="2905475" y="2818288"/>
              <a:ext cx="75925" cy="49225"/>
            </a:xfrm>
            <a:custGeom>
              <a:avLst/>
              <a:gdLst/>
              <a:ahLst/>
              <a:cxnLst/>
              <a:rect l="l" t="t" r="r" b="b"/>
              <a:pathLst>
                <a:path w="3037" h="1969" extrusionOk="0">
                  <a:moveTo>
                    <a:pt x="1669" y="0"/>
                  </a:moveTo>
                  <a:cubicBezTo>
                    <a:pt x="1568" y="0"/>
                    <a:pt x="1468" y="0"/>
                    <a:pt x="1335" y="34"/>
                  </a:cubicBezTo>
                  <a:cubicBezTo>
                    <a:pt x="1035" y="67"/>
                    <a:pt x="801" y="201"/>
                    <a:pt x="568" y="301"/>
                  </a:cubicBezTo>
                  <a:cubicBezTo>
                    <a:pt x="434" y="401"/>
                    <a:pt x="368" y="468"/>
                    <a:pt x="301" y="601"/>
                  </a:cubicBezTo>
                  <a:cubicBezTo>
                    <a:pt x="234" y="634"/>
                    <a:pt x="201" y="734"/>
                    <a:pt x="167" y="768"/>
                  </a:cubicBezTo>
                  <a:lnTo>
                    <a:pt x="34" y="1035"/>
                  </a:lnTo>
                  <a:cubicBezTo>
                    <a:pt x="1" y="1135"/>
                    <a:pt x="1" y="1268"/>
                    <a:pt x="1" y="1402"/>
                  </a:cubicBezTo>
                  <a:cubicBezTo>
                    <a:pt x="1" y="1535"/>
                    <a:pt x="67" y="1602"/>
                    <a:pt x="167" y="1735"/>
                  </a:cubicBezTo>
                  <a:cubicBezTo>
                    <a:pt x="234" y="1802"/>
                    <a:pt x="334" y="1869"/>
                    <a:pt x="434" y="1902"/>
                  </a:cubicBezTo>
                  <a:cubicBezTo>
                    <a:pt x="568" y="1935"/>
                    <a:pt x="735" y="1969"/>
                    <a:pt x="835" y="1969"/>
                  </a:cubicBezTo>
                  <a:lnTo>
                    <a:pt x="1035" y="1969"/>
                  </a:lnTo>
                  <a:cubicBezTo>
                    <a:pt x="1235" y="1969"/>
                    <a:pt x="1402" y="1935"/>
                    <a:pt x="1635" y="1902"/>
                  </a:cubicBezTo>
                  <a:cubicBezTo>
                    <a:pt x="1969" y="1835"/>
                    <a:pt x="2269" y="1602"/>
                    <a:pt x="2569" y="1368"/>
                  </a:cubicBezTo>
                  <a:cubicBezTo>
                    <a:pt x="2703" y="1235"/>
                    <a:pt x="2869" y="1101"/>
                    <a:pt x="3003" y="901"/>
                  </a:cubicBezTo>
                  <a:cubicBezTo>
                    <a:pt x="3036" y="868"/>
                    <a:pt x="3036" y="768"/>
                    <a:pt x="3036" y="734"/>
                  </a:cubicBezTo>
                  <a:cubicBezTo>
                    <a:pt x="3036" y="701"/>
                    <a:pt x="3003" y="668"/>
                    <a:pt x="2969" y="601"/>
                  </a:cubicBezTo>
                  <a:cubicBezTo>
                    <a:pt x="2969" y="568"/>
                    <a:pt x="2903" y="468"/>
                    <a:pt x="2869" y="468"/>
                  </a:cubicBezTo>
                  <a:cubicBezTo>
                    <a:pt x="2703" y="267"/>
                    <a:pt x="2469" y="134"/>
                    <a:pt x="2169" y="67"/>
                  </a:cubicBezTo>
                  <a:cubicBezTo>
                    <a:pt x="2035" y="0"/>
                    <a:pt x="1869" y="0"/>
                    <a:pt x="16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9"/>
            <p:cNvSpPr/>
            <p:nvPr/>
          </p:nvSpPr>
          <p:spPr>
            <a:xfrm>
              <a:off x="2867125" y="2759913"/>
              <a:ext cx="126775" cy="112600"/>
            </a:xfrm>
            <a:custGeom>
              <a:avLst/>
              <a:gdLst/>
              <a:ahLst/>
              <a:cxnLst/>
              <a:rect l="l" t="t" r="r" b="b"/>
              <a:pathLst>
                <a:path w="5071" h="4504" extrusionOk="0">
                  <a:moveTo>
                    <a:pt x="3336" y="2569"/>
                  </a:moveTo>
                  <a:cubicBezTo>
                    <a:pt x="3436" y="2569"/>
                    <a:pt x="3603" y="2602"/>
                    <a:pt x="3736" y="2636"/>
                  </a:cubicBezTo>
                  <a:cubicBezTo>
                    <a:pt x="3870" y="2702"/>
                    <a:pt x="4003" y="2736"/>
                    <a:pt x="4070" y="2803"/>
                  </a:cubicBezTo>
                  <a:cubicBezTo>
                    <a:pt x="4170" y="2869"/>
                    <a:pt x="4237" y="2936"/>
                    <a:pt x="4270" y="3036"/>
                  </a:cubicBezTo>
                  <a:lnTo>
                    <a:pt x="4337" y="3069"/>
                  </a:lnTo>
                  <a:lnTo>
                    <a:pt x="4270" y="3103"/>
                  </a:lnTo>
                  <a:lnTo>
                    <a:pt x="4203" y="3236"/>
                  </a:lnTo>
                  <a:cubicBezTo>
                    <a:pt x="4103" y="3370"/>
                    <a:pt x="4003" y="3536"/>
                    <a:pt x="3870" y="3603"/>
                  </a:cubicBezTo>
                  <a:lnTo>
                    <a:pt x="3503" y="3870"/>
                  </a:lnTo>
                  <a:cubicBezTo>
                    <a:pt x="3369" y="3903"/>
                    <a:pt x="3203" y="4003"/>
                    <a:pt x="3069" y="4003"/>
                  </a:cubicBezTo>
                  <a:cubicBezTo>
                    <a:pt x="3002" y="4037"/>
                    <a:pt x="2869" y="4037"/>
                    <a:pt x="2736" y="4037"/>
                  </a:cubicBezTo>
                  <a:lnTo>
                    <a:pt x="2535" y="4037"/>
                  </a:lnTo>
                  <a:cubicBezTo>
                    <a:pt x="2335" y="4037"/>
                    <a:pt x="2168" y="4003"/>
                    <a:pt x="2002" y="3903"/>
                  </a:cubicBezTo>
                  <a:cubicBezTo>
                    <a:pt x="1868" y="3870"/>
                    <a:pt x="1768" y="3837"/>
                    <a:pt x="1668" y="3737"/>
                  </a:cubicBezTo>
                  <a:cubicBezTo>
                    <a:pt x="1668" y="3670"/>
                    <a:pt x="1701" y="3570"/>
                    <a:pt x="1735" y="3536"/>
                  </a:cubicBezTo>
                  <a:cubicBezTo>
                    <a:pt x="1768" y="3403"/>
                    <a:pt x="1802" y="3336"/>
                    <a:pt x="1902" y="3203"/>
                  </a:cubicBezTo>
                  <a:cubicBezTo>
                    <a:pt x="1968" y="3103"/>
                    <a:pt x="2035" y="3036"/>
                    <a:pt x="2102" y="2936"/>
                  </a:cubicBezTo>
                  <a:cubicBezTo>
                    <a:pt x="2202" y="2869"/>
                    <a:pt x="2335" y="2769"/>
                    <a:pt x="2435" y="2736"/>
                  </a:cubicBezTo>
                  <a:cubicBezTo>
                    <a:pt x="2569" y="2702"/>
                    <a:pt x="2702" y="2669"/>
                    <a:pt x="2869" y="2602"/>
                  </a:cubicBezTo>
                  <a:cubicBezTo>
                    <a:pt x="2936" y="2602"/>
                    <a:pt x="3069" y="2569"/>
                    <a:pt x="3169" y="2569"/>
                  </a:cubicBezTo>
                  <a:close/>
                  <a:moveTo>
                    <a:pt x="3836" y="0"/>
                  </a:moveTo>
                  <a:cubicBezTo>
                    <a:pt x="3736" y="0"/>
                    <a:pt x="3703" y="0"/>
                    <a:pt x="3569" y="34"/>
                  </a:cubicBezTo>
                  <a:cubicBezTo>
                    <a:pt x="3369" y="67"/>
                    <a:pt x="3169" y="201"/>
                    <a:pt x="2936" y="434"/>
                  </a:cubicBezTo>
                  <a:cubicBezTo>
                    <a:pt x="2869" y="534"/>
                    <a:pt x="2836" y="601"/>
                    <a:pt x="2736" y="668"/>
                  </a:cubicBezTo>
                  <a:cubicBezTo>
                    <a:pt x="2669" y="768"/>
                    <a:pt x="2535" y="901"/>
                    <a:pt x="2435" y="1001"/>
                  </a:cubicBezTo>
                  <a:cubicBezTo>
                    <a:pt x="2369" y="1001"/>
                    <a:pt x="2335" y="1035"/>
                    <a:pt x="2269" y="1035"/>
                  </a:cubicBezTo>
                  <a:lnTo>
                    <a:pt x="2102" y="1035"/>
                  </a:lnTo>
                  <a:cubicBezTo>
                    <a:pt x="2002" y="1035"/>
                    <a:pt x="1902" y="1001"/>
                    <a:pt x="1768" y="1001"/>
                  </a:cubicBezTo>
                  <a:cubicBezTo>
                    <a:pt x="1601" y="934"/>
                    <a:pt x="1435" y="934"/>
                    <a:pt x="1234" y="934"/>
                  </a:cubicBezTo>
                  <a:lnTo>
                    <a:pt x="1201" y="934"/>
                  </a:lnTo>
                  <a:cubicBezTo>
                    <a:pt x="1068" y="934"/>
                    <a:pt x="934" y="934"/>
                    <a:pt x="834" y="1001"/>
                  </a:cubicBezTo>
                  <a:cubicBezTo>
                    <a:pt x="701" y="1035"/>
                    <a:pt x="567" y="1101"/>
                    <a:pt x="401" y="1235"/>
                  </a:cubicBezTo>
                  <a:cubicBezTo>
                    <a:pt x="334" y="1335"/>
                    <a:pt x="234" y="1435"/>
                    <a:pt x="167" y="1568"/>
                  </a:cubicBezTo>
                  <a:cubicBezTo>
                    <a:pt x="67" y="1702"/>
                    <a:pt x="34" y="1835"/>
                    <a:pt x="34" y="2002"/>
                  </a:cubicBezTo>
                  <a:cubicBezTo>
                    <a:pt x="0" y="2235"/>
                    <a:pt x="34" y="2536"/>
                    <a:pt x="167" y="2769"/>
                  </a:cubicBezTo>
                  <a:cubicBezTo>
                    <a:pt x="234" y="3036"/>
                    <a:pt x="401" y="3236"/>
                    <a:pt x="601" y="3536"/>
                  </a:cubicBezTo>
                  <a:cubicBezTo>
                    <a:pt x="767" y="3737"/>
                    <a:pt x="1001" y="3903"/>
                    <a:pt x="1268" y="4070"/>
                  </a:cubicBezTo>
                  <a:cubicBezTo>
                    <a:pt x="1501" y="4237"/>
                    <a:pt x="1735" y="4337"/>
                    <a:pt x="1935" y="4404"/>
                  </a:cubicBezTo>
                  <a:cubicBezTo>
                    <a:pt x="2135" y="4437"/>
                    <a:pt x="2402" y="4504"/>
                    <a:pt x="2635" y="4504"/>
                  </a:cubicBezTo>
                  <a:lnTo>
                    <a:pt x="2702" y="4504"/>
                  </a:lnTo>
                  <a:cubicBezTo>
                    <a:pt x="3069" y="4504"/>
                    <a:pt x="3436" y="4370"/>
                    <a:pt x="3770" y="4204"/>
                  </a:cubicBezTo>
                  <a:cubicBezTo>
                    <a:pt x="4070" y="4037"/>
                    <a:pt x="4303" y="3770"/>
                    <a:pt x="4570" y="3403"/>
                  </a:cubicBezTo>
                  <a:cubicBezTo>
                    <a:pt x="4737" y="3103"/>
                    <a:pt x="4904" y="2769"/>
                    <a:pt x="4970" y="2402"/>
                  </a:cubicBezTo>
                  <a:cubicBezTo>
                    <a:pt x="5071" y="2069"/>
                    <a:pt x="5071" y="1702"/>
                    <a:pt x="5037" y="1368"/>
                  </a:cubicBezTo>
                  <a:cubicBezTo>
                    <a:pt x="4970" y="1001"/>
                    <a:pt x="4804" y="367"/>
                    <a:pt x="4270" y="101"/>
                  </a:cubicBezTo>
                  <a:cubicBezTo>
                    <a:pt x="4137" y="67"/>
                    <a:pt x="4070" y="34"/>
                    <a:pt x="3936" y="34"/>
                  </a:cubicBezTo>
                  <a:cubicBezTo>
                    <a:pt x="4003" y="0"/>
                    <a:pt x="3936" y="0"/>
                    <a:pt x="39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9"/>
            <p:cNvSpPr/>
            <p:nvPr/>
          </p:nvSpPr>
          <p:spPr>
            <a:xfrm>
              <a:off x="2737850" y="2805788"/>
              <a:ext cx="91775" cy="84250"/>
            </a:xfrm>
            <a:custGeom>
              <a:avLst/>
              <a:gdLst/>
              <a:ahLst/>
              <a:cxnLst/>
              <a:rect l="l" t="t" r="r" b="b"/>
              <a:pathLst>
                <a:path w="3671" h="3370" extrusionOk="0">
                  <a:moveTo>
                    <a:pt x="1669" y="0"/>
                  </a:moveTo>
                  <a:cubicBezTo>
                    <a:pt x="1335" y="0"/>
                    <a:pt x="1002" y="100"/>
                    <a:pt x="701" y="334"/>
                  </a:cubicBezTo>
                  <a:cubicBezTo>
                    <a:pt x="535" y="434"/>
                    <a:pt x="401" y="567"/>
                    <a:pt x="268" y="734"/>
                  </a:cubicBezTo>
                  <a:cubicBezTo>
                    <a:pt x="201" y="867"/>
                    <a:pt x="101" y="1034"/>
                    <a:pt x="68" y="1234"/>
                  </a:cubicBezTo>
                  <a:cubicBezTo>
                    <a:pt x="1" y="1535"/>
                    <a:pt x="1" y="1868"/>
                    <a:pt x="34" y="2268"/>
                  </a:cubicBezTo>
                  <a:cubicBezTo>
                    <a:pt x="68" y="2602"/>
                    <a:pt x="201" y="2936"/>
                    <a:pt x="368" y="3269"/>
                  </a:cubicBezTo>
                  <a:cubicBezTo>
                    <a:pt x="401" y="3336"/>
                    <a:pt x="435" y="3369"/>
                    <a:pt x="501" y="3369"/>
                  </a:cubicBezTo>
                  <a:lnTo>
                    <a:pt x="568" y="3369"/>
                  </a:lnTo>
                  <a:cubicBezTo>
                    <a:pt x="668" y="3336"/>
                    <a:pt x="668" y="3236"/>
                    <a:pt x="601" y="3169"/>
                  </a:cubicBezTo>
                  <a:cubicBezTo>
                    <a:pt x="568" y="3102"/>
                    <a:pt x="568" y="3036"/>
                    <a:pt x="535" y="3002"/>
                  </a:cubicBezTo>
                  <a:cubicBezTo>
                    <a:pt x="401" y="2735"/>
                    <a:pt x="334" y="2435"/>
                    <a:pt x="268" y="2202"/>
                  </a:cubicBezTo>
                  <a:cubicBezTo>
                    <a:pt x="234" y="2002"/>
                    <a:pt x="234" y="1768"/>
                    <a:pt x="268" y="1568"/>
                  </a:cubicBezTo>
                  <a:cubicBezTo>
                    <a:pt x="268" y="1435"/>
                    <a:pt x="334" y="1268"/>
                    <a:pt x="368" y="1168"/>
                  </a:cubicBezTo>
                  <a:cubicBezTo>
                    <a:pt x="401" y="1034"/>
                    <a:pt x="501" y="934"/>
                    <a:pt x="535" y="867"/>
                  </a:cubicBezTo>
                  <a:cubicBezTo>
                    <a:pt x="601" y="767"/>
                    <a:pt x="668" y="701"/>
                    <a:pt x="768" y="601"/>
                  </a:cubicBezTo>
                  <a:cubicBezTo>
                    <a:pt x="868" y="534"/>
                    <a:pt x="1002" y="434"/>
                    <a:pt x="1102" y="400"/>
                  </a:cubicBezTo>
                  <a:cubicBezTo>
                    <a:pt x="1235" y="367"/>
                    <a:pt x="1369" y="334"/>
                    <a:pt x="1502" y="334"/>
                  </a:cubicBezTo>
                  <a:lnTo>
                    <a:pt x="1836" y="334"/>
                  </a:lnTo>
                  <a:cubicBezTo>
                    <a:pt x="1936" y="334"/>
                    <a:pt x="2036" y="367"/>
                    <a:pt x="2169" y="400"/>
                  </a:cubicBezTo>
                  <a:cubicBezTo>
                    <a:pt x="2269" y="434"/>
                    <a:pt x="2369" y="534"/>
                    <a:pt x="2503" y="567"/>
                  </a:cubicBezTo>
                  <a:cubicBezTo>
                    <a:pt x="2603" y="667"/>
                    <a:pt x="2736" y="767"/>
                    <a:pt x="2836" y="901"/>
                  </a:cubicBezTo>
                  <a:cubicBezTo>
                    <a:pt x="2936" y="1068"/>
                    <a:pt x="3036" y="1234"/>
                    <a:pt x="3103" y="1435"/>
                  </a:cubicBezTo>
                  <a:cubicBezTo>
                    <a:pt x="3203" y="1668"/>
                    <a:pt x="3270" y="1902"/>
                    <a:pt x="3337" y="2102"/>
                  </a:cubicBezTo>
                  <a:lnTo>
                    <a:pt x="3370" y="2202"/>
                  </a:lnTo>
                  <a:cubicBezTo>
                    <a:pt x="3370" y="2235"/>
                    <a:pt x="3437" y="2268"/>
                    <a:pt x="3503" y="2268"/>
                  </a:cubicBezTo>
                  <a:lnTo>
                    <a:pt x="3537" y="2268"/>
                  </a:lnTo>
                  <a:cubicBezTo>
                    <a:pt x="3570" y="2268"/>
                    <a:pt x="3603" y="2235"/>
                    <a:pt x="3603" y="2202"/>
                  </a:cubicBezTo>
                  <a:cubicBezTo>
                    <a:pt x="3603" y="2168"/>
                    <a:pt x="3670" y="2102"/>
                    <a:pt x="3603" y="2068"/>
                  </a:cubicBezTo>
                  <a:lnTo>
                    <a:pt x="3570" y="2002"/>
                  </a:lnTo>
                  <a:cubicBezTo>
                    <a:pt x="3503" y="1735"/>
                    <a:pt x="3403" y="1501"/>
                    <a:pt x="3337" y="1268"/>
                  </a:cubicBezTo>
                  <a:cubicBezTo>
                    <a:pt x="3237" y="1068"/>
                    <a:pt x="3103" y="867"/>
                    <a:pt x="2936" y="667"/>
                  </a:cubicBezTo>
                  <a:cubicBezTo>
                    <a:pt x="2669" y="267"/>
                    <a:pt x="2269" y="33"/>
                    <a:pt x="1902" y="0"/>
                  </a:cubicBezTo>
                  <a:close/>
                </a:path>
              </a:pathLst>
            </a:custGeom>
            <a:solidFill>
              <a:srgbClr val="0A4F70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9"/>
            <p:cNvSpPr/>
            <p:nvPr/>
          </p:nvSpPr>
          <p:spPr>
            <a:xfrm>
              <a:off x="3039750" y="2714038"/>
              <a:ext cx="90075" cy="78425"/>
            </a:xfrm>
            <a:custGeom>
              <a:avLst/>
              <a:gdLst/>
              <a:ahLst/>
              <a:cxnLst/>
              <a:rect l="l" t="t" r="r" b="b"/>
              <a:pathLst>
                <a:path w="3603" h="3137" extrusionOk="0">
                  <a:moveTo>
                    <a:pt x="1601" y="1"/>
                  </a:moveTo>
                  <a:cubicBezTo>
                    <a:pt x="1201" y="1"/>
                    <a:pt x="867" y="101"/>
                    <a:pt x="634" y="268"/>
                  </a:cubicBezTo>
                  <a:cubicBezTo>
                    <a:pt x="534" y="301"/>
                    <a:pt x="467" y="401"/>
                    <a:pt x="434" y="468"/>
                  </a:cubicBezTo>
                  <a:cubicBezTo>
                    <a:pt x="167" y="768"/>
                    <a:pt x="0" y="1202"/>
                    <a:pt x="0" y="1602"/>
                  </a:cubicBezTo>
                  <a:cubicBezTo>
                    <a:pt x="0" y="1802"/>
                    <a:pt x="0" y="2069"/>
                    <a:pt x="67" y="2269"/>
                  </a:cubicBezTo>
                  <a:cubicBezTo>
                    <a:pt x="134" y="2536"/>
                    <a:pt x="200" y="2736"/>
                    <a:pt x="300" y="2970"/>
                  </a:cubicBezTo>
                  <a:lnTo>
                    <a:pt x="334" y="3070"/>
                  </a:lnTo>
                  <a:cubicBezTo>
                    <a:pt x="334" y="3103"/>
                    <a:pt x="400" y="3136"/>
                    <a:pt x="467" y="3136"/>
                  </a:cubicBezTo>
                  <a:lnTo>
                    <a:pt x="501" y="3136"/>
                  </a:lnTo>
                  <a:cubicBezTo>
                    <a:pt x="567" y="3103"/>
                    <a:pt x="634" y="3036"/>
                    <a:pt x="567" y="2970"/>
                  </a:cubicBezTo>
                  <a:lnTo>
                    <a:pt x="534" y="2903"/>
                  </a:lnTo>
                  <a:cubicBezTo>
                    <a:pt x="467" y="2703"/>
                    <a:pt x="367" y="2436"/>
                    <a:pt x="334" y="2236"/>
                  </a:cubicBezTo>
                  <a:cubicBezTo>
                    <a:pt x="300" y="2036"/>
                    <a:pt x="234" y="1802"/>
                    <a:pt x="300" y="1635"/>
                  </a:cubicBezTo>
                  <a:cubicBezTo>
                    <a:pt x="300" y="1469"/>
                    <a:pt x="334" y="1302"/>
                    <a:pt x="367" y="1202"/>
                  </a:cubicBezTo>
                  <a:cubicBezTo>
                    <a:pt x="400" y="1068"/>
                    <a:pt x="467" y="968"/>
                    <a:pt x="501" y="868"/>
                  </a:cubicBezTo>
                  <a:cubicBezTo>
                    <a:pt x="534" y="768"/>
                    <a:pt x="634" y="701"/>
                    <a:pt x="701" y="601"/>
                  </a:cubicBezTo>
                  <a:cubicBezTo>
                    <a:pt x="801" y="535"/>
                    <a:pt x="867" y="468"/>
                    <a:pt x="968" y="434"/>
                  </a:cubicBezTo>
                  <a:cubicBezTo>
                    <a:pt x="1068" y="401"/>
                    <a:pt x="1168" y="368"/>
                    <a:pt x="1301" y="301"/>
                  </a:cubicBezTo>
                  <a:cubicBezTo>
                    <a:pt x="1435" y="268"/>
                    <a:pt x="1535" y="268"/>
                    <a:pt x="1635" y="268"/>
                  </a:cubicBezTo>
                  <a:lnTo>
                    <a:pt x="1668" y="268"/>
                  </a:lnTo>
                  <a:cubicBezTo>
                    <a:pt x="1801" y="268"/>
                    <a:pt x="1868" y="301"/>
                    <a:pt x="2002" y="301"/>
                  </a:cubicBezTo>
                  <a:cubicBezTo>
                    <a:pt x="2135" y="368"/>
                    <a:pt x="2202" y="401"/>
                    <a:pt x="2335" y="434"/>
                  </a:cubicBezTo>
                  <a:cubicBezTo>
                    <a:pt x="2469" y="535"/>
                    <a:pt x="2535" y="601"/>
                    <a:pt x="2635" y="701"/>
                  </a:cubicBezTo>
                  <a:cubicBezTo>
                    <a:pt x="2769" y="801"/>
                    <a:pt x="2836" y="968"/>
                    <a:pt x="2969" y="1135"/>
                  </a:cubicBezTo>
                  <a:cubicBezTo>
                    <a:pt x="3102" y="1402"/>
                    <a:pt x="3169" y="1635"/>
                    <a:pt x="3269" y="1902"/>
                  </a:cubicBezTo>
                  <a:cubicBezTo>
                    <a:pt x="3269" y="1936"/>
                    <a:pt x="3303" y="2036"/>
                    <a:pt x="3303" y="2069"/>
                  </a:cubicBezTo>
                  <a:cubicBezTo>
                    <a:pt x="3303" y="2136"/>
                    <a:pt x="3369" y="2202"/>
                    <a:pt x="3436" y="2202"/>
                  </a:cubicBezTo>
                  <a:cubicBezTo>
                    <a:pt x="3469" y="2202"/>
                    <a:pt x="3503" y="2136"/>
                    <a:pt x="3536" y="2136"/>
                  </a:cubicBezTo>
                  <a:cubicBezTo>
                    <a:pt x="3603" y="2102"/>
                    <a:pt x="3603" y="2069"/>
                    <a:pt x="3603" y="2069"/>
                  </a:cubicBezTo>
                  <a:cubicBezTo>
                    <a:pt x="3536" y="1702"/>
                    <a:pt x="3436" y="1368"/>
                    <a:pt x="3303" y="1068"/>
                  </a:cubicBezTo>
                  <a:cubicBezTo>
                    <a:pt x="3136" y="735"/>
                    <a:pt x="2936" y="434"/>
                    <a:pt x="2669" y="268"/>
                  </a:cubicBezTo>
                  <a:cubicBezTo>
                    <a:pt x="2502" y="134"/>
                    <a:pt x="2369" y="68"/>
                    <a:pt x="2202" y="34"/>
                  </a:cubicBezTo>
                  <a:cubicBezTo>
                    <a:pt x="1935" y="1"/>
                    <a:pt x="1768" y="1"/>
                    <a:pt x="1601" y="1"/>
                  </a:cubicBezTo>
                  <a:close/>
                </a:path>
              </a:pathLst>
            </a:custGeom>
            <a:solidFill>
              <a:srgbClr val="0A4F70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9"/>
            <p:cNvSpPr/>
            <p:nvPr/>
          </p:nvSpPr>
          <p:spPr>
            <a:xfrm>
              <a:off x="2670300" y="2698913"/>
              <a:ext cx="85100" cy="62700"/>
            </a:xfrm>
            <a:custGeom>
              <a:avLst/>
              <a:gdLst/>
              <a:ahLst/>
              <a:cxnLst/>
              <a:rect l="l" t="t" r="r" b="b"/>
              <a:pathLst>
                <a:path w="3404" h="2508" extrusionOk="0">
                  <a:moveTo>
                    <a:pt x="2737" y="0"/>
                  </a:moveTo>
                  <a:cubicBezTo>
                    <a:pt x="2705" y="0"/>
                    <a:pt x="2671" y="2"/>
                    <a:pt x="2636" y="5"/>
                  </a:cubicBezTo>
                  <a:cubicBezTo>
                    <a:pt x="2236" y="5"/>
                    <a:pt x="1669" y="172"/>
                    <a:pt x="1235" y="506"/>
                  </a:cubicBezTo>
                  <a:cubicBezTo>
                    <a:pt x="802" y="773"/>
                    <a:pt x="435" y="1106"/>
                    <a:pt x="268" y="1440"/>
                  </a:cubicBezTo>
                  <a:cubicBezTo>
                    <a:pt x="68" y="1773"/>
                    <a:pt x="1" y="2040"/>
                    <a:pt x="134" y="2274"/>
                  </a:cubicBezTo>
                  <a:cubicBezTo>
                    <a:pt x="268" y="2440"/>
                    <a:pt x="468" y="2507"/>
                    <a:pt x="768" y="2507"/>
                  </a:cubicBezTo>
                  <a:cubicBezTo>
                    <a:pt x="1168" y="2507"/>
                    <a:pt x="1736" y="2340"/>
                    <a:pt x="2169" y="2007"/>
                  </a:cubicBezTo>
                  <a:cubicBezTo>
                    <a:pt x="2603" y="1773"/>
                    <a:pt x="2936" y="1440"/>
                    <a:pt x="3137" y="1106"/>
                  </a:cubicBezTo>
                  <a:cubicBezTo>
                    <a:pt x="3337" y="773"/>
                    <a:pt x="3403" y="472"/>
                    <a:pt x="3270" y="272"/>
                  </a:cubicBezTo>
                  <a:cubicBezTo>
                    <a:pt x="3210" y="123"/>
                    <a:pt x="3017" y="0"/>
                    <a:pt x="27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9"/>
            <p:cNvSpPr/>
            <p:nvPr/>
          </p:nvSpPr>
          <p:spPr>
            <a:xfrm>
              <a:off x="3018050" y="2602288"/>
              <a:ext cx="92600" cy="45125"/>
            </a:xfrm>
            <a:custGeom>
              <a:avLst/>
              <a:gdLst/>
              <a:ahLst/>
              <a:cxnLst/>
              <a:rect l="l" t="t" r="r" b="b"/>
              <a:pathLst>
                <a:path w="3704" h="1805" extrusionOk="0">
                  <a:moveTo>
                    <a:pt x="1802" y="1"/>
                  </a:moveTo>
                  <a:cubicBezTo>
                    <a:pt x="801" y="68"/>
                    <a:pt x="1" y="535"/>
                    <a:pt x="34" y="1035"/>
                  </a:cubicBezTo>
                  <a:cubicBezTo>
                    <a:pt x="66" y="1481"/>
                    <a:pt x="735" y="1805"/>
                    <a:pt x="1579" y="1805"/>
                  </a:cubicBezTo>
                  <a:cubicBezTo>
                    <a:pt x="1619" y="1805"/>
                    <a:pt x="1661" y="1804"/>
                    <a:pt x="1702" y="1802"/>
                  </a:cubicBezTo>
                  <a:lnTo>
                    <a:pt x="1969" y="1802"/>
                  </a:lnTo>
                  <a:cubicBezTo>
                    <a:pt x="2469" y="1736"/>
                    <a:pt x="2870" y="1635"/>
                    <a:pt x="3203" y="1402"/>
                  </a:cubicBezTo>
                  <a:cubicBezTo>
                    <a:pt x="3537" y="1202"/>
                    <a:pt x="3704" y="1002"/>
                    <a:pt x="3704" y="735"/>
                  </a:cubicBezTo>
                  <a:cubicBezTo>
                    <a:pt x="3670" y="335"/>
                    <a:pt x="2970" y="1"/>
                    <a:pt x="20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4" name="Google Shape;564;p39"/>
          <p:cNvGrpSpPr/>
          <p:nvPr/>
        </p:nvGrpSpPr>
        <p:grpSpPr>
          <a:xfrm rot="-544829" flipH="1">
            <a:off x="366370" y="3088686"/>
            <a:ext cx="322982" cy="326452"/>
            <a:chOff x="2079900" y="3077638"/>
            <a:chExt cx="367775" cy="382800"/>
          </a:xfrm>
        </p:grpSpPr>
        <p:sp>
          <p:nvSpPr>
            <p:cNvPr id="565" name="Google Shape;565;p3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9" name="Google Shape;569;p39"/>
          <p:cNvGrpSpPr/>
          <p:nvPr/>
        </p:nvGrpSpPr>
        <p:grpSpPr>
          <a:xfrm rot="-1765296">
            <a:off x="7445606" y="192811"/>
            <a:ext cx="661771" cy="680768"/>
            <a:chOff x="2510200" y="3361463"/>
            <a:chExt cx="488700" cy="510950"/>
          </a:xfrm>
        </p:grpSpPr>
        <p:sp>
          <p:nvSpPr>
            <p:cNvPr id="570" name="Google Shape;570;p39"/>
            <p:cNvSpPr/>
            <p:nvPr/>
          </p:nvSpPr>
          <p:spPr>
            <a:xfrm>
              <a:off x="2696175" y="3569838"/>
              <a:ext cx="95925" cy="92400"/>
            </a:xfrm>
            <a:custGeom>
              <a:avLst/>
              <a:gdLst/>
              <a:ahLst/>
              <a:cxnLst/>
              <a:rect l="l" t="t" r="r" b="b"/>
              <a:pathLst>
                <a:path w="3837" h="3696" extrusionOk="0">
                  <a:moveTo>
                    <a:pt x="1933" y="1"/>
                  </a:moveTo>
                  <a:cubicBezTo>
                    <a:pt x="1676" y="1"/>
                    <a:pt x="1415" y="53"/>
                    <a:pt x="1168" y="160"/>
                  </a:cubicBezTo>
                  <a:cubicBezTo>
                    <a:pt x="400" y="494"/>
                    <a:pt x="0" y="1228"/>
                    <a:pt x="67" y="2028"/>
                  </a:cubicBezTo>
                  <a:cubicBezTo>
                    <a:pt x="67" y="2228"/>
                    <a:pt x="167" y="2462"/>
                    <a:pt x="234" y="2595"/>
                  </a:cubicBezTo>
                  <a:cubicBezTo>
                    <a:pt x="534" y="3296"/>
                    <a:pt x="1201" y="3696"/>
                    <a:pt x="1935" y="3696"/>
                  </a:cubicBezTo>
                  <a:cubicBezTo>
                    <a:pt x="2202" y="3696"/>
                    <a:pt x="2435" y="3663"/>
                    <a:pt x="2702" y="3529"/>
                  </a:cubicBezTo>
                  <a:cubicBezTo>
                    <a:pt x="3169" y="3329"/>
                    <a:pt x="3503" y="2995"/>
                    <a:pt x="3669" y="2495"/>
                  </a:cubicBezTo>
                  <a:cubicBezTo>
                    <a:pt x="3836" y="2061"/>
                    <a:pt x="3836" y="1561"/>
                    <a:pt x="3603" y="1127"/>
                  </a:cubicBezTo>
                  <a:cubicBezTo>
                    <a:pt x="3536" y="961"/>
                    <a:pt x="3436" y="827"/>
                    <a:pt x="3336" y="660"/>
                  </a:cubicBezTo>
                  <a:cubicBezTo>
                    <a:pt x="2997" y="231"/>
                    <a:pt x="2474" y="1"/>
                    <a:pt x="19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9"/>
            <p:cNvSpPr/>
            <p:nvPr/>
          </p:nvSpPr>
          <p:spPr>
            <a:xfrm>
              <a:off x="2630275" y="3361463"/>
              <a:ext cx="229375" cy="510950"/>
            </a:xfrm>
            <a:custGeom>
              <a:avLst/>
              <a:gdLst/>
              <a:ahLst/>
              <a:cxnLst/>
              <a:rect l="l" t="t" r="r" b="b"/>
              <a:pathLst>
                <a:path w="9175" h="20438" extrusionOk="0">
                  <a:moveTo>
                    <a:pt x="7239" y="489"/>
                  </a:moveTo>
                  <a:cubicBezTo>
                    <a:pt x="7339" y="489"/>
                    <a:pt x="7406" y="523"/>
                    <a:pt x="7506" y="556"/>
                  </a:cubicBezTo>
                  <a:cubicBezTo>
                    <a:pt x="7540" y="556"/>
                    <a:pt x="7573" y="623"/>
                    <a:pt x="7640" y="656"/>
                  </a:cubicBezTo>
                  <a:cubicBezTo>
                    <a:pt x="7673" y="690"/>
                    <a:pt x="7706" y="690"/>
                    <a:pt x="7706" y="723"/>
                  </a:cubicBezTo>
                  <a:lnTo>
                    <a:pt x="7973" y="990"/>
                  </a:lnTo>
                  <a:cubicBezTo>
                    <a:pt x="8073" y="1190"/>
                    <a:pt x="8207" y="1357"/>
                    <a:pt x="8307" y="1557"/>
                  </a:cubicBezTo>
                  <a:cubicBezTo>
                    <a:pt x="8474" y="2057"/>
                    <a:pt x="8574" y="2591"/>
                    <a:pt x="8640" y="3158"/>
                  </a:cubicBezTo>
                  <a:lnTo>
                    <a:pt x="8640" y="3058"/>
                  </a:lnTo>
                  <a:cubicBezTo>
                    <a:pt x="8707" y="3825"/>
                    <a:pt x="8707" y="4559"/>
                    <a:pt x="8674" y="5326"/>
                  </a:cubicBezTo>
                  <a:cubicBezTo>
                    <a:pt x="8640" y="6093"/>
                    <a:pt x="8540" y="6927"/>
                    <a:pt x="8373" y="7728"/>
                  </a:cubicBezTo>
                  <a:lnTo>
                    <a:pt x="8373" y="7695"/>
                  </a:lnTo>
                  <a:cubicBezTo>
                    <a:pt x="8173" y="8995"/>
                    <a:pt x="7873" y="10230"/>
                    <a:pt x="7506" y="11497"/>
                  </a:cubicBezTo>
                  <a:cubicBezTo>
                    <a:pt x="7139" y="12732"/>
                    <a:pt x="6672" y="13932"/>
                    <a:pt x="6139" y="15133"/>
                  </a:cubicBezTo>
                  <a:cubicBezTo>
                    <a:pt x="5571" y="16334"/>
                    <a:pt x="4904" y="17502"/>
                    <a:pt x="4070" y="18536"/>
                  </a:cubicBezTo>
                  <a:cubicBezTo>
                    <a:pt x="3737" y="18903"/>
                    <a:pt x="3403" y="19303"/>
                    <a:pt x="3036" y="19570"/>
                  </a:cubicBezTo>
                  <a:cubicBezTo>
                    <a:pt x="2870" y="19703"/>
                    <a:pt x="2703" y="19770"/>
                    <a:pt x="2503" y="19870"/>
                  </a:cubicBezTo>
                  <a:cubicBezTo>
                    <a:pt x="2369" y="19903"/>
                    <a:pt x="2236" y="19937"/>
                    <a:pt x="2136" y="19937"/>
                  </a:cubicBezTo>
                  <a:lnTo>
                    <a:pt x="1869" y="19937"/>
                  </a:lnTo>
                  <a:cubicBezTo>
                    <a:pt x="1802" y="19937"/>
                    <a:pt x="1702" y="19903"/>
                    <a:pt x="1669" y="19870"/>
                  </a:cubicBezTo>
                  <a:cubicBezTo>
                    <a:pt x="1569" y="19837"/>
                    <a:pt x="1502" y="19770"/>
                    <a:pt x="1469" y="19737"/>
                  </a:cubicBezTo>
                  <a:cubicBezTo>
                    <a:pt x="1368" y="19670"/>
                    <a:pt x="1302" y="19570"/>
                    <a:pt x="1202" y="19436"/>
                  </a:cubicBezTo>
                  <a:cubicBezTo>
                    <a:pt x="1068" y="19303"/>
                    <a:pt x="1002" y="19069"/>
                    <a:pt x="901" y="18903"/>
                  </a:cubicBezTo>
                  <a:cubicBezTo>
                    <a:pt x="868" y="18869"/>
                    <a:pt x="868" y="18769"/>
                    <a:pt x="835" y="18736"/>
                  </a:cubicBezTo>
                  <a:cubicBezTo>
                    <a:pt x="668" y="18269"/>
                    <a:pt x="568" y="17768"/>
                    <a:pt x="535" y="17268"/>
                  </a:cubicBezTo>
                  <a:lnTo>
                    <a:pt x="535" y="17368"/>
                  </a:lnTo>
                  <a:cubicBezTo>
                    <a:pt x="468" y="16568"/>
                    <a:pt x="468" y="15834"/>
                    <a:pt x="501" y="15033"/>
                  </a:cubicBezTo>
                  <a:lnTo>
                    <a:pt x="501" y="14766"/>
                  </a:lnTo>
                  <a:lnTo>
                    <a:pt x="501" y="14733"/>
                  </a:lnTo>
                  <a:cubicBezTo>
                    <a:pt x="535" y="14032"/>
                    <a:pt x="635" y="13365"/>
                    <a:pt x="735" y="12665"/>
                  </a:cubicBezTo>
                  <a:lnTo>
                    <a:pt x="735" y="12598"/>
                  </a:lnTo>
                  <a:cubicBezTo>
                    <a:pt x="901" y="11664"/>
                    <a:pt x="1135" y="10730"/>
                    <a:pt x="1368" y="9763"/>
                  </a:cubicBezTo>
                  <a:cubicBezTo>
                    <a:pt x="1368" y="9729"/>
                    <a:pt x="1368" y="9696"/>
                    <a:pt x="1402" y="9663"/>
                  </a:cubicBezTo>
                  <a:lnTo>
                    <a:pt x="1469" y="9563"/>
                  </a:lnTo>
                  <a:lnTo>
                    <a:pt x="1469" y="9529"/>
                  </a:lnTo>
                  <a:lnTo>
                    <a:pt x="1502" y="9429"/>
                  </a:lnTo>
                  <a:lnTo>
                    <a:pt x="1502" y="9396"/>
                  </a:lnTo>
                  <a:cubicBezTo>
                    <a:pt x="1502" y="9362"/>
                    <a:pt x="1502" y="9362"/>
                    <a:pt x="1535" y="9329"/>
                  </a:cubicBezTo>
                  <a:lnTo>
                    <a:pt x="1535" y="9262"/>
                  </a:lnTo>
                  <a:lnTo>
                    <a:pt x="1535" y="9229"/>
                  </a:lnTo>
                  <a:lnTo>
                    <a:pt x="1535" y="9196"/>
                  </a:lnTo>
                  <a:lnTo>
                    <a:pt x="1535" y="9162"/>
                  </a:lnTo>
                  <a:lnTo>
                    <a:pt x="1535" y="9062"/>
                  </a:lnTo>
                  <a:lnTo>
                    <a:pt x="1535" y="9029"/>
                  </a:lnTo>
                  <a:lnTo>
                    <a:pt x="1535" y="8929"/>
                  </a:lnTo>
                  <a:lnTo>
                    <a:pt x="1535" y="8895"/>
                  </a:lnTo>
                  <a:lnTo>
                    <a:pt x="1535" y="8862"/>
                  </a:lnTo>
                  <a:cubicBezTo>
                    <a:pt x="1535" y="8829"/>
                    <a:pt x="1535" y="8829"/>
                    <a:pt x="1569" y="8762"/>
                  </a:cubicBezTo>
                  <a:cubicBezTo>
                    <a:pt x="1702" y="8362"/>
                    <a:pt x="1835" y="7928"/>
                    <a:pt x="2002" y="7528"/>
                  </a:cubicBezTo>
                  <a:cubicBezTo>
                    <a:pt x="2002" y="7494"/>
                    <a:pt x="2036" y="7428"/>
                    <a:pt x="2036" y="7428"/>
                  </a:cubicBezTo>
                  <a:lnTo>
                    <a:pt x="2069" y="7394"/>
                  </a:lnTo>
                  <a:lnTo>
                    <a:pt x="2069" y="7361"/>
                  </a:lnTo>
                  <a:cubicBezTo>
                    <a:pt x="2336" y="6694"/>
                    <a:pt x="2636" y="5993"/>
                    <a:pt x="2903" y="5360"/>
                  </a:cubicBezTo>
                  <a:cubicBezTo>
                    <a:pt x="3470" y="4159"/>
                    <a:pt x="4137" y="2991"/>
                    <a:pt x="4971" y="1990"/>
                  </a:cubicBezTo>
                  <a:cubicBezTo>
                    <a:pt x="5305" y="1590"/>
                    <a:pt x="5638" y="1257"/>
                    <a:pt x="6005" y="990"/>
                  </a:cubicBezTo>
                  <a:cubicBezTo>
                    <a:pt x="6139" y="890"/>
                    <a:pt x="6239" y="823"/>
                    <a:pt x="6372" y="756"/>
                  </a:cubicBezTo>
                  <a:lnTo>
                    <a:pt x="6505" y="756"/>
                  </a:lnTo>
                  <a:cubicBezTo>
                    <a:pt x="6539" y="756"/>
                    <a:pt x="6572" y="723"/>
                    <a:pt x="6639" y="723"/>
                  </a:cubicBezTo>
                  <a:lnTo>
                    <a:pt x="6672" y="723"/>
                  </a:lnTo>
                  <a:cubicBezTo>
                    <a:pt x="6706" y="723"/>
                    <a:pt x="6806" y="690"/>
                    <a:pt x="6839" y="690"/>
                  </a:cubicBezTo>
                  <a:lnTo>
                    <a:pt x="6872" y="690"/>
                  </a:lnTo>
                  <a:cubicBezTo>
                    <a:pt x="7073" y="489"/>
                    <a:pt x="7173" y="489"/>
                    <a:pt x="7239" y="489"/>
                  </a:cubicBezTo>
                  <a:close/>
                  <a:moveTo>
                    <a:pt x="6953" y="0"/>
                  </a:moveTo>
                  <a:cubicBezTo>
                    <a:pt x="6928" y="0"/>
                    <a:pt x="6900" y="9"/>
                    <a:pt x="6872" y="22"/>
                  </a:cubicBezTo>
                  <a:cubicBezTo>
                    <a:pt x="6839" y="22"/>
                    <a:pt x="6739" y="22"/>
                    <a:pt x="6706" y="56"/>
                  </a:cubicBezTo>
                  <a:cubicBezTo>
                    <a:pt x="6572" y="122"/>
                    <a:pt x="6505" y="156"/>
                    <a:pt x="6372" y="189"/>
                  </a:cubicBezTo>
                  <a:cubicBezTo>
                    <a:pt x="6305" y="223"/>
                    <a:pt x="6205" y="289"/>
                    <a:pt x="6172" y="323"/>
                  </a:cubicBezTo>
                  <a:cubicBezTo>
                    <a:pt x="5905" y="489"/>
                    <a:pt x="5672" y="656"/>
                    <a:pt x="5405" y="856"/>
                  </a:cubicBezTo>
                  <a:lnTo>
                    <a:pt x="5238" y="1023"/>
                  </a:lnTo>
                  <a:lnTo>
                    <a:pt x="5205" y="1056"/>
                  </a:lnTo>
                  <a:cubicBezTo>
                    <a:pt x="5004" y="1290"/>
                    <a:pt x="4838" y="1457"/>
                    <a:pt x="4671" y="1657"/>
                  </a:cubicBezTo>
                  <a:cubicBezTo>
                    <a:pt x="4604" y="1690"/>
                    <a:pt x="4571" y="1724"/>
                    <a:pt x="4571" y="1790"/>
                  </a:cubicBezTo>
                  <a:cubicBezTo>
                    <a:pt x="4371" y="2024"/>
                    <a:pt x="4204" y="2291"/>
                    <a:pt x="4004" y="2558"/>
                  </a:cubicBezTo>
                  <a:cubicBezTo>
                    <a:pt x="3737" y="2924"/>
                    <a:pt x="3503" y="3358"/>
                    <a:pt x="3270" y="3758"/>
                  </a:cubicBezTo>
                  <a:cubicBezTo>
                    <a:pt x="3170" y="3992"/>
                    <a:pt x="3070" y="4192"/>
                    <a:pt x="2936" y="4392"/>
                  </a:cubicBezTo>
                  <a:cubicBezTo>
                    <a:pt x="2536" y="5193"/>
                    <a:pt x="2202" y="6027"/>
                    <a:pt x="1869" y="6861"/>
                  </a:cubicBezTo>
                  <a:cubicBezTo>
                    <a:pt x="1569" y="7594"/>
                    <a:pt x="1335" y="8362"/>
                    <a:pt x="1102" y="9096"/>
                  </a:cubicBezTo>
                  <a:cubicBezTo>
                    <a:pt x="1102" y="9162"/>
                    <a:pt x="1102" y="9162"/>
                    <a:pt x="1068" y="9196"/>
                  </a:cubicBezTo>
                  <a:lnTo>
                    <a:pt x="1068" y="9262"/>
                  </a:lnTo>
                  <a:cubicBezTo>
                    <a:pt x="668" y="10763"/>
                    <a:pt x="334" y="12265"/>
                    <a:pt x="168" y="13832"/>
                  </a:cubicBezTo>
                  <a:cubicBezTo>
                    <a:pt x="168" y="13899"/>
                    <a:pt x="168" y="13932"/>
                    <a:pt x="101" y="14032"/>
                  </a:cubicBezTo>
                  <a:cubicBezTo>
                    <a:pt x="34" y="14866"/>
                    <a:pt x="1" y="15700"/>
                    <a:pt x="1" y="16501"/>
                  </a:cubicBezTo>
                  <a:cubicBezTo>
                    <a:pt x="1" y="16901"/>
                    <a:pt x="34" y="17268"/>
                    <a:pt x="68" y="17702"/>
                  </a:cubicBezTo>
                  <a:cubicBezTo>
                    <a:pt x="101" y="18069"/>
                    <a:pt x="201" y="18436"/>
                    <a:pt x="334" y="18836"/>
                  </a:cubicBezTo>
                  <a:lnTo>
                    <a:pt x="334" y="18869"/>
                  </a:lnTo>
                  <a:lnTo>
                    <a:pt x="334" y="18903"/>
                  </a:lnTo>
                  <a:cubicBezTo>
                    <a:pt x="401" y="19169"/>
                    <a:pt x="535" y="19403"/>
                    <a:pt x="668" y="19603"/>
                  </a:cubicBezTo>
                  <a:cubicBezTo>
                    <a:pt x="768" y="19837"/>
                    <a:pt x="1002" y="20037"/>
                    <a:pt x="1202" y="20204"/>
                  </a:cubicBezTo>
                  <a:cubicBezTo>
                    <a:pt x="1268" y="20270"/>
                    <a:pt x="1402" y="20337"/>
                    <a:pt x="1502" y="20370"/>
                  </a:cubicBezTo>
                  <a:cubicBezTo>
                    <a:pt x="1602" y="20404"/>
                    <a:pt x="1702" y="20437"/>
                    <a:pt x="1835" y="20437"/>
                  </a:cubicBezTo>
                  <a:lnTo>
                    <a:pt x="2169" y="20437"/>
                  </a:lnTo>
                  <a:cubicBezTo>
                    <a:pt x="2302" y="20437"/>
                    <a:pt x="2436" y="20404"/>
                    <a:pt x="2569" y="20370"/>
                  </a:cubicBezTo>
                  <a:cubicBezTo>
                    <a:pt x="2836" y="20270"/>
                    <a:pt x="3070" y="20170"/>
                    <a:pt x="3270" y="20003"/>
                  </a:cubicBezTo>
                  <a:cubicBezTo>
                    <a:pt x="3570" y="19770"/>
                    <a:pt x="3870" y="19536"/>
                    <a:pt x="4104" y="19236"/>
                  </a:cubicBezTo>
                  <a:cubicBezTo>
                    <a:pt x="4604" y="18736"/>
                    <a:pt x="5004" y="18169"/>
                    <a:pt x="5371" y="17535"/>
                  </a:cubicBezTo>
                  <a:cubicBezTo>
                    <a:pt x="5738" y="16901"/>
                    <a:pt x="6072" y="16267"/>
                    <a:pt x="6405" y="15600"/>
                  </a:cubicBezTo>
                  <a:cubicBezTo>
                    <a:pt x="6706" y="14933"/>
                    <a:pt x="7006" y="14333"/>
                    <a:pt x="7239" y="13599"/>
                  </a:cubicBezTo>
                  <a:cubicBezTo>
                    <a:pt x="7773" y="12231"/>
                    <a:pt x="8207" y="10763"/>
                    <a:pt x="8540" y="9362"/>
                  </a:cubicBezTo>
                  <a:cubicBezTo>
                    <a:pt x="8874" y="7895"/>
                    <a:pt x="9074" y="6427"/>
                    <a:pt x="9107" y="4993"/>
                  </a:cubicBezTo>
                  <a:cubicBezTo>
                    <a:pt x="9174" y="4259"/>
                    <a:pt x="9107" y="3558"/>
                    <a:pt x="9041" y="2858"/>
                  </a:cubicBezTo>
                  <a:cubicBezTo>
                    <a:pt x="8974" y="2191"/>
                    <a:pt x="8807" y="1523"/>
                    <a:pt x="8440" y="923"/>
                  </a:cubicBezTo>
                  <a:cubicBezTo>
                    <a:pt x="8340" y="723"/>
                    <a:pt x="8173" y="523"/>
                    <a:pt x="7973" y="389"/>
                  </a:cubicBezTo>
                  <a:lnTo>
                    <a:pt x="7906" y="356"/>
                  </a:lnTo>
                  <a:cubicBezTo>
                    <a:pt x="7873" y="356"/>
                    <a:pt x="7873" y="323"/>
                    <a:pt x="7840" y="323"/>
                  </a:cubicBezTo>
                  <a:cubicBezTo>
                    <a:pt x="7740" y="223"/>
                    <a:pt x="7640" y="189"/>
                    <a:pt x="7506" y="156"/>
                  </a:cubicBezTo>
                  <a:cubicBezTo>
                    <a:pt x="7473" y="156"/>
                    <a:pt x="7406" y="89"/>
                    <a:pt x="7373" y="89"/>
                  </a:cubicBezTo>
                  <a:cubicBezTo>
                    <a:pt x="7306" y="89"/>
                    <a:pt x="7239" y="56"/>
                    <a:pt x="7173" y="56"/>
                  </a:cubicBezTo>
                  <a:lnTo>
                    <a:pt x="7039" y="56"/>
                  </a:lnTo>
                  <a:cubicBezTo>
                    <a:pt x="7020" y="17"/>
                    <a:pt x="6989" y="0"/>
                    <a:pt x="6953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9"/>
            <p:cNvSpPr/>
            <p:nvPr/>
          </p:nvSpPr>
          <p:spPr>
            <a:xfrm>
              <a:off x="2546900" y="3408713"/>
              <a:ext cx="385300" cy="408650"/>
            </a:xfrm>
            <a:custGeom>
              <a:avLst/>
              <a:gdLst/>
              <a:ahLst/>
              <a:cxnLst/>
              <a:rect l="l" t="t" r="r" b="b"/>
              <a:pathLst>
                <a:path w="15412" h="16346" extrusionOk="0">
                  <a:moveTo>
                    <a:pt x="11708" y="15378"/>
                  </a:moveTo>
                  <a:lnTo>
                    <a:pt x="11708" y="15378"/>
                  </a:lnTo>
                  <a:cubicBezTo>
                    <a:pt x="11714" y="15381"/>
                    <a:pt x="11720" y="15384"/>
                    <a:pt x="11725" y="15386"/>
                  </a:cubicBezTo>
                  <a:lnTo>
                    <a:pt x="11725" y="15386"/>
                  </a:lnTo>
                  <a:cubicBezTo>
                    <a:pt x="11717" y="15378"/>
                    <a:pt x="11708" y="15378"/>
                    <a:pt x="11708" y="15378"/>
                  </a:cubicBezTo>
                  <a:close/>
                  <a:moveTo>
                    <a:pt x="13959" y="15882"/>
                  </a:moveTo>
                  <a:cubicBezTo>
                    <a:pt x="13940" y="15882"/>
                    <a:pt x="13910" y="15912"/>
                    <a:pt x="13910" y="15912"/>
                  </a:cubicBezTo>
                  <a:lnTo>
                    <a:pt x="13977" y="15912"/>
                  </a:lnTo>
                  <a:cubicBezTo>
                    <a:pt x="13977" y="15890"/>
                    <a:pt x="13969" y="15882"/>
                    <a:pt x="13959" y="15882"/>
                  </a:cubicBezTo>
                  <a:close/>
                  <a:moveTo>
                    <a:pt x="1568" y="601"/>
                  </a:moveTo>
                  <a:cubicBezTo>
                    <a:pt x="1801" y="601"/>
                    <a:pt x="2035" y="601"/>
                    <a:pt x="2235" y="634"/>
                  </a:cubicBezTo>
                  <a:cubicBezTo>
                    <a:pt x="2777" y="730"/>
                    <a:pt x="3258" y="917"/>
                    <a:pt x="3736" y="1137"/>
                  </a:cubicBezTo>
                  <a:lnTo>
                    <a:pt x="3736" y="1137"/>
                  </a:lnTo>
                  <a:cubicBezTo>
                    <a:pt x="3736" y="1136"/>
                    <a:pt x="3736" y="1135"/>
                    <a:pt x="3736" y="1135"/>
                  </a:cubicBezTo>
                  <a:lnTo>
                    <a:pt x="3736" y="1135"/>
                  </a:lnTo>
                  <a:cubicBezTo>
                    <a:pt x="3757" y="1145"/>
                    <a:pt x="3779" y="1156"/>
                    <a:pt x="3800" y="1166"/>
                  </a:cubicBezTo>
                  <a:lnTo>
                    <a:pt x="3800" y="1166"/>
                  </a:lnTo>
                  <a:cubicBezTo>
                    <a:pt x="3779" y="1157"/>
                    <a:pt x="3757" y="1147"/>
                    <a:pt x="3736" y="1137"/>
                  </a:cubicBezTo>
                  <a:lnTo>
                    <a:pt x="3736" y="1137"/>
                  </a:lnTo>
                  <a:cubicBezTo>
                    <a:pt x="3739" y="1167"/>
                    <a:pt x="3798" y="1168"/>
                    <a:pt x="3803" y="1168"/>
                  </a:cubicBezTo>
                  <a:lnTo>
                    <a:pt x="3803" y="1168"/>
                  </a:lnTo>
                  <a:cubicBezTo>
                    <a:pt x="3802" y="1167"/>
                    <a:pt x="3801" y="1167"/>
                    <a:pt x="3800" y="1166"/>
                  </a:cubicBezTo>
                  <a:lnTo>
                    <a:pt x="3800" y="1166"/>
                  </a:lnTo>
                  <a:cubicBezTo>
                    <a:pt x="3801" y="1167"/>
                    <a:pt x="3802" y="1167"/>
                    <a:pt x="3803" y="1168"/>
                  </a:cubicBezTo>
                  <a:cubicBezTo>
                    <a:pt x="3803" y="1168"/>
                    <a:pt x="3803" y="1168"/>
                    <a:pt x="3803" y="1168"/>
                  </a:cubicBezTo>
                  <a:lnTo>
                    <a:pt x="3803" y="1168"/>
                  </a:lnTo>
                  <a:cubicBezTo>
                    <a:pt x="4448" y="1493"/>
                    <a:pt x="5091" y="1849"/>
                    <a:pt x="5704" y="2269"/>
                  </a:cubicBezTo>
                  <a:cubicBezTo>
                    <a:pt x="6371" y="2736"/>
                    <a:pt x="7005" y="3236"/>
                    <a:pt x="7639" y="3736"/>
                  </a:cubicBezTo>
                  <a:lnTo>
                    <a:pt x="7572" y="3736"/>
                  </a:lnTo>
                  <a:cubicBezTo>
                    <a:pt x="8573" y="4570"/>
                    <a:pt x="9507" y="5471"/>
                    <a:pt x="10374" y="6438"/>
                  </a:cubicBezTo>
                  <a:cubicBezTo>
                    <a:pt x="11241" y="7406"/>
                    <a:pt x="12042" y="8406"/>
                    <a:pt x="12809" y="9474"/>
                  </a:cubicBezTo>
                  <a:cubicBezTo>
                    <a:pt x="13543" y="10575"/>
                    <a:pt x="14210" y="11742"/>
                    <a:pt x="14677" y="12976"/>
                  </a:cubicBezTo>
                  <a:cubicBezTo>
                    <a:pt x="14844" y="13443"/>
                    <a:pt x="14977" y="13910"/>
                    <a:pt x="15011" y="14411"/>
                  </a:cubicBezTo>
                  <a:lnTo>
                    <a:pt x="15011" y="15011"/>
                  </a:lnTo>
                  <a:cubicBezTo>
                    <a:pt x="14977" y="15145"/>
                    <a:pt x="14977" y="15278"/>
                    <a:pt x="14877" y="15378"/>
                  </a:cubicBezTo>
                  <a:cubicBezTo>
                    <a:pt x="14844" y="15478"/>
                    <a:pt x="14811" y="15545"/>
                    <a:pt x="14744" y="15612"/>
                  </a:cubicBezTo>
                  <a:lnTo>
                    <a:pt x="14577" y="15778"/>
                  </a:lnTo>
                  <a:lnTo>
                    <a:pt x="14344" y="15878"/>
                  </a:lnTo>
                  <a:cubicBezTo>
                    <a:pt x="14210" y="15945"/>
                    <a:pt x="14077" y="15945"/>
                    <a:pt x="13977" y="15979"/>
                  </a:cubicBezTo>
                  <a:cubicBezTo>
                    <a:pt x="13743" y="15979"/>
                    <a:pt x="13543" y="15979"/>
                    <a:pt x="13343" y="15945"/>
                  </a:cubicBezTo>
                  <a:cubicBezTo>
                    <a:pt x="13310" y="15945"/>
                    <a:pt x="13210" y="15878"/>
                    <a:pt x="13143" y="15878"/>
                  </a:cubicBezTo>
                  <a:cubicBezTo>
                    <a:pt x="12648" y="15780"/>
                    <a:pt x="12187" y="15616"/>
                    <a:pt x="11725" y="15386"/>
                  </a:cubicBezTo>
                  <a:lnTo>
                    <a:pt x="11725" y="15386"/>
                  </a:lnTo>
                  <a:cubicBezTo>
                    <a:pt x="11733" y="15395"/>
                    <a:pt x="11742" y="15411"/>
                    <a:pt x="11742" y="15445"/>
                  </a:cubicBezTo>
                  <a:cubicBezTo>
                    <a:pt x="11041" y="15111"/>
                    <a:pt x="10374" y="14678"/>
                    <a:pt x="9740" y="14277"/>
                  </a:cubicBezTo>
                  <a:cubicBezTo>
                    <a:pt x="9674" y="14211"/>
                    <a:pt x="9607" y="14177"/>
                    <a:pt x="9540" y="14144"/>
                  </a:cubicBezTo>
                  <a:cubicBezTo>
                    <a:pt x="8940" y="13710"/>
                    <a:pt x="8406" y="13310"/>
                    <a:pt x="7872" y="12843"/>
                  </a:cubicBezTo>
                  <a:cubicBezTo>
                    <a:pt x="7105" y="12209"/>
                    <a:pt x="6438" y="11542"/>
                    <a:pt x="5738" y="10875"/>
                  </a:cubicBezTo>
                  <a:lnTo>
                    <a:pt x="5671" y="10808"/>
                  </a:lnTo>
                  <a:lnTo>
                    <a:pt x="5571" y="10708"/>
                  </a:lnTo>
                  <a:lnTo>
                    <a:pt x="5504" y="10641"/>
                  </a:lnTo>
                  <a:lnTo>
                    <a:pt x="5471" y="10608"/>
                  </a:lnTo>
                  <a:lnTo>
                    <a:pt x="5404" y="10541"/>
                  </a:lnTo>
                  <a:lnTo>
                    <a:pt x="5371" y="10508"/>
                  </a:lnTo>
                  <a:lnTo>
                    <a:pt x="5337" y="10475"/>
                  </a:lnTo>
                  <a:lnTo>
                    <a:pt x="5304" y="10441"/>
                  </a:lnTo>
                  <a:lnTo>
                    <a:pt x="5237" y="10375"/>
                  </a:lnTo>
                  <a:lnTo>
                    <a:pt x="5204" y="10341"/>
                  </a:lnTo>
                  <a:lnTo>
                    <a:pt x="5170" y="10308"/>
                  </a:lnTo>
                  <a:lnTo>
                    <a:pt x="5137" y="10274"/>
                  </a:lnTo>
                  <a:lnTo>
                    <a:pt x="5070" y="10208"/>
                  </a:lnTo>
                  <a:lnTo>
                    <a:pt x="5037" y="10174"/>
                  </a:lnTo>
                  <a:cubicBezTo>
                    <a:pt x="5037" y="10141"/>
                    <a:pt x="5004" y="10141"/>
                    <a:pt x="5004" y="10108"/>
                  </a:cubicBezTo>
                  <a:cubicBezTo>
                    <a:pt x="4703" y="9774"/>
                    <a:pt x="4403" y="9440"/>
                    <a:pt x="4170" y="9107"/>
                  </a:cubicBezTo>
                  <a:lnTo>
                    <a:pt x="4070" y="9007"/>
                  </a:lnTo>
                  <a:lnTo>
                    <a:pt x="4036" y="8973"/>
                  </a:lnTo>
                  <a:cubicBezTo>
                    <a:pt x="4036" y="8973"/>
                    <a:pt x="4036" y="8940"/>
                    <a:pt x="4003" y="8940"/>
                  </a:cubicBezTo>
                  <a:cubicBezTo>
                    <a:pt x="3536" y="8340"/>
                    <a:pt x="3069" y="7806"/>
                    <a:pt x="2702" y="7172"/>
                  </a:cubicBezTo>
                  <a:cubicBezTo>
                    <a:pt x="1968" y="6105"/>
                    <a:pt x="1301" y="4937"/>
                    <a:pt x="834" y="3703"/>
                  </a:cubicBezTo>
                  <a:cubicBezTo>
                    <a:pt x="667" y="3269"/>
                    <a:pt x="534" y="2802"/>
                    <a:pt x="500" y="2302"/>
                  </a:cubicBezTo>
                  <a:lnTo>
                    <a:pt x="500" y="1868"/>
                  </a:lnTo>
                  <a:lnTo>
                    <a:pt x="500" y="1835"/>
                  </a:lnTo>
                  <a:lnTo>
                    <a:pt x="500" y="1802"/>
                  </a:lnTo>
                  <a:lnTo>
                    <a:pt x="500" y="1768"/>
                  </a:lnTo>
                  <a:lnTo>
                    <a:pt x="500" y="1702"/>
                  </a:lnTo>
                  <a:cubicBezTo>
                    <a:pt x="500" y="1668"/>
                    <a:pt x="500" y="1635"/>
                    <a:pt x="534" y="1602"/>
                  </a:cubicBezTo>
                  <a:lnTo>
                    <a:pt x="534" y="1535"/>
                  </a:lnTo>
                  <a:cubicBezTo>
                    <a:pt x="534" y="1501"/>
                    <a:pt x="567" y="1435"/>
                    <a:pt x="567" y="1368"/>
                  </a:cubicBezTo>
                  <a:lnTo>
                    <a:pt x="567" y="1335"/>
                  </a:lnTo>
                  <a:cubicBezTo>
                    <a:pt x="634" y="1101"/>
                    <a:pt x="667" y="1001"/>
                    <a:pt x="734" y="934"/>
                  </a:cubicBezTo>
                  <a:cubicBezTo>
                    <a:pt x="801" y="901"/>
                    <a:pt x="867" y="801"/>
                    <a:pt x="967" y="768"/>
                  </a:cubicBezTo>
                  <a:cubicBezTo>
                    <a:pt x="1001" y="768"/>
                    <a:pt x="1034" y="734"/>
                    <a:pt x="1068" y="734"/>
                  </a:cubicBezTo>
                  <a:cubicBezTo>
                    <a:pt x="1134" y="734"/>
                    <a:pt x="1168" y="668"/>
                    <a:pt x="1201" y="668"/>
                  </a:cubicBezTo>
                  <a:cubicBezTo>
                    <a:pt x="1334" y="634"/>
                    <a:pt x="1468" y="634"/>
                    <a:pt x="1568" y="601"/>
                  </a:cubicBezTo>
                  <a:close/>
                  <a:moveTo>
                    <a:pt x="1668" y="0"/>
                  </a:moveTo>
                  <a:cubicBezTo>
                    <a:pt x="1401" y="0"/>
                    <a:pt x="1168" y="67"/>
                    <a:pt x="967" y="134"/>
                  </a:cubicBezTo>
                  <a:lnTo>
                    <a:pt x="901" y="134"/>
                  </a:lnTo>
                  <a:cubicBezTo>
                    <a:pt x="867" y="134"/>
                    <a:pt x="867" y="167"/>
                    <a:pt x="834" y="167"/>
                  </a:cubicBezTo>
                  <a:cubicBezTo>
                    <a:pt x="701" y="234"/>
                    <a:pt x="634" y="301"/>
                    <a:pt x="534" y="401"/>
                  </a:cubicBezTo>
                  <a:lnTo>
                    <a:pt x="467" y="467"/>
                  </a:lnTo>
                  <a:cubicBezTo>
                    <a:pt x="400" y="501"/>
                    <a:pt x="367" y="601"/>
                    <a:pt x="334" y="634"/>
                  </a:cubicBezTo>
                  <a:cubicBezTo>
                    <a:pt x="334" y="668"/>
                    <a:pt x="300" y="668"/>
                    <a:pt x="300" y="734"/>
                  </a:cubicBezTo>
                  <a:lnTo>
                    <a:pt x="300" y="768"/>
                  </a:lnTo>
                  <a:cubicBezTo>
                    <a:pt x="167" y="901"/>
                    <a:pt x="167" y="968"/>
                    <a:pt x="134" y="1001"/>
                  </a:cubicBezTo>
                  <a:cubicBezTo>
                    <a:pt x="67" y="1068"/>
                    <a:pt x="67" y="1101"/>
                    <a:pt x="67" y="1168"/>
                  </a:cubicBezTo>
                  <a:cubicBezTo>
                    <a:pt x="33" y="1301"/>
                    <a:pt x="33" y="1435"/>
                    <a:pt x="0" y="1501"/>
                  </a:cubicBezTo>
                  <a:lnTo>
                    <a:pt x="0" y="1768"/>
                  </a:lnTo>
                  <a:cubicBezTo>
                    <a:pt x="0" y="2069"/>
                    <a:pt x="33" y="2402"/>
                    <a:pt x="67" y="2669"/>
                  </a:cubicBezTo>
                  <a:cubicBezTo>
                    <a:pt x="67" y="2769"/>
                    <a:pt x="134" y="2836"/>
                    <a:pt x="134" y="2936"/>
                  </a:cubicBezTo>
                  <a:lnTo>
                    <a:pt x="134" y="2969"/>
                  </a:lnTo>
                  <a:lnTo>
                    <a:pt x="367" y="3736"/>
                  </a:lnTo>
                  <a:cubicBezTo>
                    <a:pt x="367" y="3770"/>
                    <a:pt x="400" y="3803"/>
                    <a:pt x="400" y="3903"/>
                  </a:cubicBezTo>
                  <a:lnTo>
                    <a:pt x="801" y="4770"/>
                  </a:lnTo>
                  <a:cubicBezTo>
                    <a:pt x="1001" y="5171"/>
                    <a:pt x="1201" y="5604"/>
                    <a:pt x="1468" y="6005"/>
                  </a:cubicBezTo>
                  <a:lnTo>
                    <a:pt x="1835" y="6638"/>
                  </a:lnTo>
                  <a:cubicBezTo>
                    <a:pt x="2335" y="7406"/>
                    <a:pt x="2835" y="8140"/>
                    <a:pt x="3403" y="8807"/>
                  </a:cubicBezTo>
                  <a:cubicBezTo>
                    <a:pt x="3903" y="9440"/>
                    <a:pt x="4403" y="10008"/>
                    <a:pt x="4970" y="10608"/>
                  </a:cubicBezTo>
                  <a:lnTo>
                    <a:pt x="5037" y="10675"/>
                  </a:lnTo>
                  <a:lnTo>
                    <a:pt x="5070" y="10741"/>
                  </a:lnTo>
                  <a:cubicBezTo>
                    <a:pt x="6104" y="11842"/>
                    <a:pt x="7305" y="12910"/>
                    <a:pt x="8506" y="13844"/>
                  </a:cubicBezTo>
                  <a:cubicBezTo>
                    <a:pt x="8540" y="13910"/>
                    <a:pt x="8573" y="13944"/>
                    <a:pt x="8673" y="13977"/>
                  </a:cubicBezTo>
                  <a:cubicBezTo>
                    <a:pt x="9340" y="14477"/>
                    <a:pt x="10007" y="14944"/>
                    <a:pt x="10741" y="15345"/>
                  </a:cubicBezTo>
                  <a:cubicBezTo>
                    <a:pt x="11075" y="15578"/>
                    <a:pt x="11442" y="15745"/>
                    <a:pt x="11842" y="15912"/>
                  </a:cubicBezTo>
                  <a:cubicBezTo>
                    <a:pt x="12175" y="16079"/>
                    <a:pt x="12542" y="16179"/>
                    <a:pt x="12909" y="16279"/>
                  </a:cubicBezTo>
                  <a:lnTo>
                    <a:pt x="13009" y="16279"/>
                  </a:lnTo>
                  <a:cubicBezTo>
                    <a:pt x="13243" y="16312"/>
                    <a:pt x="13543" y="16345"/>
                    <a:pt x="13777" y="16345"/>
                  </a:cubicBezTo>
                  <a:cubicBezTo>
                    <a:pt x="14043" y="16345"/>
                    <a:pt x="14277" y="16312"/>
                    <a:pt x="14544" y="16179"/>
                  </a:cubicBezTo>
                  <a:cubicBezTo>
                    <a:pt x="14611" y="16145"/>
                    <a:pt x="14744" y="16079"/>
                    <a:pt x="14844" y="16012"/>
                  </a:cubicBezTo>
                  <a:lnTo>
                    <a:pt x="15078" y="15778"/>
                  </a:lnTo>
                  <a:cubicBezTo>
                    <a:pt x="15178" y="15678"/>
                    <a:pt x="15211" y="15578"/>
                    <a:pt x="15244" y="15478"/>
                  </a:cubicBezTo>
                  <a:cubicBezTo>
                    <a:pt x="15278" y="15345"/>
                    <a:pt x="15344" y="15245"/>
                    <a:pt x="15378" y="15078"/>
                  </a:cubicBezTo>
                  <a:cubicBezTo>
                    <a:pt x="15411" y="14811"/>
                    <a:pt x="15411" y="14511"/>
                    <a:pt x="15411" y="14244"/>
                  </a:cubicBezTo>
                  <a:cubicBezTo>
                    <a:pt x="15378" y="13844"/>
                    <a:pt x="15278" y="13510"/>
                    <a:pt x="15211" y="13143"/>
                  </a:cubicBezTo>
                  <a:cubicBezTo>
                    <a:pt x="15011" y="12476"/>
                    <a:pt x="14711" y="11809"/>
                    <a:pt x="14377" y="11175"/>
                  </a:cubicBezTo>
                  <a:cubicBezTo>
                    <a:pt x="14043" y="10508"/>
                    <a:pt x="13677" y="9941"/>
                    <a:pt x="13243" y="9307"/>
                  </a:cubicBezTo>
                  <a:cubicBezTo>
                    <a:pt x="12843" y="8740"/>
                    <a:pt x="12409" y="8140"/>
                    <a:pt x="11942" y="7572"/>
                  </a:cubicBezTo>
                  <a:cubicBezTo>
                    <a:pt x="11041" y="6405"/>
                    <a:pt x="10007" y="5304"/>
                    <a:pt x="8973" y="4270"/>
                  </a:cubicBezTo>
                  <a:cubicBezTo>
                    <a:pt x="7872" y="3269"/>
                    <a:pt x="6738" y="2302"/>
                    <a:pt x="5504" y="1501"/>
                  </a:cubicBezTo>
                  <a:cubicBezTo>
                    <a:pt x="4904" y="1135"/>
                    <a:pt x="4236" y="768"/>
                    <a:pt x="3603" y="501"/>
                  </a:cubicBezTo>
                  <a:cubicBezTo>
                    <a:pt x="3002" y="267"/>
                    <a:pt x="2335" y="0"/>
                    <a:pt x="1668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9"/>
            <p:cNvSpPr/>
            <p:nvPr/>
          </p:nvSpPr>
          <p:spPr>
            <a:xfrm>
              <a:off x="2510200" y="3478763"/>
              <a:ext cx="488700" cy="271875"/>
            </a:xfrm>
            <a:custGeom>
              <a:avLst/>
              <a:gdLst/>
              <a:ahLst/>
              <a:cxnLst/>
              <a:rect l="l" t="t" r="r" b="b"/>
              <a:pathLst>
                <a:path w="19548" h="10875" extrusionOk="0">
                  <a:moveTo>
                    <a:pt x="16312" y="401"/>
                  </a:moveTo>
                  <a:cubicBezTo>
                    <a:pt x="16842" y="401"/>
                    <a:pt x="17344" y="409"/>
                    <a:pt x="17846" y="534"/>
                  </a:cubicBezTo>
                  <a:lnTo>
                    <a:pt x="18480" y="801"/>
                  </a:lnTo>
                  <a:cubicBezTo>
                    <a:pt x="18547" y="834"/>
                    <a:pt x="18680" y="934"/>
                    <a:pt x="18780" y="1001"/>
                  </a:cubicBezTo>
                  <a:lnTo>
                    <a:pt x="18847" y="1101"/>
                  </a:lnTo>
                  <a:cubicBezTo>
                    <a:pt x="18881" y="1101"/>
                    <a:pt x="18881" y="1135"/>
                    <a:pt x="18914" y="1168"/>
                  </a:cubicBezTo>
                  <a:cubicBezTo>
                    <a:pt x="18981" y="1201"/>
                    <a:pt x="19014" y="1301"/>
                    <a:pt x="19047" y="1368"/>
                  </a:cubicBezTo>
                  <a:cubicBezTo>
                    <a:pt x="19047" y="1466"/>
                    <a:pt x="19083" y="1528"/>
                    <a:pt x="19011" y="1528"/>
                  </a:cubicBezTo>
                  <a:cubicBezTo>
                    <a:pt x="18984" y="1528"/>
                    <a:pt x="18943" y="1519"/>
                    <a:pt x="18881" y="1501"/>
                  </a:cubicBezTo>
                  <a:lnTo>
                    <a:pt x="18881" y="1535"/>
                  </a:lnTo>
                  <a:lnTo>
                    <a:pt x="18881" y="1702"/>
                  </a:lnTo>
                  <a:lnTo>
                    <a:pt x="18881" y="1735"/>
                  </a:lnTo>
                  <a:lnTo>
                    <a:pt x="18881" y="1868"/>
                  </a:lnTo>
                  <a:lnTo>
                    <a:pt x="18881" y="1902"/>
                  </a:lnTo>
                  <a:lnTo>
                    <a:pt x="18881" y="1968"/>
                  </a:lnTo>
                  <a:lnTo>
                    <a:pt x="18881" y="2002"/>
                  </a:lnTo>
                  <a:cubicBezTo>
                    <a:pt x="18847" y="2169"/>
                    <a:pt x="18814" y="2302"/>
                    <a:pt x="18714" y="2402"/>
                  </a:cubicBezTo>
                  <a:cubicBezTo>
                    <a:pt x="18480" y="2836"/>
                    <a:pt x="18180" y="3203"/>
                    <a:pt x="17846" y="3570"/>
                  </a:cubicBezTo>
                  <a:cubicBezTo>
                    <a:pt x="16912" y="4537"/>
                    <a:pt x="15878" y="5338"/>
                    <a:pt x="14744" y="6038"/>
                  </a:cubicBezTo>
                  <a:cubicBezTo>
                    <a:pt x="14177" y="6405"/>
                    <a:pt x="13510" y="6805"/>
                    <a:pt x="12876" y="7139"/>
                  </a:cubicBezTo>
                  <a:cubicBezTo>
                    <a:pt x="12876" y="7172"/>
                    <a:pt x="12843" y="7172"/>
                    <a:pt x="12843" y="7172"/>
                  </a:cubicBezTo>
                  <a:cubicBezTo>
                    <a:pt x="12843" y="7206"/>
                    <a:pt x="12810" y="7206"/>
                    <a:pt x="12810" y="7206"/>
                  </a:cubicBezTo>
                  <a:cubicBezTo>
                    <a:pt x="12743" y="7206"/>
                    <a:pt x="12743" y="7239"/>
                    <a:pt x="12709" y="7239"/>
                  </a:cubicBezTo>
                  <a:cubicBezTo>
                    <a:pt x="12343" y="7472"/>
                    <a:pt x="11909" y="7673"/>
                    <a:pt x="11542" y="7839"/>
                  </a:cubicBezTo>
                  <a:cubicBezTo>
                    <a:pt x="11509" y="7839"/>
                    <a:pt x="11509" y="7873"/>
                    <a:pt x="11475" y="7873"/>
                  </a:cubicBezTo>
                  <a:cubicBezTo>
                    <a:pt x="11475" y="7906"/>
                    <a:pt x="11409" y="7906"/>
                    <a:pt x="11409" y="7906"/>
                  </a:cubicBezTo>
                  <a:cubicBezTo>
                    <a:pt x="11409" y="7973"/>
                    <a:pt x="11375" y="7973"/>
                    <a:pt x="11375" y="7973"/>
                  </a:cubicBezTo>
                  <a:lnTo>
                    <a:pt x="11308" y="8006"/>
                  </a:lnTo>
                  <a:cubicBezTo>
                    <a:pt x="11308" y="8040"/>
                    <a:pt x="11242" y="8040"/>
                    <a:pt x="11242" y="8040"/>
                  </a:cubicBezTo>
                  <a:cubicBezTo>
                    <a:pt x="11242" y="8073"/>
                    <a:pt x="11208" y="8073"/>
                    <a:pt x="11208" y="8073"/>
                  </a:cubicBezTo>
                  <a:cubicBezTo>
                    <a:pt x="11208" y="8140"/>
                    <a:pt x="11175" y="8140"/>
                    <a:pt x="11175" y="8140"/>
                  </a:cubicBezTo>
                  <a:cubicBezTo>
                    <a:pt x="11175" y="8173"/>
                    <a:pt x="11142" y="8173"/>
                    <a:pt x="11142" y="8173"/>
                  </a:cubicBezTo>
                  <a:cubicBezTo>
                    <a:pt x="11142" y="8206"/>
                    <a:pt x="11075" y="8206"/>
                    <a:pt x="11075" y="8206"/>
                  </a:cubicBezTo>
                  <a:lnTo>
                    <a:pt x="11042" y="8240"/>
                  </a:lnTo>
                  <a:cubicBezTo>
                    <a:pt x="11008" y="8240"/>
                    <a:pt x="11008" y="8306"/>
                    <a:pt x="10975" y="8306"/>
                  </a:cubicBezTo>
                  <a:lnTo>
                    <a:pt x="10908" y="8306"/>
                  </a:lnTo>
                  <a:cubicBezTo>
                    <a:pt x="10875" y="8306"/>
                    <a:pt x="10875" y="8340"/>
                    <a:pt x="10841" y="8340"/>
                  </a:cubicBezTo>
                  <a:lnTo>
                    <a:pt x="10808" y="8340"/>
                  </a:lnTo>
                  <a:cubicBezTo>
                    <a:pt x="10741" y="8340"/>
                    <a:pt x="10741" y="8373"/>
                    <a:pt x="10708" y="8373"/>
                  </a:cubicBezTo>
                  <a:cubicBezTo>
                    <a:pt x="10708" y="8373"/>
                    <a:pt x="10675" y="8406"/>
                    <a:pt x="10641" y="8406"/>
                  </a:cubicBezTo>
                  <a:cubicBezTo>
                    <a:pt x="9774" y="8807"/>
                    <a:pt x="8840" y="9140"/>
                    <a:pt x="7939" y="9407"/>
                  </a:cubicBezTo>
                  <a:lnTo>
                    <a:pt x="7873" y="9407"/>
                  </a:lnTo>
                  <a:cubicBezTo>
                    <a:pt x="7206" y="9641"/>
                    <a:pt x="6538" y="9807"/>
                    <a:pt x="5871" y="9974"/>
                  </a:cubicBezTo>
                  <a:lnTo>
                    <a:pt x="5838" y="9974"/>
                  </a:lnTo>
                  <a:cubicBezTo>
                    <a:pt x="5771" y="9974"/>
                    <a:pt x="5671" y="10008"/>
                    <a:pt x="5604" y="10008"/>
                  </a:cubicBezTo>
                  <a:cubicBezTo>
                    <a:pt x="4837" y="10174"/>
                    <a:pt x="4103" y="10241"/>
                    <a:pt x="3303" y="10308"/>
                  </a:cubicBezTo>
                  <a:lnTo>
                    <a:pt x="3369" y="10308"/>
                  </a:lnTo>
                  <a:cubicBezTo>
                    <a:pt x="3244" y="10316"/>
                    <a:pt x="3119" y="10320"/>
                    <a:pt x="2994" y="10320"/>
                  </a:cubicBezTo>
                  <a:cubicBezTo>
                    <a:pt x="2619" y="10320"/>
                    <a:pt x="2244" y="10283"/>
                    <a:pt x="1868" y="10208"/>
                  </a:cubicBezTo>
                  <a:cubicBezTo>
                    <a:pt x="1802" y="10208"/>
                    <a:pt x="1702" y="10174"/>
                    <a:pt x="1668" y="10174"/>
                  </a:cubicBezTo>
                  <a:cubicBezTo>
                    <a:pt x="1468" y="10141"/>
                    <a:pt x="1301" y="10041"/>
                    <a:pt x="1101" y="9974"/>
                  </a:cubicBezTo>
                  <a:cubicBezTo>
                    <a:pt x="1001" y="9908"/>
                    <a:pt x="868" y="9841"/>
                    <a:pt x="801" y="9741"/>
                  </a:cubicBezTo>
                  <a:cubicBezTo>
                    <a:pt x="768" y="9674"/>
                    <a:pt x="668" y="9641"/>
                    <a:pt x="634" y="9541"/>
                  </a:cubicBezTo>
                  <a:cubicBezTo>
                    <a:pt x="601" y="9474"/>
                    <a:pt x="601" y="9407"/>
                    <a:pt x="534" y="9340"/>
                  </a:cubicBezTo>
                  <a:cubicBezTo>
                    <a:pt x="534" y="9240"/>
                    <a:pt x="501" y="9174"/>
                    <a:pt x="501" y="9074"/>
                  </a:cubicBezTo>
                  <a:cubicBezTo>
                    <a:pt x="501" y="8974"/>
                    <a:pt x="501" y="8840"/>
                    <a:pt x="534" y="8707"/>
                  </a:cubicBezTo>
                  <a:cubicBezTo>
                    <a:pt x="601" y="8507"/>
                    <a:pt x="668" y="8306"/>
                    <a:pt x="768" y="8140"/>
                  </a:cubicBezTo>
                  <a:cubicBezTo>
                    <a:pt x="1001" y="7706"/>
                    <a:pt x="1301" y="7339"/>
                    <a:pt x="1635" y="6972"/>
                  </a:cubicBezTo>
                  <a:cubicBezTo>
                    <a:pt x="2536" y="6005"/>
                    <a:pt x="3603" y="5204"/>
                    <a:pt x="4704" y="4504"/>
                  </a:cubicBezTo>
                  <a:cubicBezTo>
                    <a:pt x="5805" y="3836"/>
                    <a:pt x="6972" y="3203"/>
                    <a:pt x="8140" y="2669"/>
                  </a:cubicBezTo>
                  <a:cubicBezTo>
                    <a:pt x="9307" y="2169"/>
                    <a:pt x="10508" y="1668"/>
                    <a:pt x="11742" y="1301"/>
                  </a:cubicBezTo>
                  <a:lnTo>
                    <a:pt x="11709" y="1301"/>
                  </a:lnTo>
                  <a:cubicBezTo>
                    <a:pt x="12476" y="1068"/>
                    <a:pt x="13243" y="868"/>
                    <a:pt x="14044" y="701"/>
                  </a:cubicBezTo>
                  <a:cubicBezTo>
                    <a:pt x="14811" y="534"/>
                    <a:pt x="15545" y="467"/>
                    <a:pt x="16312" y="401"/>
                  </a:cubicBezTo>
                  <a:close/>
                  <a:moveTo>
                    <a:pt x="16479" y="0"/>
                  </a:moveTo>
                  <a:cubicBezTo>
                    <a:pt x="15778" y="0"/>
                    <a:pt x="15044" y="100"/>
                    <a:pt x="14344" y="201"/>
                  </a:cubicBezTo>
                  <a:cubicBezTo>
                    <a:pt x="12876" y="467"/>
                    <a:pt x="11475" y="868"/>
                    <a:pt x="10108" y="1368"/>
                  </a:cubicBezTo>
                  <a:cubicBezTo>
                    <a:pt x="8707" y="1868"/>
                    <a:pt x="7339" y="2502"/>
                    <a:pt x="6038" y="3203"/>
                  </a:cubicBezTo>
                  <a:cubicBezTo>
                    <a:pt x="5438" y="3536"/>
                    <a:pt x="4804" y="3937"/>
                    <a:pt x="4203" y="4303"/>
                  </a:cubicBezTo>
                  <a:cubicBezTo>
                    <a:pt x="3636" y="4704"/>
                    <a:pt x="3003" y="5137"/>
                    <a:pt x="2469" y="5604"/>
                  </a:cubicBezTo>
                  <a:cubicBezTo>
                    <a:pt x="1935" y="6005"/>
                    <a:pt x="1435" y="6505"/>
                    <a:pt x="968" y="7039"/>
                  </a:cubicBezTo>
                  <a:cubicBezTo>
                    <a:pt x="701" y="7339"/>
                    <a:pt x="501" y="7639"/>
                    <a:pt x="334" y="7973"/>
                  </a:cubicBezTo>
                  <a:cubicBezTo>
                    <a:pt x="201" y="8173"/>
                    <a:pt x="100" y="8473"/>
                    <a:pt x="34" y="8707"/>
                  </a:cubicBezTo>
                  <a:cubicBezTo>
                    <a:pt x="0" y="8840"/>
                    <a:pt x="0" y="9007"/>
                    <a:pt x="0" y="9140"/>
                  </a:cubicBezTo>
                  <a:cubicBezTo>
                    <a:pt x="0" y="9274"/>
                    <a:pt x="0" y="9340"/>
                    <a:pt x="34" y="9474"/>
                  </a:cubicBezTo>
                  <a:cubicBezTo>
                    <a:pt x="100" y="9607"/>
                    <a:pt x="134" y="9707"/>
                    <a:pt x="167" y="9807"/>
                  </a:cubicBezTo>
                  <a:cubicBezTo>
                    <a:pt x="267" y="9941"/>
                    <a:pt x="301" y="10008"/>
                    <a:pt x="367" y="10108"/>
                  </a:cubicBezTo>
                  <a:cubicBezTo>
                    <a:pt x="534" y="10308"/>
                    <a:pt x="768" y="10441"/>
                    <a:pt x="1001" y="10541"/>
                  </a:cubicBezTo>
                  <a:cubicBezTo>
                    <a:pt x="1268" y="10675"/>
                    <a:pt x="1501" y="10775"/>
                    <a:pt x="1768" y="10808"/>
                  </a:cubicBezTo>
                  <a:lnTo>
                    <a:pt x="1835" y="10808"/>
                  </a:lnTo>
                  <a:cubicBezTo>
                    <a:pt x="2202" y="10842"/>
                    <a:pt x="2602" y="10875"/>
                    <a:pt x="2969" y="10875"/>
                  </a:cubicBezTo>
                  <a:cubicBezTo>
                    <a:pt x="3369" y="10875"/>
                    <a:pt x="3770" y="10842"/>
                    <a:pt x="4170" y="10808"/>
                  </a:cubicBezTo>
                  <a:cubicBezTo>
                    <a:pt x="5004" y="10708"/>
                    <a:pt x="5838" y="10541"/>
                    <a:pt x="6638" y="10341"/>
                  </a:cubicBezTo>
                  <a:lnTo>
                    <a:pt x="6805" y="10308"/>
                  </a:lnTo>
                  <a:cubicBezTo>
                    <a:pt x="8306" y="9941"/>
                    <a:pt x="9774" y="9374"/>
                    <a:pt x="11175" y="8773"/>
                  </a:cubicBezTo>
                  <a:cubicBezTo>
                    <a:pt x="11208" y="8707"/>
                    <a:pt x="11208" y="8707"/>
                    <a:pt x="11275" y="8707"/>
                  </a:cubicBezTo>
                  <a:cubicBezTo>
                    <a:pt x="11308" y="8707"/>
                    <a:pt x="11308" y="8673"/>
                    <a:pt x="11342" y="8673"/>
                  </a:cubicBezTo>
                  <a:cubicBezTo>
                    <a:pt x="12042" y="8340"/>
                    <a:pt x="12776" y="8006"/>
                    <a:pt x="13477" y="7639"/>
                  </a:cubicBezTo>
                  <a:cubicBezTo>
                    <a:pt x="14277" y="7172"/>
                    <a:pt x="15011" y="6705"/>
                    <a:pt x="15778" y="6205"/>
                  </a:cubicBezTo>
                  <a:cubicBezTo>
                    <a:pt x="15978" y="6105"/>
                    <a:pt x="16145" y="5938"/>
                    <a:pt x="16345" y="5805"/>
                  </a:cubicBezTo>
                  <a:cubicBezTo>
                    <a:pt x="16712" y="5504"/>
                    <a:pt x="17113" y="5204"/>
                    <a:pt x="17446" y="4937"/>
                  </a:cubicBezTo>
                  <a:cubicBezTo>
                    <a:pt x="17680" y="4704"/>
                    <a:pt x="17947" y="4504"/>
                    <a:pt x="18147" y="4270"/>
                  </a:cubicBezTo>
                  <a:lnTo>
                    <a:pt x="18280" y="4137"/>
                  </a:lnTo>
                  <a:lnTo>
                    <a:pt x="18780" y="3503"/>
                  </a:lnTo>
                  <a:lnTo>
                    <a:pt x="18814" y="3470"/>
                  </a:lnTo>
                  <a:cubicBezTo>
                    <a:pt x="18847" y="3369"/>
                    <a:pt x="18881" y="3336"/>
                    <a:pt x="18947" y="3236"/>
                  </a:cubicBezTo>
                  <a:cubicBezTo>
                    <a:pt x="19114" y="3003"/>
                    <a:pt x="19281" y="2769"/>
                    <a:pt x="19381" y="2469"/>
                  </a:cubicBezTo>
                  <a:cubicBezTo>
                    <a:pt x="19448" y="2369"/>
                    <a:pt x="19448" y="2302"/>
                    <a:pt x="19481" y="2202"/>
                  </a:cubicBezTo>
                  <a:cubicBezTo>
                    <a:pt x="19514" y="2135"/>
                    <a:pt x="19548" y="2002"/>
                    <a:pt x="19548" y="1868"/>
                  </a:cubicBezTo>
                  <a:lnTo>
                    <a:pt x="19548" y="1702"/>
                  </a:lnTo>
                  <a:cubicBezTo>
                    <a:pt x="19548" y="1647"/>
                    <a:pt x="19548" y="1593"/>
                    <a:pt x="19511" y="1593"/>
                  </a:cubicBezTo>
                  <a:cubicBezTo>
                    <a:pt x="19503" y="1593"/>
                    <a:pt x="19493" y="1595"/>
                    <a:pt x="19481" y="1602"/>
                  </a:cubicBezTo>
                  <a:lnTo>
                    <a:pt x="19481" y="1535"/>
                  </a:lnTo>
                  <a:lnTo>
                    <a:pt x="19481" y="1468"/>
                  </a:lnTo>
                  <a:cubicBezTo>
                    <a:pt x="19481" y="1368"/>
                    <a:pt x="19481" y="1335"/>
                    <a:pt x="19448" y="1268"/>
                  </a:cubicBezTo>
                  <a:cubicBezTo>
                    <a:pt x="19448" y="1201"/>
                    <a:pt x="19381" y="1168"/>
                    <a:pt x="19381" y="1135"/>
                  </a:cubicBezTo>
                  <a:cubicBezTo>
                    <a:pt x="19314" y="1034"/>
                    <a:pt x="19281" y="934"/>
                    <a:pt x="19181" y="834"/>
                  </a:cubicBezTo>
                  <a:lnTo>
                    <a:pt x="19147" y="801"/>
                  </a:lnTo>
                  <a:lnTo>
                    <a:pt x="19114" y="768"/>
                  </a:lnTo>
                  <a:cubicBezTo>
                    <a:pt x="18947" y="601"/>
                    <a:pt x="18714" y="434"/>
                    <a:pt x="18480" y="334"/>
                  </a:cubicBezTo>
                  <a:cubicBezTo>
                    <a:pt x="17846" y="34"/>
                    <a:pt x="17146" y="0"/>
                    <a:pt x="1647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4" name="Google Shape;574;p39"/>
          <p:cNvGrpSpPr/>
          <p:nvPr/>
        </p:nvGrpSpPr>
        <p:grpSpPr>
          <a:xfrm rot="632919">
            <a:off x="8039421" y="852037"/>
            <a:ext cx="641652" cy="668105"/>
            <a:chOff x="2079900" y="3077638"/>
            <a:chExt cx="367775" cy="382800"/>
          </a:xfrm>
        </p:grpSpPr>
        <p:sp>
          <p:nvSpPr>
            <p:cNvPr id="575" name="Google Shape;575;p3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9" name="Google Shape;579;p39"/>
          <p:cNvGrpSpPr/>
          <p:nvPr/>
        </p:nvGrpSpPr>
        <p:grpSpPr>
          <a:xfrm rot="-148811" flipH="1">
            <a:off x="1793990" y="4411704"/>
            <a:ext cx="371396" cy="375435"/>
            <a:chOff x="2079900" y="3077638"/>
            <a:chExt cx="367775" cy="382800"/>
          </a:xfrm>
        </p:grpSpPr>
        <p:sp>
          <p:nvSpPr>
            <p:cNvPr id="580" name="Google Shape;580;p3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Oval 46">
            <a:extLst>
              <a:ext uri="{FF2B5EF4-FFF2-40B4-BE49-F238E27FC236}">
                <a16:creationId xmlns:a16="http://schemas.microsoft.com/office/drawing/2014/main" id="{693DF046-DF46-4186-BE0B-3DA0B52B9D42}"/>
              </a:ext>
            </a:extLst>
          </p:cNvPr>
          <p:cNvSpPr/>
          <p:nvPr/>
        </p:nvSpPr>
        <p:spPr>
          <a:xfrm>
            <a:off x="0" y="416665"/>
            <a:ext cx="9038122" cy="432123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Muốn giải bài toán bằng hai phép tính ta làm theo hai bước: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       - Bước 1: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Tìm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thành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phần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chưa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biết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       - Bước 2: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Tìm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theo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yêu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cầu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đề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bài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HP-035" panose="020B06030503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41"/>
          <p:cNvSpPr/>
          <p:nvPr/>
        </p:nvSpPr>
        <p:spPr>
          <a:xfrm>
            <a:off x="1983436" y="1386774"/>
            <a:ext cx="4866097" cy="2799914"/>
          </a:xfrm>
          <a:custGeom>
            <a:avLst/>
            <a:gdLst/>
            <a:ahLst/>
            <a:cxnLst/>
            <a:rect l="l" t="t" r="r" b="b"/>
            <a:pathLst>
              <a:path w="19081" h="24216" extrusionOk="0">
                <a:moveTo>
                  <a:pt x="10782" y="1"/>
                </a:moveTo>
                <a:cubicBezTo>
                  <a:pt x="9663" y="1"/>
                  <a:pt x="8461" y="88"/>
                  <a:pt x="7205" y="217"/>
                </a:cubicBezTo>
                <a:cubicBezTo>
                  <a:pt x="5204" y="417"/>
                  <a:pt x="3136" y="1084"/>
                  <a:pt x="2168" y="3019"/>
                </a:cubicBezTo>
                <a:cubicBezTo>
                  <a:pt x="1234" y="4854"/>
                  <a:pt x="0" y="19598"/>
                  <a:pt x="2502" y="22133"/>
                </a:cubicBezTo>
                <a:cubicBezTo>
                  <a:pt x="3914" y="23561"/>
                  <a:pt x="7017" y="24216"/>
                  <a:pt x="10076" y="24216"/>
                </a:cubicBezTo>
                <a:cubicBezTo>
                  <a:pt x="13590" y="24216"/>
                  <a:pt x="17046" y="23351"/>
                  <a:pt x="17813" y="21799"/>
                </a:cubicBezTo>
                <a:cubicBezTo>
                  <a:pt x="19081" y="19231"/>
                  <a:pt x="18880" y="9223"/>
                  <a:pt x="18147" y="4887"/>
                </a:cubicBezTo>
                <a:cubicBezTo>
                  <a:pt x="17450" y="1018"/>
                  <a:pt x="14599" y="1"/>
                  <a:pt x="10782" y="1"/>
                </a:cubicBez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41"/>
          <p:cNvSpPr txBox="1"/>
          <p:nvPr/>
        </p:nvSpPr>
        <p:spPr>
          <a:xfrm>
            <a:off x="3381190" y="1588388"/>
            <a:ext cx="1472700" cy="4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rPr>
              <a:t>To-do!</a:t>
            </a:r>
            <a:endParaRPr sz="2300">
              <a:solidFill>
                <a:schemeClr val="lt1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644" name="Google Shape;644;p41"/>
          <p:cNvSpPr/>
          <p:nvPr/>
        </p:nvSpPr>
        <p:spPr>
          <a:xfrm rot="-7008775">
            <a:off x="5216341" y="1129729"/>
            <a:ext cx="533077" cy="781160"/>
          </a:xfrm>
          <a:custGeom>
            <a:avLst/>
            <a:gdLst/>
            <a:ahLst/>
            <a:cxnLst/>
            <a:rect l="l" t="t" r="r" b="b"/>
            <a:pathLst>
              <a:path w="44841" h="65709" extrusionOk="0">
                <a:moveTo>
                  <a:pt x="11247" y="0"/>
                </a:moveTo>
                <a:cubicBezTo>
                  <a:pt x="10906" y="0"/>
                  <a:pt x="10561" y="19"/>
                  <a:pt x="10211" y="57"/>
                </a:cubicBezTo>
                <a:cubicBezTo>
                  <a:pt x="0" y="1166"/>
                  <a:pt x="888" y="12044"/>
                  <a:pt x="2664" y="23365"/>
                </a:cubicBezTo>
                <a:cubicBezTo>
                  <a:pt x="3996" y="31578"/>
                  <a:pt x="15317" y="57994"/>
                  <a:pt x="19534" y="62211"/>
                </a:cubicBezTo>
                <a:cubicBezTo>
                  <a:pt x="21565" y="64412"/>
                  <a:pt x="24371" y="65708"/>
                  <a:pt x="27163" y="65708"/>
                </a:cubicBezTo>
                <a:cubicBezTo>
                  <a:pt x="28033" y="65708"/>
                  <a:pt x="28902" y="65583"/>
                  <a:pt x="29745" y="65319"/>
                </a:cubicBezTo>
                <a:cubicBezTo>
                  <a:pt x="35073" y="63321"/>
                  <a:pt x="36627" y="57550"/>
                  <a:pt x="35739" y="52666"/>
                </a:cubicBezTo>
                <a:cubicBezTo>
                  <a:pt x="33741" y="43565"/>
                  <a:pt x="29745" y="34686"/>
                  <a:pt x="23974" y="27360"/>
                </a:cubicBezTo>
                <a:cubicBezTo>
                  <a:pt x="22924" y="25906"/>
                  <a:pt x="21932" y="25275"/>
                  <a:pt x="21213" y="25275"/>
                </a:cubicBezTo>
                <a:cubicBezTo>
                  <a:pt x="19958" y="25275"/>
                  <a:pt x="19535" y="27201"/>
                  <a:pt x="21088" y="30024"/>
                </a:cubicBezTo>
                <a:cubicBezTo>
                  <a:pt x="23530" y="34464"/>
                  <a:pt x="33075" y="49558"/>
                  <a:pt x="32187" y="56440"/>
                </a:cubicBezTo>
                <a:cubicBezTo>
                  <a:pt x="32004" y="57904"/>
                  <a:pt x="30614" y="61934"/>
                  <a:pt x="27643" y="61934"/>
                </a:cubicBezTo>
                <a:cubicBezTo>
                  <a:pt x="27010" y="61934"/>
                  <a:pt x="26307" y="61752"/>
                  <a:pt x="25528" y="61323"/>
                </a:cubicBezTo>
                <a:cubicBezTo>
                  <a:pt x="24196" y="60435"/>
                  <a:pt x="23086" y="59547"/>
                  <a:pt x="22198" y="58438"/>
                </a:cubicBezTo>
                <a:cubicBezTo>
                  <a:pt x="19312" y="55108"/>
                  <a:pt x="5772" y="30690"/>
                  <a:pt x="5550" y="11822"/>
                </a:cubicBezTo>
                <a:cubicBezTo>
                  <a:pt x="5328" y="8492"/>
                  <a:pt x="7325" y="5384"/>
                  <a:pt x="10211" y="4052"/>
                </a:cubicBezTo>
                <a:cubicBezTo>
                  <a:pt x="10720" y="3892"/>
                  <a:pt x="11212" y="3818"/>
                  <a:pt x="11688" y="3818"/>
                </a:cubicBezTo>
                <a:cubicBezTo>
                  <a:pt x="15165" y="3818"/>
                  <a:pt x="17804" y="7730"/>
                  <a:pt x="19756" y="10268"/>
                </a:cubicBezTo>
                <a:cubicBezTo>
                  <a:pt x="30189" y="24918"/>
                  <a:pt x="35295" y="42011"/>
                  <a:pt x="41954" y="58438"/>
                </a:cubicBezTo>
                <a:cubicBezTo>
                  <a:pt x="42117" y="58763"/>
                  <a:pt x="42430" y="58910"/>
                  <a:pt x="42771" y="58910"/>
                </a:cubicBezTo>
                <a:cubicBezTo>
                  <a:pt x="43359" y="58910"/>
                  <a:pt x="44034" y="58474"/>
                  <a:pt x="44174" y="57772"/>
                </a:cubicBezTo>
                <a:cubicBezTo>
                  <a:pt x="44840" y="55108"/>
                  <a:pt x="33963" y="28470"/>
                  <a:pt x="30633" y="21811"/>
                </a:cubicBezTo>
                <a:cubicBezTo>
                  <a:pt x="27418" y="14736"/>
                  <a:pt x="20889" y="0"/>
                  <a:pt x="112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1" name="Google Shape;661;p41"/>
          <p:cNvGrpSpPr/>
          <p:nvPr/>
        </p:nvGrpSpPr>
        <p:grpSpPr>
          <a:xfrm rot="-632919" flipH="1">
            <a:off x="1579121" y="765426"/>
            <a:ext cx="1534296" cy="1317145"/>
            <a:chOff x="2079900" y="3077638"/>
            <a:chExt cx="367775" cy="382800"/>
          </a:xfrm>
        </p:grpSpPr>
        <p:sp>
          <p:nvSpPr>
            <p:cNvPr id="662" name="Google Shape;662;p41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1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1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41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6" name="Google Shape;666;p41"/>
          <p:cNvGrpSpPr/>
          <p:nvPr/>
        </p:nvGrpSpPr>
        <p:grpSpPr>
          <a:xfrm rot="148811">
            <a:off x="7975592" y="4012390"/>
            <a:ext cx="761742" cy="766487"/>
            <a:chOff x="2079900" y="3077638"/>
            <a:chExt cx="367775" cy="382800"/>
          </a:xfrm>
        </p:grpSpPr>
        <p:sp>
          <p:nvSpPr>
            <p:cNvPr id="667" name="Google Shape;667;p41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1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1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1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Title 3">
            <a:extLst>
              <a:ext uri="{FF2B5EF4-FFF2-40B4-BE49-F238E27FC236}">
                <a16:creationId xmlns:a16="http://schemas.microsoft.com/office/drawing/2014/main" id="{C1303DC8-28CB-4D73-BD09-F0C84F2721F2}"/>
              </a:ext>
            </a:extLst>
          </p:cNvPr>
          <p:cNvSpPr txBox="1">
            <a:spLocks/>
          </p:cNvSpPr>
          <p:nvPr/>
        </p:nvSpPr>
        <p:spPr>
          <a:xfrm>
            <a:off x="2508615" y="2079765"/>
            <a:ext cx="3815738" cy="56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r>
              <a:rPr lang="en-US" sz="6000" dirty="0" err="1">
                <a:solidFill>
                  <a:srgbClr val="002060"/>
                </a:solidFill>
                <a:latin typeface="HP-008" panose="020B0803050302020204" pitchFamily="34" charset="0"/>
              </a:rPr>
              <a:t>Luyện</a:t>
            </a:r>
            <a:r>
              <a:rPr lang="en-US" sz="6000" dirty="0">
                <a:solidFill>
                  <a:srgbClr val="002060"/>
                </a:solidFill>
                <a:latin typeface="HP-008" panose="020B0803050302020204" pitchFamily="34" charset="0"/>
              </a:rPr>
              <a:t> </a:t>
            </a:r>
            <a:r>
              <a:rPr lang="en-US" sz="6000" dirty="0" err="1">
                <a:solidFill>
                  <a:srgbClr val="002060"/>
                </a:solidFill>
                <a:latin typeface="HP-008" panose="020B0803050302020204" pitchFamily="34" charset="0"/>
              </a:rPr>
              <a:t>tập</a:t>
            </a:r>
            <a:endParaRPr lang="en-US" sz="6000" dirty="0">
              <a:solidFill>
                <a:srgbClr val="002060"/>
              </a:solidFill>
              <a:latin typeface="HP-008" panose="020B08030503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42"/>
          <p:cNvSpPr/>
          <p:nvPr/>
        </p:nvSpPr>
        <p:spPr>
          <a:xfrm>
            <a:off x="-474133" y="-237067"/>
            <a:ext cx="9787466" cy="5454526"/>
          </a:xfrm>
          <a:custGeom>
            <a:avLst/>
            <a:gdLst/>
            <a:ahLst/>
            <a:cxnLst/>
            <a:rect l="l" t="t" r="r" b="b"/>
            <a:pathLst>
              <a:path w="19081" h="24216" extrusionOk="0">
                <a:moveTo>
                  <a:pt x="10782" y="1"/>
                </a:moveTo>
                <a:cubicBezTo>
                  <a:pt x="9663" y="1"/>
                  <a:pt x="8461" y="88"/>
                  <a:pt x="7205" y="217"/>
                </a:cubicBezTo>
                <a:cubicBezTo>
                  <a:pt x="5204" y="417"/>
                  <a:pt x="3136" y="1084"/>
                  <a:pt x="2168" y="3019"/>
                </a:cubicBezTo>
                <a:cubicBezTo>
                  <a:pt x="1234" y="4854"/>
                  <a:pt x="0" y="19598"/>
                  <a:pt x="2502" y="22133"/>
                </a:cubicBezTo>
                <a:cubicBezTo>
                  <a:pt x="3914" y="23561"/>
                  <a:pt x="7017" y="24216"/>
                  <a:pt x="10076" y="24216"/>
                </a:cubicBezTo>
                <a:cubicBezTo>
                  <a:pt x="13590" y="24216"/>
                  <a:pt x="17046" y="23351"/>
                  <a:pt x="17813" y="21799"/>
                </a:cubicBezTo>
                <a:cubicBezTo>
                  <a:pt x="19081" y="19231"/>
                  <a:pt x="18880" y="9223"/>
                  <a:pt x="18147" y="4887"/>
                </a:cubicBezTo>
                <a:cubicBezTo>
                  <a:pt x="17450" y="1018"/>
                  <a:pt x="14599" y="1"/>
                  <a:pt x="10782" y="1"/>
                </a:cubicBez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P-008" panose="020B0803050302020204" pitchFamily="34" charset="0"/>
            </a:endParaRPr>
          </a:p>
        </p:txBody>
      </p:sp>
      <p:sp>
        <p:nvSpPr>
          <p:cNvPr id="678" name="Google Shape;678;p42"/>
          <p:cNvSpPr txBox="1">
            <a:spLocks noGrp="1"/>
          </p:cNvSpPr>
          <p:nvPr>
            <p:ph type="title" idx="2"/>
          </p:nvPr>
        </p:nvSpPr>
        <p:spPr>
          <a:xfrm>
            <a:off x="2227950" y="1953192"/>
            <a:ext cx="4688100" cy="73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HP-008" panose="020B0803050302020204" pitchFamily="34" charset="0"/>
              </a:rPr>
              <a:t>01.02.2021</a:t>
            </a:r>
            <a:endParaRPr>
              <a:latin typeface="HP-008" panose="020B0803050302020204" pitchFamily="34" charset="0"/>
            </a:endParaRPr>
          </a:p>
        </p:txBody>
      </p:sp>
      <p:grpSp>
        <p:nvGrpSpPr>
          <p:cNvPr id="679" name="Google Shape;679;p42"/>
          <p:cNvGrpSpPr/>
          <p:nvPr/>
        </p:nvGrpSpPr>
        <p:grpSpPr>
          <a:xfrm rot="1765296" flipH="1">
            <a:off x="7554477" y="3260540"/>
            <a:ext cx="661771" cy="680768"/>
            <a:chOff x="2510200" y="3361463"/>
            <a:chExt cx="488700" cy="510950"/>
          </a:xfrm>
        </p:grpSpPr>
        <p:sp>
          <p:nvSpPr>
            <p:cNvPr id="680" name="Google Shape;680;p42"/>
            <p:cNvSpPr/>
            <p:nvPr/>
          </p:nvSpPr>
          <p:spPr>
            <a:xfrm>
              <a:off x="2696175" y="3569838"/>
              <a:ext cx="95925" cy="92400"/>
            </a:xfrm>
            <a:custGeom>
              <a:avLst/>
              <a:gdLst/>
              <a:ahLst/>
              <a:cxnLst/>
              <a:rect l="l" t="t" r="r" b="b"/>
              <a:pathLst>
                <a:path w="3837" h="3696" extrusionOk="0">
                  <a:moveTo>
                    <a:pt x="1933" y="1"/>
                  </a:moveTo>
                  <a:cubicBezTo>
                    <a:pt x="1676" y="1"/>
                    <a:pt x="1415" y="53"/>
                    <a:pt x="1168" y="160"/>
                  </a:cubicBezTo>
                  <a:cubicBezTo>
                    <a:pt x="400" y="494"/>
                    <a:pt x="0" y="1228"/>
                    <a:pt x="67" y="2028"/>
                  </a:cubicBezTo>
                  <a:cubicBezTo>
                    <a:pt x="67" y="2228"/>
                    <a:pt x="167" y="2462"/>
                    <a:pt x="234" y="2595"/>
                  </a:cubicBezTo>
                  <a:cubicBezTo>
                    <a:pt x="534" y="3296"/>
                    <a:pt x="1201" y="3696"/>
                    <a:pt x="1935" y="3696"/>
                  </a:cubicBezTo>
                  <a:cubicBezTo>
                    <a:pt x="2202" y="3696"/>
                    <a:pt x="2435" y="3663"/>
                    <a:pt x="2702" y="3529"/>
                  </a:cubicBezTo>
                  <a:cubicBezTo>
                    <a:pt x="3169" y="3329"/>
                    <a:pt x="3503" y="2995"/>
                    <a:pt x="3669" y="2495"/>
                  </a:cubicBezTo>
                  <a:cubicBezTo>
                    <a:pt x="3836" y="2061"/>
                    <a:pt x="3836" y="1561"/>
                    <a:pt x="3603" y="1127"/>
                  </a:cubicBezTo>
                  <a:cubicBezTo>
                    <a:pt x="3536" y="961"/>
                    <a:pt x="3436" y="827"/>
                    <a:pt x="3336" y="660"/>
                  </a:cubicBezTo>
                  <a:cubicBezTo>
                    <a:pt x="2997" y="231"/>
                    <a:pt x="2474" y="1"/>
                    <a:pt x="19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HP-008" panose="020B0803050302020204" pitchFamily="34" charset="0"/>
              </a:endParaRPr>
            </a:p>
          </p:txBody>
        </p:sp>
        <p:sp>
          <p:nvSpPr>
            <p:cNvPr id="681" name="Google Shape;681;p42"/>
            <p:cNvSpPr/>
            <p:nvPr/>
          </p:nvSpPr>
          <p:spPr>
            <a:xfrm>
              <a:off x="2630275" y="3361463"/>
              <a:ext cx="229375" cy="510950"/>
            </a:xfrm>
            <a:custGeom>
              <a:avLst/>
              <a:gdLst/>
              <a:ahLst/>
              <a:cxnLst/>
              <a:rect l="l" t="t" r="r" b="b"/>
              <a:pathLst>
                <a:path w="9175" h="20438" extrusionOk="0">
                  <a:moveTo>
                    <a:pt x="7239" y="489"/>
                  </a:moveTo>
                  <a:cubicBezTo>
                    <a:pt x="7339" y="489"/>
                    <a:pt x="7406" y="523"/>
                    <a:pt x="7506" y="556"/>
                  </a:cubicBezTo>
                  <a:cubicBezTo>
                    <a:pt x="7540" y="556"/>
                    <a:pt x="7573" y="623"/>
                    <a:pt x="7640" y="656"/>
                  </a:cubicBezTo>
                  <a:cubicBezTo>
                    <a:pt x="7673" y="690"/>
                    <a:pt x="7706" y="690"/>
                    <a:pt x="7706" y="723"/>
                  </a:cubicBezTo>
                  <a:lnTo>
                    <a:pt x="7973" y="990"/>
                  </a:lnTo>
                  <a:cubicBezTo>
                    <a:pt x="8073" y="1190"/>
                    <a:pt x="8207" y="1357"/>
                    <a:pt x="8307" y="1557"/>
                  </a:cubicBezTo>
                  <a:cubicBezTo>
                    <a:pt x="8474" y="2057"/>
                    <a:pt x="8574" y="2591"/>
                    <a:pt x="8640" y="3158"/>
                  </a:cubicBezTo>
                  <a:lnTo>
                    <a:pt x="8640" y="3058"/>
                  </a:lnTo>
                  <a:cubicBezTo>
                    <a:pt x="8707" y="3825"/>
                    <a:pt x="8707" y="4559"/>
                    <a:pt x="8674" y="5326"/>
                  </a:cubicBezTo>
                  <a:cubicBezTo>
                    <a:pt x="8640" y="6093"/>
                    <a:pt x="8540" y="6927"/>
                    <a:pt x="8373" y="7728"/>
                  </a:cubicBezTo>
                  <a:lnTo>
                    <a:pt x="8373" y="7695"/>
                  </a:lnTo>
                  <a:cubicBezTo>
                    <a:pt x="8173" y="8995"/>
                    <a:pt x="7873" y="10230"/>
                    <a:pt x="7506" y="11497"/>
                  </a:cubicBezTo>
                  <a:cubicBezTo>
                    <a:pt x="7139" y="12732"/>
                    <a:pt x="6672" y="13932"/>
                    <a:pt x="6139" y="15133"/>
                  </a:cubicBezTo>
                  <a:cubicBezTo>
                    <a:pt x="5571" y="16334"/>
                    <a:pt x="4904" y="17502"/>
                    <a:pt x="4070" y="18536"/>
                  </a:cubicBezTo>
                  <a:cubicBezTo>
                    <a:pt x="3737" y="18903"/>
                    <a:pt x="3403" y="19303"/>
                    <a:pt x="3036" y="19570"/>
                  </a:cubicBezTo>
                  <a:cubicBezTo>
                    <a:pt x="2870" y="19703"/>
                    <a:pt x="2703" y="19770"/>
                    <a:pt x="2503" y="19870"/>
                  </a:cubicBezTo>
                  <a:cubicBezTo>
                    <a:pt x="2369" y="19903"/>
                    <a:pt x="2236" y="19937"/>
                    <a:pt x="2136" y="19937"/>
                  </a:cubicBezTo>
                  <a:lnTo>
                    <a:pt x="1869" y="19937"/>
                  </a:lnTo>
                  <a:cubicBezTo>
                    <a:pt x="1802" y="19937"/>
                    <a:pt x="1702" y="19903"/>
                    <a:pt x="1669" y="19870"/>
                  </a:cubicBezTo>
                  <a:cubicBezTo>
                    <a:pt x="1569" y="19837"/>
                    <a:pt x="1502" y="19770"/>
                    <a:pt x="1469" y="19737"/>
                  </a:cubicBezTo>
                  <a:cubicBezTo>
                    <a:pt x="1368" y="19670"/>
                    <a:pt x="1302" y="19570"/>
                    <a:pt x="1202" y="19436"/>
                  </a:cubicBezTo>
                  <a:cubicBezTo>
                    <a:pt x="1068" y="19303"/>
                    <a:pt x="1002" y="19069"/>
                    <a:pt x="901" y="18903"/>
                  </a:cubicBezTo>
                  <a:cubicBezTo>
                    <a:pt x="868" y="18869"/>
                    <a:pt x="868" y="18769"/>
                    <a:pt x="835" y="18736"/>
                  </a:cubicBezTo>
                  <a:cubicBezTo>
                    <a:pt x="668" y="18269"/>
                    <a:pt x="568" y="17768"/>
                    <a:pt x="535" y="17268"/>
                  </a:cubicBezTo>
                  <a:lnTo>
                    <a:pt x="535" y="17368"/>
                  </a:lnTo>
                  <a:cubicBezTo>
                    <a:pt x="468" y="16568"/>
                    <a:pt x="468" y="15834"/>
                    <a:pt x="501" y="15033"/>
                  </a:cubicBezTo>
                  <a:lnTo>
                    <a:pt x="501" y="14766"/>
                  </a:lnTo>
                  <a:lnTo>
                    <a:pt x="501" y="14733"/>
                  </a:lnTo>
                  <a:cubicBezTo>
                    <a:pt x="535" y="14032"/>
                    <a:pt x="635" y="13365"/>
                    <a:pt x="735" y="12665"/>
                  </a:cubicBezTo>
                  <a:lnTo>
                    <a:pt x="735" y="12598"/>
                  </a:lnTo>
                  <a:cubicBezTo>
                    <a:pt x="901" y="11664"/>
                    <a:pt x="1135" y="10730"/>
                    <a:pt x="1368" y="9763"/>
                  </a:cubicBezTo>
                  <a:cubicBezTo>
                    <a:pt x="1368" y="9729"/>
                    <a:pt x="1368" y="9696"/>
                    <a:pt x="1402" y="9663"/>
                  </a:cubicBezTo>
                  <a:lnTo>
                    <a:pt x="1469" y="9563"/>
                  </a:lnTo>
                  <a:lnTo>
                    <a:pt x="1469" y="9529"/>
                  </a:lnTo>
                  <a:lnTo>
                    <a:pt x="1502" y="9429"/>
                  </a:lnTo>
                  <a:lnTo>
                    <a:pt x="1502" y="9396"/>
                  </a:lnTo>
                  <a:cubicBezTo>
                    <a:pt x="1502" y="9362"/>
                    <a:pt x="1502" y="9362"/>
                    <a:pt x="1535" y="9329"/>
                  </a:cubicBezTo>
                  <a:lnTo>
                    <a:pt x="1535" y="9262"/>
                  </a:lnTo>
                  <a:lnTo>
                    <a:pt x="1535" y="9229"/>
                  </a:lnTo>
                  <a:lnTo>
                    <a:pt x="1535" y="9196"/>
                  </a:lnTo>
                  <a:lnTo>
                    <a:pt x="1535" y="9162"/>
                  </a:lnTo>
                  <a:lnTo>
                    <a:pt x="1535" y="9062"/>
                  </a:lnTo>
                  <a:lnTo>
                    <a:pt x="1535" y="9029"/>
                  </a:lnTo>
                  <a:lnTo>
                    <a:pt x="1535" y="8929"/>
                  </a:lnTo>
                  <a:lnTo>
                    <a:pt x="1535" y="8895"/>
                  </a:lnTo>
                  <a:lnTo>
                    <a:pt x="1535" y="8862"/>
                  </a:lnTo>
                  <a:cubicBezTo>
                    <a:pt x="1535" y="8829"/>
                    <a:pt x="1535" y="8829"/>
                    <a:pt x="1569" y="8762"/>
                  </a:cubicBezTo>
                  <a:cubicBezTo>
                    <a:pt x="1702" y="8362"/>
                    <a:pt x="1835" y="7928"/>
                    <a:pt x="2002" y="7528"/>
                  </a:cubicBezTo>
                  <a:cubicBezTo>
                    <a:pt x="2002" y="7494"/>
                    <a:pt x="2036" y="7428"/>
                    <a:pt x="2036" y="7428"/>
                  </a:cubicBezTo>
                  <a:lnTo>
                    <a:pt x="2069" y="7394"/>
                  </a:lnTo>
                  <a:lnTo>
                    <a:pt x="2069" y="7361"/>
                  </a:lnTo>
                  <a:cubicBezTo>
                    <a:pt x="2336" y="6694"/>
                    <a:pt x="2636" y="5993"/>
                    <a:pt x="2903" y="5360"/>
                  </a:cubicBezTo>
                  <a:cubicBezTo>
                    <a:pt x="3470" y="4159"/>
                    <a:pt x="4137" y="2991"/>
                    <a:pt x="4971" y="1990"/>
                  </a:cubicBezTo>
                  <a:cubicBezTo>
                    <a:pt x="5305" y="1590"/>
                    <a:pt x="5638" y="1257"/>
                    <a:pt x="6005" y="990"/>
                  </a:cubicBezTo>
                  <a:cubicBezTo>
                    <a:pt x="6139" y="890"/>
                    <a:pt x="6239" y="823"/>
                    <a:pt x="6372" y="756"/>
                  </a:cubicBezTo>
                  <a:lnTo>
                    <a:pt x="6505" y="756"/>
                  </a:lnTo>
                  <a:cubicBezTo>
                    <a:pt x="6539" y="756"/>
                    <a:pt x="6572" y="723"/>
                    <a:pt x="6639" y="723"/>
                  </a:cubicBezTo>
                  <a:lnTo>
                    <a:pt x="6672" y="723"/>
                  </a:lnTo>
                  <a:cubicBezTo>
                    <a:pt x="6706" y="723"/>
                    <a:pt x="6806" y="690"/>
                    <a:pt x="6839" y="690"/>
                  </a:cubicBezTo>
                  <a:lnTo>
                    <a:pt x="6872" y="690"/>
                  </a:lnTo>
                  <a:cubicBezTo>
                    <a:pt x="7073" y="489"/>
                    <a:pt x="7173" y="489"/>
                    <a:pt x="7239" y="489"/>
                  </a:cubicBezTo>
                  <a:close/>
                  <a:moveTo>
                    <a:pt x="6953" y="0"/>
                  </a:moveTo>
                  <a:cubicBezTo>
                    <a:pt x="6928" y="0"/>
                    <a:pt x="6900" y="9"/>
                    <a:pt x="6872" y="22"/>
                  </a:cubicBezTo>
                  <a:cubicBezTo>
                    <a:pt x="6839" y="22"/>
                    <a:pt x="6739" y="22"/>
                    <a:pt x="6706" y="56"/>
                  </a:cubicBezTo>
                  <a:cubicBezTo>
                    <a:pt x="6572" y="122"/>
                    <a:pt x="6505" y="156"/>
                    <a:pt x="6372" y="189"/>
                  </a:cubicBezTo>
                  <a:cubicBezTo>
                    <a:pt x="6305" y="223"/>
                    <a:pt x="6205" y="289"/>
                    <a:pt x="6172" y="323"/>
                  </a:cubicBezTo>
                  <a:cubicBezTo>
                    <a:pt x="5905" y="489"/>
                    <a:pt x="5672" y="656"/>
                    <a:pt x="5405" y="856"/>
                  </a:cubicBezTo>
                  <a:lnTo>
                    <a:pt x="5238" y="1023"/>
                  </a:lnTo>
                  <a:lnTo>
                    <a:pt x="5205" y="1056"/>
                  </a:lnTo>
                  <a:cubicBezTo>
                    <a:pt x="5004" y="1290"/>
                    <a:pt x="4838" y="1457"/>
                    <a:pt x="4671" y="1657"/>
                  </a:cubicBezTo>
                  <a:cubicBezTo>
                    <a:pt x="4604" y="1690"/>
                    <a:pt x="4571" y="1724"/>
                    <a:pt x="4571" y="1790"/>
                  </a:cubicBezTo>
                  <a:cubicBezTo>
                    <a:pt x="4371" y="2024"/>
                    <a:pt x="4204" y="2291"/>
                    <a:pt x="4004" y="2558"/>
                  </a:cubicBezTo>
                  <a:cubicBezTo>
                    <a:pt x="3737" y="2924"/>
                    <a:pt x="3503" y="3358"/>
                    <a:pt x="3270" y="3758"/>
                  </a:cubicBezTo>
                  <a:cubicBezTo>
                    <a:pt x="3170" y="3992"/>
                    <a:pt x="3070" y="4192"/>
                    <a:pt x="2936" y="4392"/>
                  </a:cubicBezTo>
                  <a:cubicBezTo>
                    <a:pt x="2536" y="5193"/>
                    <a:pt x="2202" y="6027"/>
                    <a:pt x="1869" y="6861"/>
                  </a:cubicBezTo>
                  <a:cubicBezTo>
                    <a:pt x="1569" y="7594"/>
                    <a:pt x="1335" y="8362"/>
                    <a:pt x="1102" y="9096"/>
                  </a:cubicBezTo>
                  <a:cubicBezTo>
                    <a:pt x="1102" y="9162"/>
                    <a:pt x="1102" y="9162"/>
                    <a:pt x="1068" y="9196"/>
                  </a:cubicBezTo>
                  <a:lnTo>
                    <a:pt x="1068" y="9262"/>
                  </a:lnTo>
                  <a:cubicBezTo>
                    <a:pt x="668" y="10763"/>
                    <a:pt x="334" y="12265"/>
                    <a:pt x="168" y="13832"/>
                  </a:cubicBezTo>
                  <a:cubicBezTo>
                    <a:pt x="168" y="13899"/>
                    <a:pt x="168" y="13932"/>
                    <a:pt x="101" y="14032"/>
                  </a:cubicBezTo>
                  <a:cubicBezTo>
                    <a:pt x="34" y="14866"/>
                    <a:pt x="1" y="15700"/>
                    <a:pt x="1" y="16501"/>
                  </a:cubicBezTo>
                  <a:cubicBezTo>
                    <a:pt x="1" y="16901"/>
                    <a:pt x="34" y="17268"/>
                    <a:pt x="68" y="17702"/>
                  </a:cubicBezTo>
                  <a:cubicBezTo>
                    <a:pt x="101" y="18069"/>
                    <a:pt x="201" y="18436"/>
                    <a:pt x="334" y="18836"/>
                  </a:cubicBezTo>
                  <a:lnTo>
                    <a:pt x="334" y="18869"/>
                  </a:lnTo>
                  <a:lnTo>
                    <a:pt x="334" y="18903"/>
                  </a:lnTo>
                  <a:cubicBezTo>
                    <a:pt x="401" y="19169"/>
                    <a:pt x="535" y="19403"/>
                    <a:pt x="668" y="19603"/>
                  </a:cubicBezTo>
                  <a:cubicBezTo>
                    <a:pt x="768" y="19837"/>
                    <a:pt x="1002" y="20037"/>
                    <a:pt x="1202" y="20204"/>
                  </a:cubicBezTo>
                  <a:cubicBezTo>
                    <a:pt x="1268" y="20270"/>
                    <a:pt x="1402" y="20337"/>
                    <a:pt x="1502" y="20370"/>
                  </a:cubicBezTo>
                  <a:cubicBezTo>
                    <a:pt x="1602" y="20404"/>
                    <a:pt x="1702" y="20437"/>
                    <a:pt x="1835" y="20437"/>
                  </a:cubicBezTo>
                  <a:lnTo>
                    <a:pt x="2169" y="20437"/>
                  </a:lnTo>
                  <a:cubicBezTo>
                    <a:pt x="2302" y="20437"/>
                    <a:pt x="2436" y="20404"/>
                    <a:pt x="2569" y="20370"/>
                  </a:cubicBezTo>
                  <a:cubicBezTo>
                    <a:pt x="2836" y="20270"/>
                    <a:pt x="3070" y="20170"/>
                    <a:pt x="3270" y="20003"/>
                  </a:cubicBezTo>
                  <a:cubicBezTo>
                    <a:pt x="3570" y="19770"/>
                    <a:pt x="3870" y="19536"/>
                    <a:pt x="4104" y="19236"/>
                  </a:cubicBezTo>
                  <a:cubicBezTo>
                    <a:pt x="4604" y="18736"/>
                    <a:pt x="5004" y="18169"/>
                    <a:pt x="5371" y="17535"/>
                  </a:cubicBezTo>
                  <a:cubicBezTo>
                    <a:pt x="5738" y="16901"/>
                    <a:pt x="6072" y="16267"/>
                    <a:pt x="6405" y="15600"/>
                  </a:cubicBezTo>
                  <a:cubicBezTo>
                    <a:pt x="6706" y="14933"/>
                    <a:pt x="7006" y="14333"/>
                    <a:pt x="7239" y="13599"/>
                  </a:cubicBezTo>
                  <a:cubicBezTo>
                    <a:pt x="7773" y="12231"/>
                    <a:pt x="8207" y="10763"/>
                    <a:pt x="8540" y="9362"/>
                  </a:cubicBezTo>
                  <a:cubicBezTo>
                    <a:pt x="8874" y="7895"/>
                    <a:pt x="9074" y="6427"/>
                    <a:pt x="9107" y="4993"/>
                  </a:cubicBezTo>
                  <a:cubicBezTo>
                    <a:pt x="9174" y="4259"/>
                    <a:pt x="9107" y="3558"/>
                    <a:pt x="9041" y="2858"/>
                  </a:cubicBezTo>
                  <a:cubicBezTo>
                    <a:pt x="8974" y="2191"/>
                    <a:pt x="8807" y="1523"/>
                    <a:pt x="8440" y="923"/>
                  </a:cubicBezTo>
                  <a:cubicBezTo>
                    <a:pt x="8340" y="723"/>
                    <a:pt x="8173" y="523"/>
                    <a:pt x="7973" y="389"/>
                  </a:cubicBezTo>
                  <a:lnTo>
                    <a:pt x="7906" y="356"/>
                  </a:lnTo>
                  <a:cubicBezTo>
                    <a:pt x="7873" y="356"/>
                    <a:pt x="7873" y="323"/>
                    <a:pt x="7840" y="323"/>
                  </a:cubicBezTo>
                  <a:cubicBezTo>
                    <a:pt x="7740" y="223"/>
                    <a:pt x="7640" y="189"/>
                    <a:pt x="7506" y="156"/>
                  </a:cubicBezTo>
                  <a:cubicBezTo>
                    <a:pt x="7473" y="156"/>
                    <a:pt x="7406" y="89"/>
                    <a:pt x="7373" y="89"/>
                  </a:cubicBezTo>
                  <a:cubicBezTo>
                    <a:pt x="7306" y="89"/>
                    <a:pt x="7239" y="56"/>
                    <a:pt x="7173" y="56"/>
                  </a:cubicBezTo>
                  <a:lnTo>
                    <a:pt x="7039" y="56"/>
                  </a:lnTo>
                  <a:cubicBezTo>
                    <a:pt x="7020" y="17"/>
                    <a:pt x="6989" y="0"/>
                    <a:pt x="6953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HP-008" panose="020B0803050302020204" pitchFamily="34" charset="0"/>
              </a:endParaRPr>
            </a:p>
          </p:txBody>
        </p:sp>
        <p:sp>
          <p:nvSpPr>
            <p:cNvPr id="682" name="Google Shape;682;p42"/>
            <p:cNvSpPr/>
            <p:nvPr/>
          </p:nvSpPr>
          <p:spPr>
            <a:xfrm>
              <a:off x="2546900" y="3408713"/>
              <a:ext cx="385300" cy="408650"/>
            </a:xfrm>
            <a:custGeom>
              <a:avLst/>
              <a:gdLst/>
              <a:ahLst/>
              <a:cxnLst/>
              <a:rect l="l" t="t" r="r" b="b"/>
              <a:pathLst>
                <a:path w="15412" h="16346" extrusionOk="0">
                  <a:moveTo>
                    <a:pt x="11708" y="15378"/>
                  </a:moveTo>
                  <a:lnTo>
                    <a:pt x="11708" y="15378"/>
                  </a:lnTo>
                  <a:cubicBezTo>
                    <a:pt x="11714" y="15381"/>
                    <a:pt x="11720" y="15384"/>
                    <a:pt x="11725" y="15386"/>
                  </a:cubicBezTo>
                  <a:lnTo>
                    <a:pt x="11725" y="15386"/>
                  </a:lnTo>
                  <a:cubicBezTo>
                    <a:pt x="11717" y="15378"/>
                    <a:pt x="11708" y="15378"/>
                    <a:pt x="11708" y="15378"/>
                  </a:cubicBezTo>
                  <a:close/>
                  <a:moveTo>
                    <a:pt x="13959" y="15882"/>
                  </a:moveTo>
                  <a:cubicBezTo>
                    <a:pt x="13940" y="15882"/>
                    <a:pt x="13910" y="15912"/>
                    <a:pt x="13910" y="15912"/>
                  </a:cubicBezTo>
                  <a:lnTo>
                    <a:pt x="13977" y="15912"/>
                  </a:lnTo>
                  <a:cubicBezTo>
                    <a:pt x="13977" y="15890"/>
                    <a:pt x="13969" y="15882"/>
                    <a:pt x="13959" y="15882"/>
                  </a:cubicBezTo>
                  <a:close/>
                  <a:moveTo>
                    <a:pt x="1568" y="601"/>
                  </a:moveTo>
                  <a:cubicBezTo>
                    <a:pt x="1801" y="601"/>
                    <a:pt x="2035" y="601"/>
                    <a:pt x="2235" y="634"/>
                  </a:cubicBezTo>
                  <a:cubicBezTo>
                    <a:pt x="2777" y="730"/>
                    <a:pt x="3258" y="917"/>
                    <a:pt x="3736" y="1137"/>
                  </a:cubicBezTo>
                  <a:lnTo>
                    <a:pt x="3736" y="1137"/>
                  </a:lnTo>
                  <a:cubicBezTo>
                    <a:pt x="3736" y="1136"/>
                    <a:pt x="3736" y="1135"/>
                    <a:pt x="3736" y="1135"/>
                  </a:cubicBezTo>
                  <a:lnTo>
                    <a:pt x="3736" y="1135"/>
                  </a:lnTo>
                  <a:cubicBezTo>
                    <a:pt x="3757" y="1145"/>
                    <a:pt x="3779" y="1156"/>
                    <a:pt x="3800" y="1166"/>
                  </a:cubicBezTo>
                  <a:lnTo>
                    <a:pt x="3800" y="1166"/>
                  </a:lnTo>
                  <a:cubicBezTo>
                    <a:pt x="3779" y="1157"/>
                    <a:pt x="3757" y="1147"/>
                    <a:pt x="3736" y="1137"/>
                  </a:cubicBezTo>
                  <a:lnTo>
                    <a:pt x="3736" y="1137"/>
                  </a:lnTo>
                  <a:cubicBezTo>
                    <a:pt x="3739" y="1167"/>
                    <a:pt x="3798" y="1168"/>
                    <a:pt x="3803" y="1168"/>
                  </a:cubicBezTo>
                  <a:lnTo>
                    <a:pt x="3803" y="1168"/>
                  </a:lnTo>
                  <a:cubicBezTo>
                    <a:pt x="3802" y="1167"/>
                    <a:pt x="3801" y="1167"/>
                    <a:pt x="3800" y="1166"/>
                  </a:cubicBezTo>
                  <a:lnTo>
                    <a:pt x="3800" y="1166"/>
                  </a:lnTo>
                  <a:cubicBezTo>
                    <a:pt x="3801" y="1167"/>
                    <a:pt x="3802" y="1167"/>
                    <a:pt x="3803" y="1168"/>
                  </a:cubicBezTo>
                  <a:cubicBezTo>
                    <a:pt x="3803" y="1168"/>
                    <a:pt x="3803" y="1168"/>
                    <a:pt x="3803" y="1168"/>
                  </a:cubicBezTo>
                  <a:lnTo>
                    <a:pt x="3803" y="1168"/>
                  </a:lnTo>
                  <a:cubicBezTo>
                    <a:pt x="4448" y="1493"/>
                    <a:pt x="5091" y="1849"/>
                    <a:pt x="5704" y="2269"/>
                  </a:cubicBezTo>
                  <a:cubicBezTo>
                    <a:pt x="6371" y="2736"/>
                    <a:pt x="7005" y="3236"/>
                    <a:pt x="7639" y="3736"/>
                  </a:cubicBezTo>
                  <a:lnTo>
                    <a:pt x="7572" y="3736"/>
                  </a:lnTo>
                  <a:cubicBezTo>
                    <a:pt x="8573" y="4570"/>
                    <a:pt x="9507" y="5471"/>
                    <a:pt x="10374" y="6438"/>
                  </a:cubicBezTo>
                  <a:cubicBezTo>
                    <a:pt x="11241" y="7406"/>
                    <a:pt x="12042" y="8406"/>
                    <a:pt x="12809" y="9474"/>
                  </a:cubicBezTo>
                  <a:cubicBezTo>
                    <a:pt x="13543" y="10575"/>
                    <a:pt x="14210" y="11742"/>
                    <a:pt x="14677" y="12976"/>
                  </a:cubicBezTo>
                  <a:cubicBezTo>
                    <a:pt x="14844" y="13443"/>
                    <a:pt x="14977" y="13910"/>
                    <a:pt x="15011" y="14411"/>
                  </a:cubicBezTo>
                  <a:lnTo>
                    <a:pt x="15011" y="15011"/>
                  </a:lnTo>
                  <a:cubicBezTo>
                    <a:pt x="14977" y="15145"/>
                    <a:pt x="14977" y="15278"/>
                    <a:pt x="14877" y="15378"/>
                  </a:cubicBezTo>
                  <a:cubicBezTo>
                    <a:pt x="14844" y="15478"/>
                    <a:pt x="14811" y="15545"/>
                    <a:pt x="14744" y="15612"/>
                  </a:cubicBezTo>
                  <a:lnTo>
                    <a:pt x="14577" y="15778"/>
                  </a:lnTo>
                  <a:lnTo>
                    <a:pt x="14344" y="15878"/>
                  </a:lnTo>
                  <a:cubicBezTo>
                    <a:pt x="14210" y="15945"/>
                    <a:pt x="14077" y="15945"/>
                    <a:pt x="13977" y="15979"/>
                  </a:cubicBezTo>
                  <a:cubicBezTo>
                    <a:pt x="13743" y="15979"/>
                    <a:pt x="13543" y="15979"/>
                    <a:pt x="13343" y="15945"/>
                  </a:cubicBezTo>
                  <a:cubicBezTo>
                    <a:pt x="13310" y="15945"/>
                    <a:pt x="13210" y="15878"/>
                    <a:pt x="13143" y="15878"/>
                  </a:cubicBezTo>
                  <a:cubicBezTo>
                    <a:pt x="12648" y="15780"/>
                    <a:pt x="12187" y="15616"/>
                    <a:pt x="11725" y="15386"/>
                  </a:cubicBezTo>
                  <a:lnTo>
                    <a:pt x="11725" y="15386"/>
                  </a:lnTo>
                  <a:cubicBezTo>
                    <a:pt x="11733" y="15395"/>
                    <a:pt x="11742" y="15411"/>
                    <a:pt x="11742" y="15445"/>
                  </a:cubicBezTo>
                  <a:cubicBezTo>
                    <a:pt x="11041" y="15111"/>
                    <a:pt x="10374" y="14678"/>
                    <a:pt x="9740" y="14277"/>
                  </a:cubicBezTo>
                  <a:cubicBezTo>
                    <a:pt x="9674" y="14211"/>
                    <a:pt x="9607" y="14177"/>
                    <a:pt x="9540" y="14144"/>
                  </a:cubicBezTo>
                  <a:cubicBezTo>
                    <a:pt x="8940" y="13710"/>
                    <a:pt x="8406" y="13310"/>
                    <a:pt x="7872" y="12843"/>
                  </a:cubicBezTo>
                  <a:cubicBezTo>
                    <a:pt x="7105" y="12209"/>
                    <a:pt x="6438" y="11542"/>
                    <a:pt x="5738" y="10875"/>
                  </a:cubicBezTo>
                  <a:lnTo>
                    <a:pt x="5671" y="10808"/>
                  </a:lnTo>
                  <a:lnTo>
                    <a:pt x="5571" y="10708"/>
                  </a:lnTo>
                  <a:lnTo>
                    <a:pt x="5504" y="10641"/>
                  </a:lnTo>
                  <a:lnTo>
                    <a:pt x="5471" y="10608"/>
                  </a:lnTo>
                  <a:lnTo>
                    <a:pt x="5404" y="10541"/>
                  </a:lnTo>
                  <a:lnTo>
                    <a:pt x="5371" y="10508"/>
                  </a:lnTo>
                  <a:lnTo>
                    <a:pt x="5337" y="10475"/>
                  </a:lnTo>
                  <a:lnTo>
                    <a:pt x="5304" y="10441"/>
                  </a:lnTo>
                  <a:lnTo>
                    <a:pt x="5237" y="10375"/>
                  </a:lnTo>
                  <a:lnTo>
                    <a:pt x="5204" y="10341"/>
                  </a:lnTo>
                  <a:lnTo>
                    <a:pt x="5170" y="10308"/>
                  </a:lnTo>
                  <a:lnTo>
                    <a:pt x="5137" y="10274"/>
                  </a:lnTo>
                  <a:lnTo>
                    <a:pt x="5070" y="10208"/>
                  </a:lnTo>
                  <a:lnTo>
                    <a:pt x="5037" y="10174"/>
                  </a:lnTo>
                  <a:cubicBezTo>
                    <a:pt x="5037" y="10141"/>
                    <a:pt x="5004" y="10141"/>
                    <a:pt x="5004" y="10108"/>
                  </a:cubicBezTo>
                  <a:cubicBezTo>
                    <a:pt x="4703" y="9774"/>
                    <a:pt x="4403" y="9440"/>
                    <a:pt x="4170" y="9107"/>
                  </a:cubicBezTo>
                  <a:lnTo>
                    <a:pt x="4070" y="9007"/>
                  </a:lnTo>
                  <a:lnTo>
                    <a:pt x="4036" y="8973"/>
                  </a:lnTo>
                  <a:cubicBezTo>
                    <a:pt x="4036" y="8973"/>
                    <a:pt x="4036" y="8940"/>
                    <a:pt x="4003" y="8940"/>
                  </a:cubicBezTo>
                  <a:cubicBezTo>
                    <a:pt x="3536" y="8340"/>
                    <a:pt x="3069" y="7806"/>
                    <a:pt x="2702" y="7172"/>
                  </a:cubicBezTo>
                  <a:cubicBezTo>
                    <a:pt x="1968" y="6105"/>
                    <a:pt x="1301" y="4937"/>
                    <a:pt x="834" y="3703"/>
                  </a:cubicBezTo>
                  <a:cubicBezTo>
                    <a:pt x="667" y="3269"/>
                    <a:pt x="534" y="2802"/>
                    <a:pt x="500" y="2302"/>
                  </a:cubicBezTo>
                  <a:lnTo>
                    <a:pt x="500" y="1868"/>
                  </a:lnTo>
                  <a:lnTo>
                    <a:pt x="500" y="1835"/>
                  </a:lnTo>
                  <a:lnTo>
                    <a:pt x="500" y="1802"/>
                  </a:lnTo>
                  <a:lnTo>
                    <a:pt x="500" y="1768"/>
                  </a:lnTo>
                  <a:lnTo>
                    <a:pt x="500" y="1702"/>
                  </a:lnTo>
                  <a:cubicBezTo>
                    <a:pt x="500" y="1668"/>
                    <a:pt x="500" y="1635"/>
                    <a:pt x="534" y="1602"/>
                  </a:cubicBezTo>
                  <a:lnTo>
                    <a:pt x="534" y="1535"/>
                  </a:lnTo>
                  <a:cubicBezTo>
                    <a:pt x="534" y="1501"/>
                    <a:pt x="567" y="1435"/>
                    <a:pt x="567" y="1368"/>
                  </a:cubicBezTo>
                  <a:lnTo>
                    <a:pt x="567" y="1335"/>
                  </a:lnTo>
                  <a:cubicBezTo>
                    <a:pt x="634" y="1101"/>
                    <a:pt x="667" y="1001"/>
                    <a:pt x="734" y="934"/>
                  </a:cubicBezTo>
                  <a:cubicBezTo>
                    <a:pt x="801" y="901"/>
                    <a:pt x="867" y="801"/>
                    <a:pt x="967" y="768"/>
                  </a:cubicBezTo>
                  <a:cubicBezTo>
                    <a:pt x="1001" y="768"/>
                    <a:pt x="1034" y="734"/>
                    <a:pt x="1068" y="734"/>
                  </a:cubicBezTo>
                  <a:cubicBezTo>
                    <a:pt x="1134" y="734"/>
                    <a:pt x="1168" y="668"/>
                    <a:pt x="1201" y="668"/>
                  </a:cubicBezTo>
                  <a:cubicBezTo>
                    <a:pt x="1334" y="634"/>
                    <a:pt x="1468" y="634"/>
                    <a:pt x="1568" y="601"/>
                  </a:cubicBezTo>
                  <a:close/>
                  <a:moveTo>
                    <a:pt x="1668" y="0"/>
                  </a:moveTo>
                  <a:cubicBezTo>
                    <a:pt x="1401" y="0"/>
                    <a:pt x="1168" y="67"/>
                    <a:pt x="967" y="134"/>
                  </a:cubicBezTo>
                  <a:lnTo>
                    <a:pt x="901" y="134"/>
                  </a:lnTo>
                  <a:cubicBezTo>
                    <a:pt x="867" y="134"/>
                    <a:pt x="867" y="167"/>
                    <a:pt x="834" y="167"/>
                  </a:cubicBezTo>
                  <a:cubicBezTo>
                    <a:pt x="701" y="234"/>
                    <a:pt x="634" y="301"/>
                    <a:pt x="534" y="401"/>
                  </a:cubicBezTo>
                  <a:lnTo>
                    <a:pt x="467" y="467"/>
                  </a:lnTo>
                  <a:cubicBezTo>
                    <a:pt x="400" y="501"/>
                    <a:pt x="367" y="601"/>
                    <a:pt x="334" y="634"/>
                  </a:cubicBezTo>
                  <a:cubicBezTo>
                    <a:pt x="334" y="668"/>
                    <a:pt x="300" y="668"/>
                    <a:pt x="300" y="734"/>
                  </a:cubicBezTo>
                  <a:lnTo>
                    <a:pt x="300" y="768"/>
                  </a:lnTo>
                  <a:cubicBezTo>
                    <a:pt x="167" y="901"/>
                    <a:pt x="167" y="968"/>
                    <a:pt x="134" y="1001"/>
                  </a:cubicBezTo>
                  <a:cubicBezTo>
                    <a:pt x="67" y="1068"/>
                    <a:pt x="67" y="1101"/>
                    <a:pt x="67" y="1168"/>
                  </a:cubicBezTo>
                  <a:cubicBezTo>
                    <a:pt x="33" y="1301"/>
                    <a:pt x="33" y="1435"/>
                    <a:pt x="0" y="1501"/>
                  </a:cubicBezTo>
                  <a:lnTo>
                    <a:pt x="0" y="1768"/>
                  </a:lnTo>
                  <a:cubicBezTo>
                    <a:pt x="0" y="2069"/>
                    <a:pt x="33" y="2402"/>
                    <a:pt x="67" y="2669"/>
                  </a:cubicBezTo>
                  <a:cubicBezTo>
                    <a:pt x="67" y="2769"/>
                    <a:pt x="134" y="2836"/>
                    <a:pt x="134" y="2936"/>
                  </a:cubicBezTo>
                  <a:lnTo>
                    <a:pt x="134" y="2969"/>
                  </a:lnTo>
                  <a:lnTo>
                    <a:pt x="367" y="3736"/>
                  </a:lnTo>
                  <a:cubicBezTo>
                    <a:pt x="367" y="3770"/>
                    <a:pt x="400" y="3803"/>
                    <a:pt x="400" y="3903"/>
                  </a:cubicBezTo>
                  <a:lnTo>
                    <a:pt x="801" y="4770"/>
                  </a:lnTo>
                  <a:cubicBezTo>
                    <a:pt x="1001" y="5171"/>
                    <a:pt x="1201" y="5604"/>
                    <a:pt x="1468" y="6005"/>
                  </a:cubicBezTo>
                  <a:lnTo>
                    <a:pt x="1835" y="6638"/>
                  </a:lnTo>
                  <a:cubicBezTo>
                    <a:pt x="2335" y="7406"/>
                    <a:pt x="2835" y="8140"/>
                    <a:pt x="3403" y="8807"/>
                  </a:cubicBezTo>
                  <a:cubicBezTo>
                    <a:pt x="3903" y="9440"/>
                    <a:pt x="4403" y="10008"/>
                    <a:pt x="4970" y="10608"/>
                  </a:cubicBezTo>
                  <a:lnTo>
                    <a:pt x="5037" y="10675"/>
                  </a:lnTo>
                  <a:lnTo>
                    <a:pt x="5070" y="10741"/>
                  </a:lnTo>
                  <a:cubicBezTo>
                    <a:pt x="6104" y="11842"/>
                    <a:pt x="7305" y="12910"/>
                    <a:pt x="8506" y="13844"/>
                  </a:cubicBezTo>
                  <a:cubicBezTo>
                    <a:pt x="8540" y="13910"/>
                    <a:pt x="8573" y="13944"/>
                    <a:pt x="8673" y="13977"/>
                  </a:cubicBezTo>
                  <a:cubicBezTo>
                    <a:pt x="9340" y="14477"/>
                    <a:pt x="10007" y="14944"/>
                    <a:pt x="10741" y="15345"/>
                  </a:cubicBezTo>
                  <a:cubicBezTo>
                    <a:pt x="11075" y="15578"/>
                    <a:pt x="11442" y="15745"/>
                    <a:pt x="11842" y="15912"/>
                  </a:cubicBezTo>
                  <a:cubicBezTo>
                    <a:pt x="12175" y="16079"/>
                    <a:pt x="12542" y="16179"/>
                    <a:pt x="12909" y="16279"/>
                  </a:cubicBezTo>
                  <a:lnTo>
                    <a:pt x="13009" y="16279"/>
                  </a:lnTo>
                  <a:cubicBezTo>
                    <a:pt x="13243" y="16312"/>
                    <a:pt x="13543" y="16345"/>
                    <a:pt x="13777" y="16345"/>
                  </a:cubicBezTo>
                  <a:cubicBezTo>
                    <a:pt x="14043" y="16345"/>
                    <a:pt x="14277" y="16312"/>
                    <a:pt x="14544" y="16179"/>
                  </a:cubicBezTo>
                  <a:cubicBezTo>
                    <a:pt x="14611" y="16145"/>
                    <a:pt x="14744" y="16079"/>
                    <a:pt x="14844" y="16012"/>
                  </a:cubicBezTo>
                  <a:lnTo>
                    <a:pt x="15078" y="15778"/>
                  </a:lnTo>
                  <a:cubicBezTo>
                    <a:pt x="15178" y="15678"/>
                    <a:pt x="15211" y="15578"/>
                    <a:pt x="15244" y="15478"/>
                  </a:cubicBezTo>
                  <a:cubicBezTo>
                    <a:pt x="15278" y="15345"/>
                    <a:pt x="15344" y="15245"/>
                    <a:pt x="15378" y="15078"/>
                  </a:cubicBezTo>
                  <a:cubicBezTo>
                    <a:pt x="15411" y="14811"/>
                    <a:pt x="15411" y="14511"/>
                    <a:pt x="15411" y="14244"/>
                  </a:cubicBezTo>
                  <a:cubicBezTo>
                    <a:pt x="15378" y="13844"/>
                    <a:pt x="15278" y="13510"/>
                    <a:pt x="15211" y="13143"/>
                  </a:cubicBezTo>
                  <a:cubicBezTo>
                    <a:pt x="15011" y="12476"/>
                    <a:pt x="14711" y="11809"/>
                    <a:pt x="14377" y="11175"/>
                  </a:cubicBezTo>
                  <a:cubicBezTo>
                    <a:pt x="14043" y="10508"/>
                    <a:pt x="13677" y="9941"/>
                    <a:pt x="13243" y="9307"/>
                  </a:cubicBezTo>
                  <a:cubicBezTo>
                    <a:pt x="12843" y="8740"/>
                    <a:pt x="12409" y="8140"/>
                    <a:pt x="11942" y="7572"/>
                  </a:cubicBezTo>
                  <a:cubicBezTo>
                    <a:pt x="11041" y="6405"/>
                    <a:pt x="10007" y="5304"/>
                    <a:pt x="8973" y="4270"/>
                  </a:cubicBezTo>
                  <a:cubicBezTo>
                    <a:pt x="7872" y="3269"/>
                    <a:pt x="6738" y="2302"/>
                    <a:pt x="5504" y="1501"/>
                  </a:cubicBezTo>
                  <a:cubicBezTo>
                    <a:pt x="4904" y="1135"/>
                    <a:pt x="4236" y="768"/>
                    <a:pt x="3603" y="501"/>
                  </a:cubicBezTo>
                  <a:cubicBezTo>
                    <a:pt x="3002" y="267"/>
                    <a:pt x="2335" y="0"/>
                    <a:pt x="1668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HP-008" panose="020B0803050302020204" pitchFamily="34" charset="0"/>
              </a:endParaRPr>
            </a:p>
          </p:txBody>
        </p:sp>
        <p:sp>
          <p:nvSpPr>
            <p:cNvPr id="683" name="Google Shape;683;p42"/>
            <p:cNvSpPr/>
            <p:nvPr/>
          </p:nvSpPr>
          <p:spPr>
            <a:xfrm>
              <a:off x="2510200" y="3478763"/>
              <a:ext cx="488700" cy="271875"/>
            </a:xfrm>
            <a:custGeom>
              <a:avLst/>
              <a:gdLst/>
              <a:ahLst/>
              <a:cxnLst/>
              <a:rect l="l" t="t" r="r" b="b"/>
              <a:pathLst>
                <a:path w="19548" h="10875" extrusionOk="0">
                  <a:moveTo>
                    <a:pt x="16312" y="401"/>
                  </a:moveTo>
                  <a:cubicBezTo>
                    <a:pt x="16842" y="401"/>
                    <a:pt x="17344" y="409"/>
                    <a:pt x="17846" y="534"/>
                  </a:cubicBezTo>
                  <a:lnTo>
                    <a:pt x="18480" y="801"/>
                  </a:lnTo>
                  <a:cubicBezTo>
                    <a:pt x="18547" y="834"/>
                    <a:pt x="18680" y="934"/>
                    <a:pt x="18780" y="1001"/>
                  </a:cubicBezTo>
                  <a:lnTo>
                    <a:pt x="18847" y="1101"/>
                  </a:lnTo>
                  <a:cubicBezTo>
                    <a:pt x="18881" y="1101"/>
                    <a:pt x="18881" y="1135"/>
                    <a:pt x="18914" y="1168"/>
                  </a:cubicBezTo>
                  <a:cubicBezTo>
                    <a:pt x="18981" y="1201"/>
                    <a:pt x="19014" y="1301"/>
                    <a:pt x="19047" y="1368"/>
                  </a:cubicBezTo>
                  <a:cubicBezTo>
                    <a:pt x="19047" y="1466"/>
                    <a:pt x="19083" y="1528"/>
                    <a:pt x="19011" y="1528"/>
                  </a:cubicBezTo>
                  <a:cubicBezTo>
                    <a:pt x="18984" y="1528"/>
                    <a:pt x="18943" y="1519"/>
                    <a:pt x="18881" y="1501"/>
                  </a:cubicBezTo>
                  <a:lnTo>
                    <a:pt x="18881" y="1535"/>
                  </a:lnTo>
                  <a:lnTo>
                    <a:pt x="18881" y="1702"/>
                  </a:lnTo>
                  <a:lnTo>
                    <a:pt x="18881" y="1735"/>
                  </a:lnTo>
                  <a:lnTo>
                    <a:pt x="18881" y="1868"/>
                  </a:lnTo>
                  <a:lnTo>
                    <a:pt x="18881" y="1902"/>
                  </a:lnTo>
                  <a:lnTo>
                    <a:pt x="18881" y="1968"/>
                  </a:lnTo>
                  <a:lnTo>
                    <a:pt x="18881" y="2002"/>
                  </a:lnTo>
                  <a:cubicBezTo>
                    <a:pt x="18847" y="2169"/>
                    <a:pt x="18814" y="2302"/>
                    <a:pt x="18714" y="2402"/>
                  </a:cubicBezTo>
                  <a:cubicBezTo>
                    <a:pt x="18480" y="2836"/>
                    <a:pt x="18180" y="3203"/>
                    <a:pt x="17846" y="3570"/>
                  </a:cubicBezTo>
                  <a:cubicBezTo>
                    <a:pt x="16912" y="4537"/>
                    <a:pt x="15878" y="5338"/>
                    <a:pt x="14744" y="6038"/>
                  </a:cubicBezTo>
                  <a:cubicBezTo>
                    <a:pt x="14177" y="6405"/>
                    <a:pt x="13510" y="6805"/>
                    <a:pt x="12876" y="7139"/>
                  </a:cubicBezTo>
                  <a:cubicBezTo>
                    <a:pt x="12876" y="7172"/>
                    <a:pt x="12843" y="7172"/>
                    <a:pt x="12843" y="7172"/>
                  </a:cubicBezTo>
                  <a:cubicBezTo>
                    <a:pt x="12843" y="7206"/>
                    <a:pt x="12810" y="7206"/>
                    <a:pt x="12810" y="7206"/>
                  </a:cubicBezTo>
                  <a:cubicBezTo>
                    <a:pt x="12743" y="7206"/>
                    <a:pt x="12743" y="7239"/>
                    <a:pt x="12709" y="7239"/>
                  </a:cubicBezTo>
                  <a:cubicBezTo>
                    <a:pt x="12343" y="7472"/>
                    <a:pt x="11909" y="7673"/>
                    <a:pt x="11542" y="7839"/>
                  </a:cubicBezTo>
                  <a:cubicBezTo>
                    <a:pt x="11509" y="7839"/>
                    <a:pt x="11509" y="7873"/>
                    <a:pt x="11475" y="7873"/>
                  </a:cubicBezTo>
                  <a:cubicBezTo>
                    <a:pt x="11475" y="7906"/>
                    <a:pt x="11409" y="7906"/>
                    <a:pt x="11409" y="7906"/>
                  </a:cubicBezTo>
                  <a:cubicBezTo>
                    <a:pt x="11409" y="7973"/>
                    <a:pt x="11375" y="7973"/>
                    <a:pt x="11375" y="7973"/>
                  </a:cubicBezTo>
                  <a:lnTo>
                    <a:pt x="11308" y="8006"/>
                  </a:lnTo>
                  <a:cubicBezTo>
                    <a:pt x="11308" y="8040"/>
                    <a:pt x="11242" y="8040"/>
                    <a:pt x="11242" y="8040"/>
                  </a:cubicBezTo>
                  <a:cubicBezTo>
                    <a:pt x="11242" y="8073"/>
                    <a:pt x="11208" y="8073"/>
                    <a:pt x="11208" y="8073"/>
                  </a:cubicBezTo>
                  <a:cubicBezTo>
                    <a:pt x="11208" y="8140"/>
                    <a:pt x="11175" y="8140"/>
                    <a:pt x="11175" y="8140"/>
                  </a:cubicBezTo>
                  <a:cubicBezTo>
                    <a:pt x="11175" y="8173"/>
                    <a:pt x="11142" y="8173"/>
                    <a:pt x="11142" y="8173"/>
                  </a:cubicBezTo>
                  <a:cubicBezTo>
                    <a:pt x="11142" y="8206"/>
                    <a:pt x="11075" y="8206"/>
                    <a:pt x="11075" y="8206"/>
                  </a:cubicBezTo>
                  <a:lnTo>
                    <a:pt x="11042" y="8240"/>
                  </a:lnTo>
                  <a:cubicBezTo>
                    <a:pt x="11008" y="8240"/>
                    <a:pt x="11008" y="8306"/>
                    <a:pt x="10975" y="8306"/>
                  </a:cubicBezTo>
                  <a:lnTo>
                    <a:pt x="10908" y="8306"/>
                  </a:lnTo>
                  <a:cubicBezTo>
                    <a:pt x="10875" y="8306"/>
                    <a:pt x="10875" y="8340"/>
                    <a:pt x="10841" y="8340"/>
                  </a:cubicBezTo>
                  <a:lnTo>
                    <a:pt x="10808" y="8340"/>
                  </a:lnTo>
                  <a:cubicBezTo>
                    <a:pt x="10741" y="8340"/>
                    <a:pt x="10741" y="8373"/>
                    <a:pt x="10708" y="8373"/>
                  </a:cubicBezTo>
                  <a:cubicBezTo>
                    <a:pt x="10708" y="8373"/>
                    <a:pt x="10675" y="8406"/>
                    <a:pt x="10641" y="8406"/>
                  </a:cubicBezTo>
                  <a:cubicBezTo>
                    <a:pt x="9774" y="8807"/>
                    <a:pt x="8840" y="9140"/>
                    <a:pt x="7939" y="9407"/>
                  </a:cubicBezTo>
                  <a:lnTo>
                    <a:pt x="7873" y="9407"/>
                  </a:lnTo>
                  <a:cubicBezTo>
                    <a:pt x="7206" y="9641"/>
                    <a:pt x="6538" y="9807"/>
                    <a:pt x="5871" y="9974"/>
                  </a:cubicBezTo>
                  <a:lnTo>
                    <a:pt x="5838" y="9974"/>
                  </a:lnTo>
                  <a:cubicBezTo>
                    <a:pt x="5771" y="9974"/>
                    <a:pt x="5671" y="10008"/>
                    <a:pt x="5604" y="10008"/>
                  </a:cubicBezTo>
                  <a:cubicBezTo>
                    <a:pt x="4837" y="10174"/>
                    <a:pt x="4103" y="10241"/>
                    <a:pt x="3303" y="10308"/>
                  </a:cubicBezTo>
                  <a:lnTo>
                    <a:pt x="3369" y="10308"/>
                  </a:lnTo>
                  <a:cubicBezTo>
                    <a:pt x="3244" y="10316"/>
                    <a:pt x="3119" y="10320"/>
                    <a:pt x="2994" y="10320"/>
                  </a:cubicBezTo>
                  <a:cubicBezTo>
                    <a:pt x="2619" y="10320"/>
                    <a:pt x="2244" y="10283"/>
                    <a:pt x="1868" y="10208"/>
                  </a:cubicBezTo>
                  <a:cubicBezTo>
                    <a:pt x="1802" y="10208"/>
                    <a:pt x="1702" y="10174"/>
                    <a:pt x="1668" y="10174"/>
                  </a:cubicBezTo>
                  <a:cubicBezTo>
                    <a:pt x="1468" y="10141"/>
                    <a:pt x="1301" y="10041"/>
                    <a:pt x="1101" y="9974"/>
                  </a:cubicBezTo>
                  <a:cubicBezTo>
                    <a:pt x="1001" y="9908"/>
                    <a:pt x="868" y="9841"/>
                    <a:pt x="801" y="9741"/>
                  </a:cubicBezTo>
                  <a:cubicBezTo>
                    <a:pt x="768" y="9674"/>
                    <a:pt x="668" y="9641"/>
                    <a:pt x="634" y="9541"/>
                  </a:cubicBezTo>
                  <a:cubicBezTo>
                    <a:pt x="601" y="9474"/>
                    <a:pt x="601" y="9407"/>
                    <a:pt x="534" y="9340"/>
                  </a:cubicBezTo>
                  <a:cubicBezTo>
                    <a:pt x="534" y="9240"/>
                    <a:pt x="501" y="9174"/>
                    <a:pt x="501" y="9074"/>
                  </a:cubicBezTo>
                  <a:cubicBezTo>
                    <a:pt x="501" y="8974"/>
                    <a:pt x="501" y="8840"/>
                    <a:pt x="534" y="8707"/>
                  </a:cubicBezTo>
                  <a:cubicBezTo>
                    <a:pt x="601" y="8507"/>
                    <a:pt x="668" y="8306"/>
                    <a:pt x="768" y="8140"/>
                  </a:cubicBezTo>
                  <a:cubicBezTo>
                    <a:pt x="1001" y="7706"/>
                    <a:pt x="1301" y="7339"/>
                    <a:pt x="1635" y="6972"/>
                  </a:cubicBezTo>
                  <a:cubicBezTo>
                    <a:pt x="2536" y="6005"/>
                    <a:pt x="3603" y="5204"/>
                    <a:pt x="4704" y="4504"/>
                  </a:cubicBezTo>
                  <a:cubicBezTo>
                    <a:pt x="5805" y="3836"/>
                    <a:pt x="6972" y="3203"/>
                    <a:pt x="8140" y="2669"/>
                  </a:cubicBezTo>
                  <a:cubicBezTo>
                    <a:pt x="9307" y="2169"/>
                    <a:pt x="10508" y="1668"/>
                    <a:pt x="11742" y="1301"/>
                  </a:cubicBezTo>
                  <a:lnTo>
                    <a:pt x="11709" y="1301"/>
                  </a:lnTo>
                  <a:cubicBezTo>
                    <a:pt x="12476" y="1068"/>
                    <a:pt x="13243" y="868"/>
                    <a:pt x="14044" y="701"/>
                  </a:cubicBezTo>
                  <a:cubicBezTo>
                    <a:pt x="14811" y="534"/>
                    <a:pt x="15545" y="467"/>
                    <a:pt x="16312" y="401"/>
                  </a:cubicBezTo>
                  <a:close/>
                  <a:moveTo>
                    <a:pt x="16479" y="0"/>
                  </a:moveTo>
                  <a:cubicBezTo>
                    <a:pt x="15778" y="0"/>
                    <a:pt x="15044" y="100"/>
                    <a:pt x="14344" y="201"/>
                  </a:cubicBezTo>
                  <a:cubicBezTo>
                    <a:pt x="12876" y="467"/>
                    <a:pt x="11475" y="868"/>
                    <a:pt x="10108" y="1368"/>
                  </a:cubicBezTo>
                  <a:cubicBezTo>
                    <a:pt x="8707" y="1868"/>
                    <a:pt x="7339" y="2502"/>
                    <a:pt x="6038" y="3203"/>
                  </a:cubicBezTo>
                  <a:cubicBezTo>
                    <a:pt x="5438" y="3536"/>
                    <a:pt x="4804" y="3937"/>
                    <a:pt x="4203" y="4303"/>
                  </a:cubicBezTo>
                  <a:cubicBezTo>
                    <a:pt x="3636" y="4704"/>
                    <a:pt x="3003" y="5137"/>
                    <a:pt x="2469" y="5604"/>
                  </a:cubicBezTo>
                  <a:cubicBezTo>
                    <a:pt x="1935" y="6005"/>
                    <a:pt x="1435" y="6505"/>
                    <a:pt x="968" y="7039"/>
                  </a:cubicBezTo>
                  <a:cubicBezTo>
                    <a:pt x="701" y="7339"/>
                    <a:pt x="501" y="7639"/>
                    <a:pt x="334" y="7973"/>
                  </a:cubicBezTo>
                  <a:cubicBezTo>
                    <a:pt x="201" y="8173"/>
                    <a:pt x="100" y="8473"/>
                    <a:pt x="34" y="8707"/>
                  </a:cubicBezTo>
                  <a:cubicBezTo>
                    <a:pt x="0" y="8840"/>
                    <a:pt x="0" y="9007"/>
                    <a:pt x="0" y="9140"/>
                  </a:cubicBezTo>
                  <a:cubicBezTo>
                    <a:pt x="0" y="9274"/>
                    <a:pt x="0" y="9340"/>
                    <a:pt x="34" y="9474"/>
                  </a:cubicBezTo>
                  <a:cubicBezTo>
                    <a:pt x="100" y="9607"/>
                    <a:pt x="134" y="9707"/>
                    <a:pt x="167" y="9807"/>
                  </a:cubicBezTo>
                  <a:cubicBezTo>
                    <a:pt x="267" y="9941"/>
                    <a:pt x="301" y="10008"/>
                    <a:pt x="367" y="10108"/>
                  </a:cubicBezTo>
                  <a:cubicBezTo>
                    <a:pt x="534" y="10308"/>
                    <a:pt x="768" y="10441"/>
                    <a:pt x="1001" y="10541"/>
                  </a:cubicBezTo>
                  <a:cubicBezTo>
                    <a:pt x="1268" y="10675"/>
                    <a:pt x="1501" y="10775"/>
                    <a:pt x="1768" y="10808"/>
                  </a:cubicBezTo>
                  <a:lnTo>
                    <a:pt x="1835" y="10808"/>
                  </a:lnTo>
                  <a:cubicBezTo>
                    <a:pt x="2202" y="10842"/>
                    <a:pt x="2602" y="10875"/>
                    <a:pt x="2969" y="10875"/>
                  </a:cubicBezTo>
                  <a:cubicBezTo>
                    <a:pt x="3369" y="10875"/>
                    <a:pt x="3770" y="10842"/>
                    <a:pt x="4170" y="10808"/>
                  </a:cubicBezTo>
                  <a:cubicBezTo>
                    <a:pt x="5004" y="10708"/>
                    <a:pt x="5838" y="10541"/>
                    <a:pt x="6638" y="10341"/>
                  </a:cubicBezTo>
                  <a:lnTo>
                    <a:pt x="6805" y="10308"/>
                  </a:lnTo>
                  <a:cubicBezTo>
                    <a:pt x="8306" y="9941"/>
                    <a:pt x="9774" y="9374"/>
                    <a:pt x="11175" y="8773"/>
                  </a:cubicBezTo>
                  <a:cubicBezTo>
                    <a:pt x="11208" y="8707"/>
                    <a:pt x="11208" y="8707"/>
                    <a:pt x="11275" y="8707"/>
                  </a:cubicBezTo>
                  <a:cubicBezTo>
                    <a:pt x="11308" y="8707"/>
                    <a:pt x="11308" y="8673"/>
                    <a:pt x="11342" y="8673"/>
                  </a:cubicBezTo>
                  <a:cubicBezTo>
                    <a:pt x="12042" y="8340"/>
                    <a:pt x="12776" y="8006"/>
                    <a:pt x="13477" y="7639"/>
                  </a:cubicBezTo>
                  <a:cubicBezTo>
                    <a:pt x="14277" y="7172"/>
                    <a:pt x="15011" y="6705"/>
                    <a:pt x="15778" y="6205"/>
                  </a:cubicBezTo>
                  <a:cubicBezTo>
                    <a:pt x="15978" y="6105"/>
                    <a:pt x="16145" y="5938"/>
                    <a:pt x="16345" y="5805"/>
                  </a:cubicBezTo>
                  <a:cubicBezTo>
                    <a:pt x="16712" y="5504"/>
                    <a:pt x="17113" y="5204"/>
                    <a:pt x="17446" y="4937"/>
                  </a:cubicBezTo>
                  <a:cubicBezTo>
                    <a:pt x="17680" y="4704"/>
                    <a:pt x="17947" y="4504"/>
                    <a:pt x="18147" y="4270"/>
                  </a:cubicBezTo>
                  <a:lnTo>
                    <a:pt x="18280" y="4137"/>
                  </a:lnTo>
                  <a:lnTo>
                    <a:pt x="18780" y="3503"/>
                  </a:lnTo>
                  <a:lnTo>
                    <a:pt x="18814" y="3470"/>
                  </a:lnTo>
                  <a:cubicBezTo>
                    <a:pt x="18847" y="3369"/>
                    <a:pt x="18881" y="3336"/>
                    <a:pt x="18947" y="3236"/>
                  </a:cubicBezTo>
                  <a:cubicBezTo>
                    <a:pt x="19114" y="3003"/>
                    <a:pt x="19281" y="2769"/>
                    <a:pt x="19381" y="2469"/>
                  </a:cubicBezTo>
                  <a:cubicBezTo>
                    <a:pt x="19448" y="2369"/>
                    <a:pt x="19448" y="2302"/>
                    <a:pt x="19481" y="2202"/>
                  </a:cubicBezTo>
                  <a:cubicBezTo>
                    <a:pt x="19514" y="2135"/>
                    <a:pt x="19548" y="2002"/>
                    <a:pt x="19548" y="1868"/>
                  </a:cubicBezTo>
                  <a:lnTo>
                    <a:pt x="19548" y="1702"/>
                  </a:lnTo>
                  <a:cubicBezTo>
                    <a:pt x="19548" y="1647"/>
                    <a:pt x="19548" y="1593"/>
                    <a:pt x="19511" y="1593"/>
                  </a:cubicBezTo>
                  <a:cubicBezTo>
                    <a:pt x="19503" y="1593"/>
                    <a:pt x="19493" y="1595"/>
                    <a:pt x="19481" y="1602"/>
                  </a:cubicBezTo>
                  <a:lnTo>
                    <a:pt x="19481" y="1535"/>
                  </a:lnTo>
                  <a:lnTo>
                    <a:pt x="19481" y="1468"/>
                  </a:lnTo>
                  <a:cubicBezTo>
                    <a:pt x="19481" y="1368"/>
                    <a:pt x="19481" y="1335"/>
                    <a:pt x="19448" y="1268"/>
                  </a:cubicBezTo>
                  <a:cubicBezTo>
                    <a:pt x="19448" y="1201"/>
                    <a:pt x="19381" y="1168"/>
                    <a:pt x="19381" y="1135"/>
                  </a:cubicBezTo>
                  <a:cubicBezTo>
                    <a:pt x="19314" y="1034"/>
                    <a:pt x="19281" y="934"/>
                    <a:pt x="19181" y="834"/>
                  </a:cubicBezTo>
                  <a:lnTo>
                    <a:pt x="19147" y="801"/>
                  </a:lnTo>
                  <a:lnTo>
                    <a:pt x="19114" y="768"/>
                  </a:lnTo>
                  <a:cubicBezTo>
                    <a:pt x="18947" y="601"/>
                    <a:pt x="18714" y="434"/>
                    <a:pt x="18480" y="334"/>
                  </a:cubicBezTo>
                  <a:cubicBezTo>
                    <a:pt x="17846" y="34"/>
                    <a:pt x="17146" y="0"/>
                    <a:pt x="1647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HP-008" panose="020B0803050302020204" pitchFamily="34" charset="0"/>
              </a:endParaRPr>
            </a:p>
          </p:txBody>
        </p:sp>
      </p:grpSp>
      <p:grpSp>
        <p:nvGrpSpPr>
          <p:cNvPr id="684" name="Google Shape;684;p42"/>
          <p:cNvGrpSpPr/>
          <p:nvPr/>
        </p:nvGrpSpPr>
        <p:grpSpPr>
          <a:xfrm rot="-632919" flipH="1">
            <a:off x="69379" y="67529"/>
            <a:ext cx="641652" cy="668105"/>
            <a:chOff x="2079900" y="3077638"/>
            <a:chExt cx="367775" cy="382800"/>
          </a:xfrm>
        </p:grpSpPr>
        <p:sp>
          <p:nvSpPr>
            <p:cNvPr id="685" name="Google Shape;685;p42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HP-008" panose="020B0803050302020204" pitchFamily="34" charset="0"/>
              </a:endParaRPr>
            </a:p>
          </p:txBody>
        </p:sp>
        <p:sp>
          <p:nvSpPr>
            <p:cNvPr id="686" name="Google Shape;686;p42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HP-008" panose="020B0803050302020204" pitchFamily="34" charset="0"/>
              </a:endParaRPr>
            </a:p>
          </p:txBody>
        </p:sp>
        <p:sp>
          <p:nvSpPr>
            <p:cNvPr id="687" name="Google Shape;687;p42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HP-008" panose="020B0803050302020204" pitchFamily="34" charset="0"/>
              </a:endParaRPr>
            </a:p>
          </p:txBody>
        </p:sp>
        <p:sp>
          <p:nvSpPr>
            <p:cNvPr id="688" name="Google Shape;688;p42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HP-008" panose="020B0803050302020204" pitchFamily="34" charset="0"/>
              </a:endParaRPr>
            </a:p>
          </p:txBody>
        </p:sp>
      </p:grpSp>
      <p:grpSp>
        <p:nvGrpSpPr>
          <p:cNvPr id="704" name="Google Shape;704;p42"/>
          <p:cNvGrpSpPr/>
          <p:nvPr/>
        </p:nvGrpSpPr>
        <p:grpSpPr>
          <a:xfrm>
            <a:off x="7570588" y="-509005"/>
            <a:ext cx="1738884" cy="1448481"/>
            <a:chOff x="6260538" y="192100"/>
            <a:chExt cx="2221932" cy="1850857"/>
          </a:xfrm>
        </p:grpSpPr>
        <p:sp>
          <p:nvSpPr>
            <p:cNvPr id="705" name="Google Shape;705;p42"/>
            <p:cNvSpPr/>
            <p:nvPr/>
          </p:nvSpPr>
          <p:spPr>
            <a:xfrm rot="1050147">
              <a:off x="6417762" y="447935"/>
              <a:ext cx="1907485" cy="1339187"/>
            </a:xfrm>
            <a:custGeom>
              <a:avLst/>
              <a:gdLst/>
              <a:ahLst/>
              <a:cxnLst/>
              <a:rect l="l" t="t" r="r" b="b"/>
              <a:pathLst>
                <a:path w="43198" h="30328" extrusionOk="0">
                  <a:moveTo>
                    <a:pt x="21526" y="0"/>
                  </a:moveTo>
                  <a:cubicBezTo>
                    <a:pt x="15938" y="0"/>
                    <a:pt x="9543" y="411"/>
                    <a:pt x="5904" y="3875"/>
                  </a:cubicBezTo>
                  <a:cubicBezTo>
                    <a:pt x="1401" y="8211"/>
                    <a:pt x="0" y="19186"/>
                    <a:pt x="5337" y="23389"/>
                  </a:cubicBezTo>
                  <a:cubicBezTo>
                    <a:pt x="8864" y="26197"/>
                    <a:pt x="14236" y="26811"/>
                    <a:pt x="19274" y="26811"/>
                  </a:cubicBezTo>
                  <a:cubicBezTo>
                    <a:pt x="21717" y="26811"/>
                    <a:pt x="24082" y="26667"/>
                    <a:pt x="26119" y="26558"/>
                  </a:cubicBezTo>
                  <a:lnTo>
                    <a:pt x="26119" y="26558"/>
                  </a:lnTo>
                  <a:cubicBezTo>
                    <a:pt x="25719" y="27492"/>
                    <a:pt x="23550" y="30227"/>
                    <a:pt x="24584" y="30327"/>
                  </a:cubicBezTo>
                  <a:cubicBezTo>
                    <a:pt x="24594" y="30328"/>
                    <a:pt x="24604" y="30328"/>
                    <a:pt x="24614" y="30328"/>
                  </a:cubicBezTo>
                  <a:cubicBezTo>
                    <a:pt x="26048" y="30328"/>
                    <a:pt x="32757" y="25724"/>
                    <a:pt x="32757" y="25724"/>
                  </a:cubicBezTo>
                  <a:cubicBezTo>
                    <a:pt x="32757" y="25724"/>
                    <a:pt x="34558" y="25324"/>
                    <a:pt x="35192" y="25057"/>
                  </a:cubicBezTo>
                  <a:cubicBezTo>
                    <a:pt x="41230" y="22655"/>
                    <a:pt x="43198" y="16217"/>
                    <a:pt x="42597" y="10246"/>
                  </a:cubicBezTo>
                  <a:cubicBezTo>
                    <a:pt x="42230" y="6744"/>
                    <a:pt x="41063" y="3174"/>
                    <a:pt x="37727" y="1473"/>
                  </a:cubicBezTo>
                  <a:cubicBezTo>
                    <a:pt x="35247" y="194"/>
                    <a:pt x="32092" y="18"/>
                    <a:pt x="29159" y="18"/>
                  </a:cubicBezTo>
                  <a:cubicBezTo>
                    <a:pt x="28344" y="18"/>
                    <a:pt x="27547" y="32"/>
                    <a:pt x="26786" y="39"/>
                  </a:cubicBezTo>
                  <a:cubicBezTo>
                    <a:pt x="26657" y="40"/>
                    <a:pt x="26526" y="40"/>
                    <a:pt x="26394" y="40"/>
                  </a:cubicBezTo>
                  <a:cubicBezTo>
                    <a:pt x="24920" y="40"/>
                    <a:pt x="23262" y="0"/>
                    <a:pt x="215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HP-008" panose="020B0803050302020204" pitchFamily="34" charset="0"/>
              </a:endParaRPr>
            </a:p>
          </p:txBody>
        </p:sp>
        <p:grpSp>
          <p:nvGrpSpPr>
            <p:cNvPr id="706" name="Google Shape;706;p42"/>
            <p:cNvGrpSpPr/>
            <p:nvPr/>
          </p:nvGrpSpPr>
          <p:grpSpPr>
            <a:xfrm rot="1339852">
              <a:off x="6850204" y="754040"/>
              <a:ext cx="1171851" cy="555272"/>
              <a:chOff x="1425538" y="2323664"/>
              <a:chExt cx="427837" cy="131258"/>
            </a:xfrm>
          </p:grpSpPr>
          <p:sp>
            <p:nvSpPr>
              <p:cNvPr id="707" name="Google Shape;707;p42"/>
              <p:cNvSpPr/>
              <p:nvPr/>
            </p:nvSpPr>
            <p:spPr>
              <a:xfrm rot="-298630">
                <a:off x="1426277" y="2342092"/>
                <a:ext cx="426359" cy="35677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1427" extrusionOk="0">
                    <a:moveTo>
                      <a:pt x="326" y="1"/>
                    </a:moveTo>
                    <a:cubicBezTo>
                      <a:pt x="276" y="1"/>
                      <a:pt x="234" y="17"/>
                      <a:pt x="201" y="51"/>
                    </a:cubicBezTo>
                    <a:cubicBezTo>
                      <a:pt x="101" y="84"/>
                      <a:pt x="67" y="117"/>
                      <a:pt x="67" y="151"/>
                    </a:cubicBezTo>
                    <a:cubicBezTo>
                      <a:pt x="1" y="284"/>
                      <a:pt x="34" y="484"/>
                      <a:pt x="201" y="718"/>
                    </a:cubicBezTo>
                    <a:cubicBezTo>
                      <a:pt x="368" y="918"/>
                      <a:pt x="568" y="1085"/>
                      <a:pt x="868" y="1218"/>
                    </a:cubicBezTo>
                    <a:cubicBezTo>
                      <a:pt x="1146" y="1357"/>
                      <a:pt x="1424" y="1427"/>
                      <a:pt x="1644" y="1427"/>
                    </a:cubicBezTo>
                    <a:cubicBezTo>
                      <a:pt x="1688" y="1427"/>
                      <a:pt x="1730" y="1424"/>
                      <a:pt x="1769" y="1418"/>
                    </a:cubicBezTo>
                    <a:cubicBezTo>
                      <a:pt x="1869" y="1418"/>
                      <a:pt x="1935" y="1385"/>
                      <a:pt x="2035" y="1385"/>
                    </a:cubicBezTo>
                    <a:cubicBezTo>
                      <a:pt x="2102" y="1318"/>
                      <a:pt x="2135" y="1285"/>
                      <a:pt x="2202" y="1251"/>
                    </a:cubicBezTo>
                    <a:cubicBezTo>
                      <a:pt x="2269" y="1118"/>
                      <a:pt x="2236" y="918"/>
                      <a:pt x="2069" y="751"/>
                    </a:cubicBezTo>
                    <a:cubicBezTo>
                      <a:pt x="1902" y="551"/>
                      <a:pt x="1702" y="384"/>
                      <a:pt x="1402" y="251"/>
                    </a:cubicBezTo>
                    <a:cubicBezTo>
                      <a:pt x="1139" y="120"/>
                      <a:pt x="877" y="30"/>
                      <a:pt x="663" y="30"/>
                    </a:cubicBezTo>
                    <a:cubicBezTo>
                      <a:pt x="605" y="30"/>
                      <a:pt x="551" y="36"/>
                      <a:pt x="501" y="51"/>
                    </a:cubicBezTo>
                    <a:cubicBezTo>
                      <a:pt x="434" y="17"/>
                      <a:pt x="376" y="1"/>
                      <a:pt x="3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HP-008" panose="020B0803050302020204" pitchFamily="34" charset="0"/>
                </a:endParaRPr>
              </a:p>
            </p:txBody>
          </p:sp>
          <p:sp>
            <p:nvSpPr>
              <p:cNvPr id="708" name="Google Shape;708;p42"/>
              <p:cNvSpPr/>
              <p:nvPr/>
            </p:nvSpPr>
            <p:spPr>
              <a:xfrm rot="-298630">
                <a:off x="1426277" y="2400817"/>
                <a:ext cx="426359" cy="35677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1427" extrusionOk="0">
                    <a:moveTo>
                      <a:pt x="326" y="1"/>
                    </a:moveTo>
                    <a:cubicBezTo>
                      <a:pt x="276" y="1"/>
                      <a:pt x="234" y="17"/>
                      <a:pt x="201" y="51"/>
                    </a:cubicBezTo>
                    <a:cubicBezTo>
                      <a:pt x="101" y="84"/>
                      <a:pt x="67" y="117"/>
                      <a:pt x="67" y="151"/>
                    </a:cubicBezTo>
                    <a:cubicBezTo>
                      <a:pt x="1" y="284"/>
                      <a:pt x="34" y="484"/>
                      <a:pt x="201" y="718"/>
                    </a:cubicBezTo>
                    <a:cubicBezTo>
                      <a:pt x="368" y="918"/>
                      <a:pt x="568" y="1085"/>
                      <a:pt x="868" y="1218"/>
                    </a:cubicBezTo>
                    <a:cubicBezTo>
                      <a:pt x="1146" y="1357"/>
                      <a:pt x="1424" y="1427"/>
                      <a:pt x="1644" y="1427"/>
                    </a:cubicBezTo>
                    <a:cubicBezTo>
                      <a:pt x="1688" y="1427"/>
                      <a:pt x="1730" y="1424"/>
                      <a:pt x="1769" y="1418"/>
                    </a:cubicBezTo>
                    <a:cubicBezTo>
                      <a:pt x="1869" y="1418"/>
                      <a:pt x="1935" y="1385"/>
                      <a:pt x="2035" y="1385"/>
                    </a:cubicBezTo>
                    <a:cubicBezTo>
                      <a:pt x="2102" y="1318"/>
                      <a:pt x="2135" y="1285"/>
                      <a:pt x="2202" y="1251"/>
                    </a:cubicBezTo>
                    <a:cubicBezTo>
                      <a:pt x="2269" y="1118"/>
                      <a:pt x="2236" y="918"/>
                      <a:pt x="2069" y="751"/>
                    </a:cubicBezTo>
                    <a:cubicBezTo>
                      <a:pt x="1902" y="551"/>
                      <a:pt x="1702" y="384"/>
                      <a:pt x="1402" y="251"/>
                    </a:cubicBezTo>
                    <a:cubicBezTo>
                      <a:pt x="1139" y="120"/>
                      <a:pt x="877" y="30"/>
                      <a:pt x="663" y="30"/>
                    </a:cubicBezTo>
                    <a:cubicBezTo>
                      <a:pt x="605" y="30"/>
                      <a:pt x="551" y="36"/>
                      <a:pt x="501" y="51"/>
                    </a:cubicBezTo>
                    <a:cubicBezTo>
                      <a:pt x="434" y="17"/>
                      <a:pt x="376" y="1"/>
                      <a:pt x="3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HP-008" panose="020B0803050302020204" pitchFamily="34" charset="0"/>
                </a:endParaRPr>
              </a:p>
            </p:txBody>
          </p:sp>
        </p:grpSp>
      </p:grpSp>
      <p:sp>
        <p:nvSpPr>
          <p:cNvPr id="40" name="Text Box 4">
            <a:extLst>
              <a:ext uri="{FF2B5EF4-FFF2-40B4-BE49-F238E27FC236}">
                <a16:creationId xmlns:a16="http://schemas.microsoft.com/office/drawing/2014/main" id="{C766EE28-E28A-4A7E-999F-077DBF929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262" y="227014"/>
            <a:ext cx="734964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1: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nhà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chợ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huyện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dài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5 km,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chợ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huyện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tỉnh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dài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gấp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lần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nhà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chợ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huyện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theo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sơ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đồ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).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Hỏi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nhà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tỉnh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dài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bao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nhiêu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km ?</a:t>
            </a:r>
          </a:p>
        </p:txBody>
      </p:sp>
      <p:sp>
        <p:nvSpPr>
          <p:cNvPr id="41" name="Text Box 5">
            <a:extLst>
              <a:ext uri="{FF2B5EF4-FFF2-40B4-BE49-F238E27FC236}">
                <a16:creationId xmlns:a16="http://schemas.microsoft.com/office/drawing/2014/main" id="{09E12F75-9FC6-4B67-84E6-574938FAE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75" y="1957696"/>
            <a:ext cx="17891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Tóm</a:t>
            </a:r>
            <a:r>
              <a:rPr lang="en-US" altLang="en-US" sz="2400" b="1" u="sng" dirty="0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tắt</a:t>
            </a:r>
            <a:endParaRPr lang="en-US" altLang="en-US" sz="2400" b="1" u="sng" dirty="0">
              <a:solidFill>
                <a:schemeClr val="bg2">
                  <a:lumMod val="10000"/>
                </a:schemeClr>
              </a:solidFill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2" name="Group 6">
            <a:extLst>
              <a:ext uri="{FF2B5EF4-FFF2-40B4-BE49-F238E27FC236}">
                <a16:creationId xmlns:a16="http://schemas.microsoft.com/office/drawing/2014/main" id="{95679B31-32C7-452D-89D2-7A30DF0F7CC9}"/>
              </a:ext>
            </a:extLst>
          </p:cNvPr>
          <p:cNvGrpSpPr>
            <a:grpSpLocks/>
          </p:cNvGrpSpPr>
          <p:nvPr/>
        </p:nvGrpSpPr>
        <p:grpSpPr bwMode="auto">
          <a:xfrm>
            <a:off x="1794406" y="2959098"/>
            <a:ext cx="1508125" cy="106363"/>
            <a:chOff x="1292" y="1525"/>
            <a:chExt cx="862" cy="91"/>
          </a:xfrm>
        </p:grpSpPr>
        <p:sp>
          <p:nvSpPr>
            <p:cNvPr id="43" name="Line 7">
              <a:extLst>
                <a:ext uri="{FF2B5EF4-FFF2-40B4-BE49-F238E27FC236}">
                  <a16:creationId xmlns:a16="http://schemas.microsoft.com/office/drawing/2014/main" id="{C9BF26DF-24BA-43DB-8E36-653A3060DB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70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44" name="Line 8">
              <a:extLst>
                <a:ext uri="{FF2B5EF4-FFF2-40B4-BE49-F238E27FC236}">
                  <a16:creationId xmlns:a16="http://schemas.microsoft.com/office/drawing/2014/main" id="{1B21361F-DD15-44C2-AA8A-65BC4F857B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45" name="Line 9">
              <a:extLst>
                <a:ext uri="{FF2B5EF4-FFF2-40B4-BE49-F238E27FC236}">
                  <a16:creationId xmlns:a16="http://schemas.microsoft.com/office/drawing/2014/main" id="{878E0B20-5BB1-4304-9A80-690FC5C371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</p:grpSp>
      <p:grpSp>
        <p:nvGrpSpPr>
          <p:cNvPr id="46" name="Group 10">
            <a:extLst>
              <a:ext uri="{FF2B5EF4-FFF2-40B4-BE49-F238E27FC236}">
                <a16:creationId xmlns:a16="http://schemas.microsoft.com/office/drawing/2014/main" id="{9C9513B4-6E6F-48F2-B28A-524F918655E9}"/>
              </a:ext>
            </a:extLst>
          </p:cNvPr>
          <p:cNvGrpSpPr>
            <a:grpSpLocks/>
          </p:cNvGrpSpPr>
          <p:nvPr/>
        </p:nvGrpSpPr>
        <p:grpSpPr bwMode="auto">
          <a:xfrm>
            <a:off x="4761443" y="2959098"/>
            <a:ext cx="1509713" cy="106363"/>
            <a:chOff x="1292" y="1525"/>
            <a:chExt cx="862" cy="91"/>
          </a:xfrm>
        </p:grpSpPr>
        <p:sp>
          <p:nvSpPr>
            <p:cNvPr id="47" name="Line 11">
              <a:extLst>
                <a:ext uri="{FF2B5EF4-FFF2-40B4-BE49-F238E27FC236}">
                  <a16:creationId xmlns:a16="http://schemas.microsoft.com/office/drawing/2014/main" id="{7956494C-FD46-48AD-8476-8679138CF4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70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48" name="Line 12">
              <a:extLst>
                <a:ext uri="{FF2B5EF4-FFF2-40B4-BE49-F238E27FC236}">
                  <a16:creationId xmlns:a16="http://schemas.microsoft.com/office/drawing/2014/main" id="{81B67D88-6081-4D2C-A5A6-EBCBAD63BC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49" name="Line 13">
              <a:extLst>
                <a:ext uri="{FF2B5EF4-FFF2-40B4-BE49-F238E27FC236}">
                  <a16:creationId xmlns:a16="http://schemas.microsoft.com/office/drawing/2014/main" id="{C9B08490-F3C2-4C82-B650-BB3641A42A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</p:grpSp>
      <p:grpSp>
        <p:nvGrpSpPr>
          <p:cNvPr id="50" name="Group 14">
            <a:extLst>
              <a:ext uri="{FF2B5EF4-FFF2-40B4-BE49-F238E27FC236}">
                <a16:creationId xmlns:a16="http://schemas.microsoft.com/office/drawing/2014/main" id="{BA44992A-9D67-415E-89C1-F7A739A9B6A8}"/>
              </a:ext>
            </a:extLst>
          </p:cNvPr>
          <p:cNvGrpSpPr>
            <a:grpSpLocks/>
          </p:cNvGrpSpPr>
          <p:nvPr/>
        </p:nvGrpSpPr>
        <p:grpSpPr bwMode="auto">
          <a:xfrm>
            <a:off x="3250143" y="2959098"/>
            <a:ext cx="1509713" cy="106363"/>
            <a:chOff x="1292" y="1525"/>
            <a:chExt cx="862" cy="91"/>
          </a:xfrm>
        </p:grpSpPr>
        <p:sp>
          <p:nvSpPr>
            <p:cNvPr id="51" name="Line 15">
              <a:extLst>
                <a:ext uri="{FF2B5EF4-FFF2-40B4-BE49-F238E27FC236}">
                  <a16:creationId xmlns:a16="http://schemas.microsoft.com/office/drawing/2014/main" id="{0CA0D4E0-BE82-4D38-9EC4-B6EE39FDDD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70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52" name="Line 16">
              <a:extLst>
                <a:ext uri="{FF2B5EF4-FFF2-40B4-BE49-F238E27FC236}">
                  <a16:creationId xmlns:a16="http://schemas.microsoft.com/office/drawing/2014/main" id="{D02FC210-185D-4CF7-99D1-8F3BDB7D4F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53" name="Line 17">
              <a:extLst>
                <a:ext uri="{FF2B5EF4-FFF2-40B4-BE49-F238E27FC236}">
                  <a16:creationId xmlns:a16="http://schemas.microsoft.com/office/drawing/2014/main" id="{46C429D8-4004-4551-A35C-C9371539F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</p:grpSp>
      <p:grpSp>
        <p:nvGrpSpPr>
          <p:cNvPr id="54" name="Group 18">
            <a:extLst>
              <a:ext uri="{FF2B5EF4-FFF2-40B4-BE49-F238E27FC236}">
                <a16:creationId xmlns:a16="http://schemas.microsoft.com/office/drawing/2014/main" id="{C0E9D5D6-08B4-499A-824F-11AF147A8424}"/>
              </a:ext>
            </a:extLst>
          </p:cNvPr>
          <p:cNvGrpSpPr>
            <a:grpSpLocks/>
          </p:cNvGrpSpPr>
          <p:nvPr/>
        </p:nvGrpSpPr>
        <p:grpSpPr bwMode="auto">
          <a:xfrm>
            <a:off x="6274331" y="2959098"/>
            <a:ext cx="1508125" cy="106363"/>
            <a:chOff x="1292" y="1525"/>
            <a:chExt cx="862" cy="91"/>
          </a:xfrm>
        </p:grpSpPr>
        <p:sp>
          <p:nvSpPr>
            <p:cNvPr id="55" name="Line 19">
              <a:extLst>
                <a:ext uri="{FF2B5EF4-FFF2-40B4-BE49-F238E27FC236}">
                  <a16:creationId xmlns:a16="http://schemas.microsoft.com/office/drawing/2014/main" id="{F3503AA9-9D5A-42A8-AC52-A533E1738F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70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56" name="Line 20">
              <a:extLst>
                <a:ext uri="{FF2B5EF4-FFF2-40B4-BE49-F238E27FC236}">
                  <a16:creationId xmlns:a16="http://schemas.microsoft.com/office/drawing/2014/main" id="{58C533BD-9CE5-497C-8D9B-C0FADB969B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  <p:sp>
          <p:nvSpPr>
            <p:cNvPr id="57" name="Line 21">
              <a:extLst>
                <a:ext uri="{FF2B5EF4-FFF2-40B4-BE49-F238E27FC236}">
                  <a16:creationId xmlns:a16="http://schemas.microsoft.com/office/drawing/2014/main" id="{7D46659E-6885-4B5D-B9C1-4101D673E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P-008" panose="020B0803050302020204" pitchFamily="34" charset="0"/>
              </a:endParaRPr>
            </a:p>
          </p:txBody>
        </p:sp>
      </p:grpSp>
      <p:sp>
        <p:nvSpPr>
          <p:cNvPr id="58" name="Text Box 23">
            <a:extLst>
              <a:ext uri="{FF2B5EF4-FFF2-40B4-BE49-F238E27FC236}">
                <a16:creationId xmlns:a16="http://schemas.microsoft.com/office/drawing/2014/main" id="{3F2CCF4B-A118-42D6-982E-045AFAA41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2256" y="2989261"/>
            <a:ext cx="16398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Nhà</a:t>
            </a:r>
            <a:r>
              <a:rPr lang="en-US" altLang="en-US" sz="2400" b="1" dirty="0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9" name="Text Box 28">
            <a:extLst>
              <a:ext uri="{FF2B5EF4-FFF2-40B4-BE49-F238E27FC236}">
                <a16:creationId xmlns:a16="http://schemas.microsoft.com/office/drawing/2014/main" id="{5540738A-89D2-4506-9086-109E09EFB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3603" y="2949464"/>
            <a:ext cx="19589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Chợ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huyện</a:t>
            </a:r>
            <a:r>
              <a:rPr lang="en-US" altLang="en-US" sz="2400" b="1" dirty="0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0" name="Text Box 29">
            <a:extLst>
              <a:ext uri="{FF2B5EF4-FFF2-40B4-BE49-F238E27FC236}">
                <a16:creationId xmlns:a16="http://schemas.microsoft.com/office/drawing/2014/main" id="{285EBA49-8D20-4F17-A334-E1C18B48C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1066" y="3085697"/>
            <a:ext cx="23479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điện</a:t>
            </a:r>
            <a:r>
              <a:rPr lang="en-US" altLang="en-US" sz="2000" b="1" dirty="0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tỉnh</a:t>
            </a:r>
            <a:endParaRPr lang="en-US" altLang="en-US" sz="2800" b="1" dirty="0">
              <a:solidFill>
                <a:schemeClr val="bg2">
                  <a:lumMod val="10000"/>
                </a:schemeClr>
              </a:solidFill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Arc 31">
            <a:extLst>
              <a:ext uri="{FF2B5EF4-FFF2-40B4-BE49-F238E27FC236}">
                <a16:creationId xmlns:a16="http://schemas.microsoft.com/office/drawing/2014/main" id="{E5E8475E-B8AA-4AC7-9616-8D6246395748}"/>
              </a:ext>
            </a:extLst>
          </p:cNvPr>
          <p:cNvSpPr>
            <a:spLocks/>
          </p:cNvSpPr>
          <p:nvPr/>
        </p:nvSpPr>
        <p:spPr bwMode="auto">
          <a:xfrm rot="13479721" flipV="1">
            <a:off x="1942516" y="2481225"/>
            <a:ext cx="1114598" cy="1128992"/>
          </a:xfrm>
          <a:custGeom>
            <a:avLst/>
            <a:gdLst>
              <a:gd name="T0" fmla="*/ 2147483647 w 21493"/>
              <a:gd name="T1" fmla="*/ 0 h 21538"/>
              <a:gd name="T2" fmla="*/ 2147483647 w 21493"/>
              <a:gd name="T3" fmla="*/ 2147483647 h 21538"/>
              <a:gd name="T4" fmla="*/ 0 w 21493"/>
              <a:gd name="T5" fmla="*/ 2147483647 h 2153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493" h="21538" fill="none" extrusionOk="0">
                <a:moveTo>
                  <a:pt x="1635" y="0"/>
                </a:moveTo>
                <a:cubicBezTo>
                  <a:pt x="12082" y="793"/>
                  <a:pt x="20452" y="8968"/>
                  <a:pt x="21493" y="19392"/>
                </a:cubicBezTo>
              </a:path>
              <a:path w="21493" h="21538" stroke="0" extrusionOk="0">
                <a:moveTo>
                  <a:pt x="1635" y="0"/>
                </a:moveTo>
                <a:cubicBezTo>
                  <a:pt x="12082" y="793"/>
                  <a:pt x="20452" y="8968"/>
                  <a:pt x="21493" y="19392"/>
                </a:cubicBezTo>
                <a:lnTo>
                  <a:pt x="0" y="21538"/>
                </a:lnTo>
                <a:lnTo>
                  <a:pt x="1635" y="0"/>
                </a:lnTo>
                <a:close/>
              </a:path>
            </a:pathLst>
          </a:custGeom>
          <a:noFill/>
          <a:ln w="12700">
            <a:solidFill>
              <a:srgbClr val="000066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P-008" panose="020B0803050302020204" pitchFamily="34" charset="0"/>
            </a:endParaRPr>
          </a:p>
        </p:txBody>
      </p:sp>
      <p:sp>
        <p:nvSpPr>
          <p:cNvPr id="62" name="AutoShape 36">
            <a:extLst>
              <a:ext uri="{FF2B5EF4-FFF2-40B4-BE49-F238E27FC236}">
                <a16:creationId xmlns:a16="http://schemas.microsoft.com/office/drawing/2014/main" id="{2DADC353-39D2-44E4-8310-DBAF7BF74BBE}"/>
              </a:ext>
            </a:extLst>
          </p:cNvPr>
          <p:cNvSpPr>
            <a:spLocks/>
          </p:cNvSpPr>
          <p:nvPr/>
        </p:nvSpPr>
        <p:spPr bwMode="auto">
          <a:xfrm rot="16152616" flipH="1">
            <a:off x="4665399" y="203993"/>
            <a:ext cx="327025" cy="6037262"/>
          </a:xfrm>
          <a:prstGeom prst="rightBracket">
            <a:avLst>
              <a:gd name="adj" fmla="val 692294"/>
            </a:avLst>
          </a:prstGeom>
          <a:noFill/>
          <a:ln w="12700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37">
            <a:extLst>
              <a:ext uri="{FF2B5EF4-FFF2-40B4-BE49-F238E27FC236}">
                <a16:creationId xmlns:a16="http://schemas.microsoft.com/office/drawing/2014/main" id="{3E89DD36-67AC-4C9A-9D65-7ABFE70E1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6773" y="3121023"/>
            <a:ext cx="717018" cy="40011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? km</a:t>
            </a:r>
          </a:p>
        </p:txBody>
      </p:sp>
      <p:sp>
        <p:nvSpPr>
          <p:cNvPr id="64" name="Text Box 40">
            <a:extLst>
              <a:ext uri="{FF2B5EF4-FFF2-40B4-BE49-F238E27FC236}">
                <a16:creationId xmlns:a16="http://schemas.microsoft.com/office/drawing/2014/main" id="{E672E419-3F17-4DB7-8F5A-CB6DF39AE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7466" y="2636994"/>
            <a:ext cx="1220139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5 km </a:t>
            </a:r>
          </a:p>
        </p:txBody>
      </p:sp>
      <p:sp>
        <p:nvSpPr>
          <p:cNvPr id="65" name="Oval 41">
            <a:extLst>
              <a:ext uri="{FF2B5EF4-FFF2-40B4-BE49-F238E27FC236}">
                <a16:creationId xmlns:a16="http://schemas.microsoft.com/office/drawing/2014/main" id="{BBDC4719-4C1A-4D36-9FF1-B11DB84DD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033" y="2960686"/>
            <a:ext cx="142875" cy="107950"/>
          </a:xfrm>
          <a:prstGeom prst="ellipse">
            <a:avLst/>
          </a:prstGeom>
          <a:solidFill>
            <a:srgbClr val="CC0000"/>
          </a:solidFill>
          <a:ln w="6350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Oval 42">
            <a:extLst>
              <a:ext uri="{FF2B5EF4-FFF2-40B4-BE49-F238E27FC236}">
                <a16:creationId xmlns:a16="http://schemas.microsoft.com/office/drawing/2014/main" id="{6121A8B4-8F0F-427C-BE1E-5A1838CBB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6893" y="2959098"/>
            <a:ext cx="142875" cy="106363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Oval 44">
            <a:extLst>
              <a:ext uri="{FF2B5EF4-FFF2-40B4-BE49-F238E27FC236}">
                <a16:creationId xmlns:a16="http://schemas.microsoft.com/office/drawing/2014/main" id="{272E9E7C-E3EC-40E5-96AD-47AB34311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8426" y="2959098"/>
            <a:ext cx="142875" cy="106363"/>
          </a:xfrm>
          <a:prstGeom prst="ellipse">
            <a:avLst/>
          </a:prstGeom>
          <a:solidFill>
            <a:srgbClr val="000066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AutoShape 46">
            <a:extLst>
              <a:ext uri="{FF2B5EF4-FFF2-40B4-BE49-F238E27FC236}">
                <a16:creationId xmlns:a16="http://schemas.microsoft.com/office/drawing/2014/main" id="{CEA409B0-0065-4229-85C5-982FE333CECE}"/>
              </a:ext>
            </a:extLst>
          </p:cNvPr>
          <p:cNvSpPr>
            <a:spLocks/>
          </p:cNvSpPr>
          <p:nvPr/>
        </p:nvSpPr>
        <p:spPr bwMode="auto">
          <a:xfrm rot="5419021" flipH="1">
            <a:off x="5391272" y="593318"/>
            <a:ext cx="301315" cy="4481434"/>
          </a:xfrm>
          <a:prstGeom prst="rightBracket">
            <a:avLst>
              <a:gd name="adj" fmla="val 687019"/>
            </a:avLst>
          </a:prstGeom>
          <a:noFill/>
          <a:ln w="12700">
            <a:solidFill>
              <a:srgbClr val="000066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TextBox 1">
            <a:extLst>
              <a:ext uri="{FF2B5EF4-FFF2-40B4-BE49-F238E27FC236}">
                <a16:creationId xmlns:a16="http://schemas.microsoft.com/office/drawing/2014/main" id="{1EC2D75C-4CC1-4094-B428-D3AAC0972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5756" y="2282823"/>
            <a:ext cx="1079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 b="1" dirty="0">
                <a:solidFill>
                  <a:srgbClr val="FF0000"/>
                </a:solidFill>
                <a:latin typeface="HP-008" panose="020B0803050302020204" pitchFamily="34" charset="0"/>
                <a:cs typeface="Times New Roman" pitchFamily="18" charset="0"/>
              </a:rPr>
              <a:t>? km</a:t>
            </a:r>
            <a:endParaRPr lang="en-US" sz="1600" b="1" dirty="0">
              <a:solidFill>
                <a:srgbClr val="FF0000"/>
              </a:solidFill>
              <a:latin typeface="HP-008" panose="020B0803050302020204" pitchFamily="34" charset="0"/>
              <a:cs typeface="Times New Roman" pitchFamily="18" charset="0"/>
            </a:endParaRPr>
          </a:p>
        </p:txBody>
      </p:sp>
      <p:sp>
        <p:nvSpPr>
          <p:cNvPr id="70" name="Oval 43">
            <a:extLst>
              <a:ext uri="{FF2B5EF4-FFF2-40B4-BE49-F238E27FC236}">
                <a16:creationId xmlns:a16="http://schemas.microsoft.com/office/drawing/2014/main" id="{8899ADBC-D942-4953-9166-BB4C6819D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9873" y="2959098"/>
            <a:ext cx="142875" cy="106363"/>
          </a:xfrm>
          <a:prstGeom prst="ellipse">
            <a:avLst/>
          </a:prstGeom>
          <a:solidFill>
            <a:srgbClr val="000066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58" grpId="0"/>
      <p:bldP spid="59" grpId="0"/>
      <p:bldP spid="60" grpId="0"/>
      <p:bldP spid="62" grpId="0" animBg="1"/>
      <p:bldP spid="63" grpId="0" animBg="1"/>
      <p:bldP spid="64" grpId="0"/>
      <p:bldP spid="65" grpId="0" animBg="1"/>
      <p:bldP spid="65" grpId="1" animBg="1"/>
      <p:bldP spid="66" grpId="0" animBg="1"/>
      <p:bldP spid="67" grpId="0" animBg="1"/>
      <p:bldP spid="68" grpId="0" animBg="1"/>
      <p:bldP spid="7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49"/>
          <p:cNvSpPr/>
          <p:nvPr/>
        </p:nvSpPr>
        <p:spPr>
          <a:xfrm>
            <a:off x="279401" y="706970"/>
            <a:ext cx="8502569" cy="3621019"/>
          </a:xfrm>
          <a:custGeom>
            <a:avLst/>
            <a:gdLst/>
            <a:ahLst/>
            <a:cxnLst/>
            <a:rect l="l" t="t" r="r" b="b"/>
            <a:pathLst>
              <a:path w="19081" h="24216" extrusionOk="0">
                <a:moveTo>
                  <a:pt x="10782" y="1"/>
                </a:moveTo>
                <a:cubicBezTo>
                  <a:pt x="9663" y="1"/>
                  <a:pt x="8461" y="88"/>
                  <a:pt x="7205" y="217"/>
                </a:cubicBezTo>
                <a:cubicBezTo>
                  <a:pt x="5204" y="417"/>
                  <a:pt x="3136" y="1084"/>
                  <a:pt x="2168" y="3019"/>
                </a:cubicBezTo>
                <a:cubicBezTo>
                  <a:pt x="1234" y="4854"/>
                  <a:pt x="0" y="19598"/>
                  <a:pt x="2502" y="22133"/>
                </a:cubicBezTo>
                <a:cubicBezTo>
                  <a:pt x="3914" y="23561"/>
                  <a:pt x="7017" y="24216"/>
                  <a:pt x="10076" y="24216"/>
                </a:cubicBezTo>
                <a:cubicBezTo>
                  <a:pt x="13590" y="24216"/>
                  <a:pt x="17046" y="23351"/>
                  <a:pt x="17813" y="21799"/>
                </a:cubicBezTo>
                <a:cubicBezTo>
                  <a:pt x="19081" y="19231"/>
                  <a:pt x="18880" y="9223"/>
                  <a:pt x="18147" y="4887"/>
                </a:cubicBezTo>
                <a:cubicBezTo>
                  <a:pt x="17450" y="1018"/>
                  <a:pt x="14599" y="1"/>
                  <a:pt x="10782" y="1"/>
                </a:cubicBez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1" name="Google Shape;891;p49"/>
          <p:cNvGrpSpPr/>
          <p:nvPr/>
        </p:nvGrpSpPr>
        <p:grpSpPr>
          <a:xfrm rot="-1765296">
            <a:off x="749229" y="4116696"/>
            <a:ext cx="661771" cy="680768"/>
            <a:chOff x="2510200" y="3361463"/>
            <a:chExt cx="488700" cy="510950"/>
          </a:xfrm>
        </p:grpSpPr>
        <p:sp>
          <p:nvSpPr>
            <p:cNvPr id="892" name="Google Shape;892;p49"/>
            <p:cNvSpPr/>
            <p:nvPr/>
          </p:nvSpPr>
          <p:spPr>
            <a:xfrm>
              <a:off x="2696175" y="3569838"/>
              <a:ext cx="95925" cy="92400"/>
            </a:xfrm>
            <a:custGeom>
              <a:avLst/>
              <a:gdLst/>
              <a:ahLst/>
              <a:cxnLst/>
              <a:rect l="l" t="t" r="r" b="b"/>
              <a:pathLst>
                <a:path w="3837" h="3696" extrusionOk="0">
                  <a:moveTo>
                    <a:pt x="1933" y="1"/>
                  </a:moveTo>
                  <a:cubicBezTo>
                    <a:pt x="1676" y="1"/>
                    <a:pt x="1415" y="53"/>
                    <a:pt x="1168" y="160"/>
                  </a:cubicBezTo>
                  <a:cubicBezTo>
                    <a:pt x="400" y="494"/>
                    <a:pt x="0" y="1228"/>
                    <a:pt x="67" y="2028"/>
                  </a:cubicBezTo>
                  <a:cubicBezTo>
                    <a:pt x="67" y="2228"/>
                    <a:pt x="167" y="2462"/>
                    <a:pt x="234" y="2595"/>
                  </a:cubicBezTo>
                  <a:cubicBezTo>
                    <a:pt x="534" y="3296"/>
                    <a:pt x="1201" y="3696"/>
                    <a:pt x="1935" y="3696"/>
                  </a:cubicBezTo>
                  <a:cubicBezTo>
                    <a:pt x="2202" y="3696"/>
                    <a:pt x="2435" y="3663"/>
                    <a:pt x="2702" y="3529"/>
                  </a:cubicBezTo>
                  <a:cubicBezTo>
                    <a:pt x="3169" y="3329"/>
                    <a:pt x="3503" y="2995"/>
                    <a:pt x="3669" y="2495"/>
                  </a:cubicBezTo>
                  <a:cubicBezTo>
                    <a:pt x="3836" y="2061"/>
                    <a:pt x="3836" y="1561"/>
                    <a:pt x="3603" y="1127"/>
                  </a:cubicBezTo>
                  <a:cubicBezTo>
                    <a:pt x="3536" y="961"/>
                    <a:pt x="3436" y="827"/>
                    <a:pt x="3336" y="660"/>
                  </a:cubicBezTo>
                  <a:cubicBezTo>
                    <a:pt x="2997" y="231"/>
                    <a:pt x="2474" y="1"/>
                    <a:pt x="19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9"/>
            <p:cNvSpPr/>
            <p:nvPr/>
          </p:nvSpPr>
          <p:spPr>
            <a:xfrm>
              <a:off x="2630275" y="3361463"/>
              <a:ext cx="229375" cy="510950"/>
            </a:xfrm>
            <a:custGeom>
              <a:avLst/>
              <a:gdLst/>
              <a:ahLst/>
              <a:cxnLst/>
              <a:rect l="l" t="t" r="r" b="b"/>
              <a:pathLst>
                <a:path w="9175" h="20438" extrusionOk="0">
                  <a:moveTo>
                    <a:pt x="7239" y="489"/>
                  </a:moveTo>
                  <a:cubicBezTo>
                    <a:pt x="7339" y="489"/>
                    <a:pt x="7406" y="523"/>
                    <a:pt x="7506" y="556"/>
                  </a:cubicBezTo>
                  <a:cubicBezTo>
                    <a:pt x="7540" y="556"/>
                    <a:pt x="7573" y="623"/>
                    <a:pt x="7640" y="656"/>
                  </a:cubicBezTo>
                  <a:cubicBezTo>
                    <a:pt x="7673" y="690"/>
                    <a:pt x="7706" y="690"/>
                    <a:pt x="7706" y="723"/>
                  </a:cubicBezTo>
                  <a:lnTo>
                    <a:pt x="7973" y="990"/>
                  </a:lnTo>
                  <a:cubicBezTo>
                    <a:pt x="8073" y="1190"/>
                    <a:pt x="8207" y="1357"/>
                    <a:pt x="8307" y="1557"/>
                  </a:cubicBezTo>
                  <a:cubicBezTo>
                    <a:pt x="8474" y="2057"/>
                    <a:pt x="8574" y="2591"/>
                    <a:pt x="8640" y="3158"/>
                  </a:cubicBezTo>
                  <a:lnTo>
                    <a:pt x="8640" y="3058"/>
                  </a:lnTo>
                  <a:cubicBezTo>
                    <a:pt x="8707" y="3825"/>
                    <a:pt x="8707" y="4559"/>
                    <a:pt x="8674" y="5326"/>
                  </a:cubicBezTo>
                  <a:cubicBezTo>
                    <a:pt x="8640" y="6093"/>
                    <a:pt x="8540" y="6927"/>
                    <a:pt x="8373" y="7728"/>
                  </a:cubicBezTo>
                  <a:lnTo>
                    <a:pt x="8373" y="7695"/>
                  </a:lnTo>
                  <a:cubicBezTo>
                    <a:pt x="8173" y="8995"/>
                    <a:pt x="7873" y="10230"/>
                    <a:pt x="7506" y="11497"/>
                  </a:cubicBezTo>
                  <a:cubicBezTo>
                    <a:pt x="7139" y="12732"/>
                    <a:pt x="6672" y="13932"/>
                    <a:pt x="6139" y="15133"/>
                  </a:cubicBezTo>
                  <a:cubicBezTo>
                    <a:pt x="5571" y="16334"/>
                    <a:pt x="4904" y="17502"/>
                    <a:pt x="4070" y="18536"/>
                  </a:cubicBezTo>
                  <a:cubicBezTo>
                    <a:pt x="3737" y="18903"/>
                    <a:pt x="3403" y="19303"/>
                    <a:pt x="3036" y="19570"/>
                  </a:cubicBezTo>
                  <a:cubicBezTo>
                    <a:pt x="2870" y="19703"/>
                    <a:pt x="2703" y="19770"/>
                    <a:pt x="2503" y="19870"/>
                  </a:cubicBezTo>
                  <a:cubicBezTo>
                    <a:pt x="2369" y="19903"/>
                    <a:pt x="2236" y="19937"/>
                    <a:pt x="2136" y="19937"/>
                  </a:cubicBezTo>
                  <a:lnTo>
                    <a:pt x="1869" y="19937"/>
                  </a:lnTo>
                  <a:cubicBezTo>
                    <a:pt x="1802" y="19937"/>
                    <a:pt x="1702" y="19903"/>
                    <a:pt x="1669" y="19870"/>
                  </a:cubicBezTo>
                  <a:cubicBezTo>
                    <a:pt x="1569" y="19837"/>
                    <a:pt x="1502" y="19770"/>
                    <a:pt x="1469" y="19737"/>
                  </a:cubicBezTo>
                  <a:cubicBezTo>
                    <a:pt x="1368" y="19670"/>
                    <a:pt x="1302" y="19570"/>
                    <a:pt x="1202" y="19436"/>
                  </a:cubicBezTo>
                  <a:cubicBezTo>
                    <a:pt x="1068" y="19303"/>
                    <a:pt x="1002" y="19069"/>
                    <a:pt x="901" y="18903"/>
                  </a:cubicBezTo>
                  <a:cubicBezTo>
                    <a:pt x="868" y="18869"/>
                    <a:pt x="868" y="18769"/>
                    <a:pt x="835" y="18736"/>
                  </a:cubicBezTo>
                  <a:cubicBezTo>
                    <a:pt x="668" y="18269"/>
                    <a:pt x="568" y="17768"/>
                    <a:pt x="535" y="17268"/>
                  </a:cubicBezTo>
                  <a:lnTo>
                    <a:pt x="535" y="17368"/>
                  </a:lnTo>
                  <a:cubicBezTo>
                    <a:pt x="468" y="16568"/>
                    <a:pt x="468" y="15834"/>
                    <a:pt x="501" y="15033"/>
                  </a:cubicBezTo>
                  <a:lnTo>
                    <a:pt x="501" y="14766"/>
                  </a:lnTo>
                  <a:lnTo>
                    <a:pt x="501" y="14733"/>
                  </a:lnTo>
                  <a:cubicBezTo>
                    <a:pt x="535" y="14032"/>
                    <a:pt x="635" y="13365"/>
                    <a:pt x="735" y="12665"/>
                  </a:cubicBezTo>
                  <a:lnTo>
                    <a:pt x="735" y="12598"/>
                  </a:lnTo>
                  <a:cubicBezTo>
                    <a:pt x="901" y="11664"/>
                    <a:pt x="1135" y="10730"/>
                    <a:pt x="1368" y="9763"/>
                  </a:cubicBezTo>
                  <a:cubicBezTo>
                    <a:pt x="1368" y="9729"/>
                    <a:pt x="1368" y="9696"/>
                    <a:pt x="1402" y="9663"/>
                  </a:cubicBezTo>
                  <a:lnTo>
                    <a:pt x="1469" y="9563"/>
                  </a:lnTo>
                  <a:lnTo>
                    <a:pt x="1469" y="9529"/>
                  </a:lnTo>
                  <a:lnTo>
                    <a:pt x="1502" y="9429"/>
                  </a:lnTo>
                  <a:lnTo>
                    <a:pt x="1502" y="9396"/>
                  </a:lnTo>
                  <a:cubicBezTo>
                    <a:pt x="1502" y="9362"/>
                    <a:pt x="1502" y="9362"/>
                    <a:pt x="1535" y="9329"/>
                  </a:cubicBezTo>
                  <a:lnTo>
                    <a:pt x="1535" y="9262"/>
                  </a:lnTo>
                  <a:lnTo>
                    <a:pt x="1535" y="9229"/>
                  </a:lnTo>
                  <a:lnTo>
                    <a:pt x="1535" y="9196"/>
                  </a:lnTo>
                  <a:lnTo>
                    <a:pt x="1535" y="9162"/>
                  </a:lnTo>
                  <a:lnTo>
                    <a:pt x="1535" y="9062"/>
                  </a:lnTo>
                  <a:lnTo>
                    <a:pt x="1535" y="9029"/>
                  </a:lnTo>
                  <a:lnTo>
                    <a:pt x="1535" y="8929"/>
                  </a:lnTo>
                  <a:lnTo>
                    <a:pt x="1535" y="8895"/>
                  </a:lnTo>
                  <a:lnTo>
                    <a:pt x="1535" y="8862"/>
                  </a:lnTo>
                  <a:cubicBezTo>
                    <a:pt x="1535" y="8829"/>
                    <a:pt x="1535" y="8829"/>
                    <a:pt x="1569" y="8762"/>
                  </a:cubicBezTo>
                  <a:cubicBezTo>
                    <a:pt x="1702" y="8362"/>
                    <a:pt x="1835" y="7928"/>
                    <a:pt x="2002" y="7528"/>
                  </a:cubicBezTo>
                  <a:cubicBezTo>
                    <a:pt x="2002" y="7494"/>
                    <a:pt x="2036" y="7428"/>
                    <a:pt x="2036" y="7428"/>
                  </a:cubicBezTo>
                  <a:lnTo>
                    <a:pt x="2069" y="7394"/>
                  </a:lnTo>
                  <a:lnTo>
                    <a:pt x="2069" y="7361"/>
                  </a:lnTo>
                  <a:cubicBezTo>
                    <a:pt x="2336" y="6694"/>
                    <a:pt x="2636" y="5993"/>
                    <a:pt x="2903" y="5360"/>
                  </a:cubicBezTo>
                  <a:cubicBezTo>
                    <a:pt x="3470" y="4159"/>
                    <a:pt x="4137" y="2991"/>
                    <a:pt x="4971" y="1990"/>
                  </a:cubicBezTo>
                  <a:cubicBezTo>
                    <a:pt x="5305" y="1590"/>
                    <a:pt x="5638" y="1257"/>
                    <a:pt x="6005" y="990"/>
                  </a:cubicBezTo>
                  <a:cubicBezTo>
                    <a:pt x="6139" y="890"/>
                    <a:pt x="6239" y="823"/>
                    <a:pt x="6372" y="756"/>
                  </a:cubicBezTo>
                  <a:lnTo>
                    <a:pt x="6505" y="756"/>
                  </a:lnTo>
                  <a:cubicBezTo>
                    <a:pt x="6539" y="756"/>
                    <a:pt x="6572" y="723"/>
                    <a:pt x="6639" y="723"/>
                  </a:cubicBezTo>
                  <a:lnTo>
                    <a:pt x="6672" y="723"/>
                  </a:lnTo>
                  <a:cubicBezTo>
                    <a:pt x="6706" y="723"/>
                    <a:pt x="6806" y="690"/>
                    <a:pt x="6839" y="690"/>
                  </a:cubicBezTo>
                  <a:lnTo>
                    <a:pt x="6872" y="690"/>
                  </a:lnTo>
                  <a:cubicBezTo>
                    <a:pt x="7073" y="489"/>
                    <a:pt x="7173" y="489"/>
                    <a:pt x="7239" y="489"/>
                  </a:cubicBezTo>
                  <a:close/>
                  <a:moveTo>
                    <a:pt x="6953" y="0"/>
                  </a:moveTo>
                  <a:cubicBezTo>
                    <a:pt x="6928" y="0"/>
                    <a:pt x="6900" y="9"/>
                    <a:pt x="6872" y="22"/>
                  </a:cubicBezTo>
                  <a:cubicBezTo>
                    <a:pt x="6839" y="22"/>
                    <a:pt x="6739" y="22"/>
                    <a:pt x="6706" y="56"/>
                  </a:cubicBezTo>
                  <a:cubicBezTo>
                    <a:pt x="6572" y="122"/>
                    <a:pt x="6505" y="156"/>
                    <a:pt x="6372" y="189"/>
                  </a:cubicBezTo>
                  <a:cubicBezTo>
                    <a:pt x="6305" y="223"/>
                    <a:pt x="6205" y="289"/>
                    <a:pt x="6172" y="323"/>
                  </a:cubicBezTo>
                  <a:cubicBezTo>
                    <a:pt x="5905" y="489"/>
                    <a:pt x="5672" y="656"/>
                    <a:pt x="5405" y="856"/>
                  </a:cubicBezTo>
                  <a:lnTo>
                    <a:pt x="5238" y="1023"/>
                  </a:lnTo>
                  <a:lnTo>
                    <a:pt x="5205" y="1056"/>
                  </a:lnTo>
                  <a:cubicBezTo>
                    <a:pt x="5004" y="1290"/>
                    <a:pt x="4838" y="1457"/>
                    <a:pt x="4671" y="1657"/>
                  </a:cubicBezTo>
                  <a:cubicBezTo>
                    <a:pt x="4604" y="1690"/>
                    <a:pt x="4571" y="1724"/>
                    <a:pt x="4571" y="1790"/>
                  </a:cubicBezTo>
                  <a:cubicBezTo>
                    <a:pt x="4371" y="2024"/>
                    <a:pt x="4204" y="2291"/>
                    <a:pt x="4004" y="2558"/>
                  </a:cubicBezTo>
                  <a:cubicBezTo>
                    <a:pt x="3737" y="2924"/>
                    <a:pt x="3503" y="3358"/>
                    <a:pt x="3270" y="3758"/>
                  </a:cubicBezTo>
                  <a:cubicBezTo>
                    <a:pt x="3170" y="3992"/>
                    <a:pt x="3070" y="4192"/>
                    <a:pt x="2936" y="4392"/>
                  </a:cubicBezTo>
                  <a:cubicBezTo>
                    <a:pt x="2536" y="5193"/>
                    <a:pt x="2202" y="6027"/>
                    <a:pt x="1869" y="6861"/>
                  </a:cubicBezTo>
                  <a:cubicBezTo>
                    <a:pt x="1569" y="7594"/>
                    <a:pt x="1335" y="8362"/>
                    <a:pt x="1102" y="9096"/>
                  </a:cubicBezTo>
                  <a:cubicBezTo>
                    <a:pt x="1102" y="9162"/>
                    <a:pt x="1102" y="9162"/>
                    <a:pt x="1068" y="9196"/>
                  </a:cubicBezTo>
                  <a:lnTo>
                    <a:pt x="1068" y="9262"/>
                  </a:lnTo>
                  <a:cubicBezTo>
                    <a:pt x="668" y="10763"/>
                    <a:pt x="334" y="12265"/>
                    <a:pt x="168" y="13832"/>
                  </a:cubicBezTo>
                  <a:cubicBezTo>
                    <a:pt x="168" y="13899"/>
                    <a:pt x="168" y="13932"/>
                    <a:pt x="101" y="14032"/>
                  </a:cubicBezTo>
                  <a:cubicBezTo>
                    <a:pt x="34" y="14866"/>
                    <a:pt x="1" y="15700"/>
                    <a:pt x="1" y="16501"/>
                  </a:cubicBezTo>
                  <a:cubicBezTo>
                    <a:pt x="1" y="16901"/>
                    <a:pt x="34" y="17268"/>
                    <a:pt x="68" y="17702"/>
                  </a:cubicBezTo>
                  <a:cubicBezTo>
                    <a:pt x="101" y="18069"/>
                    <a:pt x="201" y="18436"/>
                    <a:pt x="334" y="18836"/>
                  </a:cubicBezTo>
                  <a:lnTo>
                    <a:pt x="334" y="18869"/>
                  </a:lnTo>
                  <a:lnTo>
                    <a:pt x="334" y="18903"/>
                  </a:lnTo>
                  <a:cubicBezTo>
                    <a:pt x="401" y="19169"/>
                    <a:pt x="535" y="19403"/>
                    <a:pt x="668" y="19603"/>
                  </a:cubicBezTo>
                  <a:cubicBezTo>
                    <a:pt x="768" y="19837"/>
                    <a:pt x="1002" y="20037"/>
                    <a:pt x="1202" y="20204"/>
                  </a:cubicBezTo>
                  <a:cubicBezTo>
                    <a:pt x="1268" y="20270"/>
                    <a:pt x="1402" y="20337"/>
                    <a:pt x="1502" y="20370"/>
                  </a:cubicBezTo>
                  <a:cubicBezTo>
                    <a:pt x="1602" y="20404"/>
                    <a:pt x="1702" y="20437"/>
                    <a:pt x="1835" y="20437"/>
                  </a:cubicBezTo>
                  <a:lnTo>
                    <a:pt x="2169" y="20437"/>
                  </a:lnTo>
                  <a:cubicBezTo>
                    <a:pt x="2302" y="20437"/>
                    <a:pt x="2436" y="20404"/>
                    <a:pt x="2569" y="20370"/>
                  </a:cubicBezTo>
                  <a:cubicBezTo>
                    <a:pt x="2836" y="20270"/>
                    <a:pt x="3070" y="20170"/>
                    <a:pt x="3270" y="20003"/>
                  </a:cubicBezTo>
                  <a:cubicBezTo>
                    <a:pt x="3570" y="19770"/>
                    <a:pt x="3870" y="19536"/>
                    <a:pt x="4104" y="19236"/>
                  </a:cubicBezTo>
                  <a:cubicBezTo>
                    <a:pt x="4604" y="18736"/>
                    <a:pt x="5004" y="18169"/>
                    <a:pt x="5371" y="17535"/>
                  </a:cubicBezTo>
                  <a:cubicBezTo>
                    <a:pt x="5738" y="16901"/>
                    <a:pt x="6072" y="16267"/>
                    <a:pt x="6405" y="15600"/>
                  </a:cubicBezTo>
                  <a:cubicBezTo>
                    <a:pt x="6706" y="14933"/>
                    <a:pt x="7006" y="14333"/>
                    <a:pt x="7239" y="13599"/>
                  </a:cubicBezTo>
                  <a:cubicBezTo>
                    <a:pt x="7773" y="12231"/>
                    <a:pt x="8207" y="10763"/>
                    <a:pt x="8540" y="9362"/>
                  </a:cubicBezTo>
                  <a:cubicBezTo>
                    <a:pt x="8874" y="7895"/>
                    <a:pt x="9074" y="6427"/>
                    <a:pt x="9107" y="4993"/>
                  </a:cubicBezTo>
                  <a:cubicBezTo>
                    <a:pt x="9174" y="4259"/>
                    <a:pt x="9107" y="3558"/>
                    <a:pt x="9041" y="2858"/>
                  </a:cubicBezTo>
                  <a:cubicBezTo>
                    <a:pt x="8974" y="2191"/>
                    <a:pt x="8807" y="1523"/>
                    <a:pt x="8440" y="923"/>
                  </a:cubicBezTo>
                  <a:cubicBezTo>
                    <a:pt x="8340" y="723"/>
                    <a:pt x="8173" y="523"/>
                    <a:pt x="7973" y="389"/>
                  </a:cubicBezTo>
                  <a:lnTo>
                    <a:pt x="7906" y="356"/>
                  </a:lnTo>
                  <a:cubicBezTo>
                    <a:pt x="7873" y="356"/>
                    <a:pt x="7873" y="323"/>
                    <a:pt x="7840" y="323"/>
                  </a:cubicBezTo>
                  <a:cubicBezTo>
                    <a:pt x="7740" y="223"/>
                    <a:pt x="7640" y="189"/>
                    <a:pt x="7506" y="156"/>
                  </a:cubicBezTo>
                  <a:cubicBezTo>
                    <a:pt x="7473" y="156"/>
                    <a:pt x="7406" y="89"/>
                    <a:pt x="7373" y="89"/>
                  </a:cubicBezTo>
                  <a:cubicBezTo>
                    <a:pt x="7306" y="89"/>
                    <a:pt x="7239" y="56"/>
                    <a:pt x="7173" y="56"/>
                  </a:cubicBezTo>
                  <a:lnTo>
                    <a:pt x="7039" y="56"/>
                  </a:lnTo>
                  <a:cubicBezTo>
                    <a:pt x="7020" y="17"/>
                    <a:pt x="6989" y="0"/>
                    <a:pt x="6953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9"/>
            <p:cNvSpPr/>
            <p:nvPr/>
          </p:nvSpPr>
          <p:spPr>
            <a:xfrm>
              <a:off x="2546900" y="3408713"/>
              <a:ext cx="385300" cy="408650"/>
            </a:xfrm>
            <a:custGeom>
              <a:avLst/>
              <a:gdLst/>
              <a:ahLst/>
              <a:cxnLst/>
              <a:rect l="l" t="t" r="r" b="b"/>
              <a:pathLst>
                <a:path w="15412" h="16346" extrusionOk="0">
                  <a:moveTo>
                    <a:pt x="11708" y="15378"/>
                  </a:moveTo>
                  <a:lnTo>
                    <a:pt x="11708" y="15378"/>
                  </a:lnTo>
                  <a:cubicBezTo>
                    <a:pt x="11714" y="15381"/>
                    <a:pt x="11720" y="15384"/>
                    <a:pt x="11725" y="15386"/>
                  </a:cubicBezTo>
                  <a:lnTo>
                    <a:pt x="11725" y="15386"/>
                  </a:lnTo>
                  <a:cubicBezTo>
                    <a:pt x="11717" y="15378"/>
                    <a:pt x="11708" y="15378"/>
                    <a:pt x="11708" y="15378"/>
                  </a:cubicBezTo>
                  <a:close/>
                  <a:moveTo>
                    <a:pt x="13959" y="15882"/>
                  </a:moveTo>
                  <a:cubicBezTo>
                    <a:pt x="13940" y="15882"/>
                    <a:pt x="13910" y="15912"/>
                    <a:pt x="13910" y="15912"/>
                  </a:cubicBezTo>
                  <a:lnTo>
                    <a:pt x="13977" y="15912"/>
                  </a:lnTo>
                  <a:cubicBezTo>
                    <a:pt x="13977" y="15890"/>
                    <a:pt x="13969" y="15882"/>
                    <a:pt x="13959" y="15882"/>
                  </a:cubicBezTo>
                  <a:close/>
                  <a:moveTo>
                    <a:pt x="1568" y="601"/>
                  </a:moveTo>
                  <a:cubicBezTo>
                    <a:pt x="1801" y="601"/>
                    <a:pt x="2035" y="601"/>
                    <a:pt x="2235" y="634"/>
                  </a:cubicBezTo>
                  <a:cubicBezTo>
                    <a:pt x="2777" y="730"/>
                    <a:pt x="3258" y="917"/>
                    <a:pt x="3736" y="1137"/>
                  </a:cubicBezTo>
                  <a:lnTo>
                    <a:pt x="3736" y="1137"/>
                  </a:lnTo>
                  <a:cubicBezTo>
                    <a:pt x="3736" y="1136"/>
                    <a:pt x="3736" y="1135"/>
                    <a:pt x="3736" y="1135"/>
                  </a:cubicBezTo>
                  <a:lnTo>
                    <a:pt x="3736" y="1135"/>
                  </a:lnTo>
                  <a:cubicBezTo>
                    <a:pt x="3757" y="1145"/>
                    <a:pt x="3779" y="1156"/>
                    <a:pt x="3800" y="1166"/>
                  </a:cubicBezTo>
                  <a:lnTo>
                    <a:pt x="3800" y="1166"/>
                  </a:lnTo>
                  <a:cubicBezTo>
                    <a:pt x="3779" y="1157"/>
                    <a:pt x="3757" y="1147"/>
                    <a:pt x="3736" y="1137"/>
                  </a:cubicBezTo>
                  <a:lnTo>
                    <a:pt x="3736" y="1137"/>
                  </a:lnTo>
                  <a:cubicBezTo>
                    <a:pt x="3739" y="1167"/>
                    <a:pt x="3798" y="1168"/>
                    <a:pt x="3803" y="1168"/>
                  </a:cubicBezTo>
                  <a:lnTo>
                    <a:pt x="3803" y="1168"/>
                  </a:lnTo>
                  <a:cubicBezTo>
                    <a:pt x="3802" y="1167"/>
                    <a:pt x="3801" y="1167"/>
                    <a:pt x="3800" y="1166"/>
                  </a:cubicBezTo>
                  <a:lnTo>
                    <a:pt x="3800" y="1166"/>
                  </a:lnTo>
                  <a:cubicBezTo>
                    <a:pt x="3801" y="1167"/>
                    <a:pt x="3802" y="1167"/>
                    <a:pt x="3803" y="1168"/>
                  </a:cubicBezTo>
                  <a:cubicBezTo>
                    <a:pt x="3803" y="1168"/>
                    <a:pt x="3803" y="1168"/>
                    <a:pt x="3803" y="1168"/>
                  </a:cubicBezTo>
                  <a:lnTo>
                    <a:pt x="3803" y="1168"/>
                  </a:lnTo>
                  <a:cubicBezTo>
                    <a:pt x="4448" y="1493"/>
                    <a:pt x="5091" y="1849"/>
                    <a:pt x="5704" y="2269"/>
                  </a:cubicBezTo>
                  <a:cubicBezTo>
                    <a:pt x="6371" y="2736"/>
                    <a:pt x="7005" y="3236"/>
                    <a:pt x="7639" y="3736"/>
                  </a:cubicBezTo>
                  <a:lnTo>
                    <a:pt x="7572" y="3736"/>
                  </a:lnTo>
                  <a:cubicBezTo>
                    <a:pt x="8573" y="4570"/>
                    <a:pt x="9507" y="5471"/>
                    <a:pt x="10374" y="6438"/>
                  </a:cubicBezTo>
                  <a:cubicBezTo>
                    <a:pt x="11241" y="7406"/>
                    <a:pt x="12042" y="8406"/>
                    <a:pt x="12809" y="9474"/>
                  </a:cubicBezTo>
                  <a:cubicBezTo>
                    <a:pt x="13543" y="10575"/>
                    <a:pt x="14210" y="11742"/>
                    <a:pt x="14677" y="12976"/>
                  </a:cubicBezTo>
                  <a:cubicBezTo>
                    <a:pt x="14844" y="13443"/>
                    <a:pt x="14977" y="13910"/>
                    <a:pt x="15011" y="14411"/>
                  </a:cubicBezTo>
                  <a:lnTo>
                    <a:pt x="15011" y="15011"/>
                  </a:lnTo>
                  <a:cubicBezTo>
                    <a:pt x="14977" y="15145"/>
                    <a:pt x="14977" y="15278"/>
                    <a:pt x="14877" y="15378"/>
                  </a:cubicBezTo>
                  <a:cubicBezTo>
                    <a:pt x="14844" y="15478"/>
                    <a:pt x="14811" y="15545"/>
                    <a:pt x="14744" y="15612"/>
                  </a:cubicBezTo>
                  <a:lnTo>
                    <a:pt x="14577" y="15778"/>
                  </a:lnTo>
                  <a:lnTo>
                    <a:pt x="14344" y="15878"/>
                  </a:lnTo>
                  <a:cubicBezTo>
                    <a:pt x="14210" y="15945"/>
                    <a:pt x="14077" y="15945"/>
                    <a:pt x="13977" y="15979"/>
                  </a:cubicBezTo>
                  <a:cubicBezTo>
                    <a:pt x="13743" y="15979"/>
                    <a:pt x="13543" y="15979"/>
                    <a:pt x="13343" y="15945"/>
                  </a:cubicBezTo>
                  <a:cubicBezTo>
                    <a:pt x="13310" y="15945"/>
                    <a:pt x="13210" y="15878"/>
                    <a:pt x="13143" y="15878"/>
                  </a:cubicBezTo>
                  <a:cubicBezTo>
                    <a:pt x="12648" y="15780"/>
                    <a:pt x="12187" y="15616"/>
                    <a:pt x="11725" y="15386"/>
                  </a:cubicBezTo>
                  <a:lnTo>
                    <a:pt x="11725" y="15386"/>
                  </a:lnTo>
                  <a:cubicBezTo>
                    <a:pt x="11733" y="15395"/>
                    <a:pt x="11742" y="15411"/>
                    <a:pt x="11742" y="15445"/>
                  </a:cubicBezTo>
                  <a:cubicBezTo>
                    <a:pt x="11041" y="15111"/>
                    <a:pt x="10374" y="14678"/>
                    <a:pt x="9740" y="14277"/>
                  </a:cubicBezTo>
                  <a:cubicBezTo>
                    <a:pt x="9674" y="14211"/>
                    <a:pt x="9607" y="14177"/>
                    <a:pt x="9540" y="14144"/>
                  </a:cubicBezTo>
                  <a:cubicBezTo>
                    <a:pt x="8940" y="13710"/>
                    <a:pt x="8406" y="13310"/>
                    <a:pt x="7872" y="12843"/>
                  </a:cubicBezTo>
                  <a:cubicBezTo>
                    <a:pt x="7105" y="12209"/>
                    <a:pt x="6438" y="11542"/>
                    <a:pt x="5738" y="10875"/>
                  </a:cubicBezTo>
                  <a:lnTo>
                    <a:pt x="5671" y="10808"/>
                  </a:lnTo>
                  <a:lnTo>
                    <a:pt x="5571" y="10708"/>
                  </a:lnTo>
                  <a:lnTo>
                    <a:pt x="5504" y="10641"/>
                  </a:lnTo>
                  <a:lnTo>
                    <a:pt x="5471" y="10608"/>
                  </a:lnTo>
                  <a:lnTo>
                    <a:pt x="5404" y="10541"/>
                  </a:lnTo>
                  <a:lnTo>
                    <a:pt x="5371" y="10508"/>
                  </a:lnTo>
                  <a:lnTo>
                    <a:pt x="5337" y="10475"/>
                  </a:lnTo>
                  <a:lnTo>
                    <a:pt x="5304" y="10441"/>
                  </a:lnTo>
                  <a:lnTo>
                    <a:pt x="5237" y="10375"/>
                  </a:lnTo>
                  <a:lnTo>
                    <a:pt x="5204" y="10341"/>
                  </a:lnTo>
                  <a:lnTo>
                    <a:pt x="5170" y="10308"/>
                  </a:lnTo>
                  <a:lnTo>
                    <a:pt x="5137" y="10274"/>
                  </a:lnTo>
                  <a:lnTo>
                    <a:pt x="5070" y="10208"/>
                  </a:lnTo>
                  <a:lnTo>
                    <a:pt x="5037" y="10174"/>
                  </a:lnTo>
                  <a:cubicBezTo>
                    <a:pt x="5037" y="10141"/>
                    <a:pt x="5004" y="10141"/>
                    <a:pt x="5004" y="10108"/>
                  </a:cubicBezTo>
                  <a:cubicBezTo>
                    <a:pt x="4703" y="9774"/>
                    <a:pt x="4403" y="9440"/>
                    <a:pt x="4170" y="9107"/>
                  </a:cubicBezTo>
                  <a:lnTo>
                    <a:pt x="4070" y="9007"/>
                  </a:lnTo>
                  <a:lnTo>
                    <a:pt x="4036" y="8973"/>
                  </a:lnTo>
                  <a:cubicBezTo>
                    <a:pt x="4036" y="8973"/>
                    <a:pt x="4036" y="8940"/>
                    <a:pt x="4003" y="8940"/>
                  </a:cubicBezTo>
                  <a:cubicBezTo>
                    <a:pt x="3536" y="8340"/>
                    <a:pt x="3069" y="7806"/>
                    <a:pt x="2702" y="7172"/>
                  </a:cubicBezTo>
                  <a:cubicBezTo>
                    <a:pt x="1968" y="6105"/>
                    <a:pt x="1301" y="4937"/>
                    <a:pt x="834" y="3703"/>
                  </a:cubicBezTo>
                  <a:cubicBezTo>
                    <a:pt x="667" y="3269"/>
                    <a:pt x="534" y="2802"/>
                    <a:pt x="500" y="2302"/>
                  </a:cubicBezTo>
                  <a:lnTo>
                    <a:pt x="500" y="1868"/>
                  </a:lnTo>
                  <a:lnTo>
                    <a:pt x="500" y="1835"/>
                  </a:lnTo>
                  <a:lnTo>
                    <a:pt x="500" y="1802"/>
                  </a:lnTo>
                  <a:lnTo>
                    <a:pt x="500" y="1768"/>
                  </a:lnTo>
                  <a:lnTo>
                    <a:pt x="500" y="1702"/>
                  </a:lnTo>
                  <a:cubicBezTo>
                    <a:pt x="500" y="1668"/>
                    <a:pt x="500" y="1635"/>
                    <a:pt x="534" y="1602"/>
                  </a:cubicBezTo>
                  <a:lnTo>
                    <a:pt x="534" y="1535"/>
                  </a:lnTo>
                  <a:cubicBezTo>
                    <a:pt x="534" y="1501"/>
                    <a:pt x="567" y="1435"/>
                    <a:pt x="567" y="1368"/>
                  </a:cubicBezTo>
                  <a:lnTo>
                    <a:pt x="567" y="1335"/>
                  </a:lnTo>
                  <a:cubicBezTo>
                    <a:pt x="634" y="1101"/>
                    <a:pt x="667" y="1001"/>
                    <a:pt x="734" y="934"/>
                  </a:cubicBezTo>
                  <a:cubicBezTo>
                    <a:pt x="801" y="901"/>
                    <a:pt x="867" y="801"/>
                    <a:pt x="967" y="768"/>
                  </a:cubicBezTo>
                  <a:cubicBezTo>
                    <a:pt x="1001" y="768"/>
                    <a:pt x="1034" y="734"/>
                    <a:pt x="1068" y="734"/>
                  </a:cubicBezTo>
                  <a:cubicBezTo>
                    <a:pt x="1134" y="734"/>
                    <a:pt x="1168" y="668"/>
                    <a:pt x="1201" y="668"/>
                  </a:cubicBezTo>
                  <a:cubicBezTo>
                    <a:pt x="1334" y="634"/>
                    <a:pt x="1468" y="634"/>
                    <a:pt x="1568" y="601"/>
                  </a:cubicBezTo>
                  <a:close/>
                  <a:moveTo>
                    <a:pt x="1668" y="0"/>
                  </a:moveTo>
                  <a:cubicBezTo>
                    <a:pt x="1401" y="0"/>
                    <a:pt x="1168" y="67"/>
                    <a:pt x="967" y="134"/>
                  </a:cubicBezTo>
                  <a:lnTo>
                    <a:pt x="901" y="134"/>
                  </a:lnTo>
                  <a:cubicBezTo>
                    <a:pt x="867" y="134"/>
                    <a:pt x="867" y="167"/>
                    <a:pt x="834" y="167"/>
                  </a:cubicBezTo>
                  <a:cubicBezTo>
                    <a:pt x="701" y="234"/>
                    <a:pt x="634" y="301"/>
                    <a:pt x="534" y="401"/>
                  </a:cubicBezTo>
                  <a:lnTo>
                    <a:pt x="467" y="467"/>
                  </a:lnTo>
                  <a:cubicBezTo>
                    <a:pt x="400" y="501"/>
                    <a:pt x="367" y="601"/>
                    <a:pt x="334" y="634"/>
                  </a:cubicBezTo>
                  <a:cubicBezTo>
                    <a:pt x="334" y="668"/>
                    <a:pt x="300" y="668"/>
                    <a:pt x="300" y="734"/>
                  </a:cubicBezTo>
                  <a:lnTo>
                    <a:pt x="300" y="768"/>
                  </a:lnTo>
                  <a:cubicBezTo>
                    <a:pt x="167" y="901"/>
                    <a:pt x="167" y="968"/>
                    <a:pt x="134" y="1001"/>
                  </a:cubicBezTo>
                  <a:cubicBezTo>
                    <a:pt x="67" y="1068"/>
                    <a:pt x="67" y="1101"/>
                    <a:pt x="67" y="1168"/>
                  </a:cubicBezTo>
                  <a:cubicBezTo>
                    <a:pt x="33" y="1301"/>
                    <a:pt x="33" y="1435"/>
                    <a:pt x="0" y="1501"/>
                  </a:cubicBezTo>
                  <a:lnTo>
                    <a:pt x="0" y="1768"/>
                  </a:lnTo>
                  <a:cubicBezTo>
                    <a:pt x="0" y="2069"/>
                    <a:pt x="33" y="2402"/>
                    <a:pt x="67" y="2669"/>
                  </a:cubicBezTo>
                  <a:cubicBezTo>
                    <a:pt x="67" y="2769"/>
                    <a:pt x="134" y="2836"/>
                    <a:pt x="134" y="2936"/>
                  </a:cubicBezTo>
                  <a:lnTo>
                    <a:pt x="134" y="2969"/>
                  </a:lnTo>
                  <a:lnTo>
                    <a:pt x="367" y="3736"/>
                  </a:lnTo>
                  <a:cubicBezTo>
                    <a:pt x="367" y="3770"/>
                    <a:pt x="400" y="3803"/>
                    <a:pt x="400" y="3903"/>
                  </a:cubicBezTo>
                  <a:lnTo>
                    <a:pt x="801" y="4770"/>
                  </a:lnTo>
                  <a:cubicBezTo>
                    <a:pt x="1001" y="5171"/>
                    <a:pt x="1201" y="5604"/>
                    <a:pt x="1468" y="6005"/>
                  </a:cubicBezTo>
                  <a:lnTo>
                    <a:pt x="1835" y="6638"/>
                  </a:lnTo>
                  <a:cubicBezTo>
                    <a:pt x="2335" y="7406"/>
                    <a:pt x="2835" y="8140"/>
                    <a:pt x="3403" y="8807"/>
                  </a:cubicBezTo>
                  <a:cubicBezTo>
                    <a:pt x="3903" y="9440"/>
                    <a:pt x="4403" y="10008"/>
                    <a:pt x="4970" y="10608"/>
                  </a:cubicBezTo>
                  <a:lnTo>
                    <a:pt x="5037" y="10675"/>
                  </a:lnTo>
                  <a:lnTo>
                    <a:pt x="5070" y="10741"/>
                  </a:lnTo>
                  <a:cubicBezTo>
                    <a:pt x="6104" y="11842"/>
                    <a:pt x="7305" y="12910"/>
                    <a:pt x="8506" y="13844"/>
                  </a:cubicBezTo>
                  <a:cubicBezTo>
                    <a:pt x="8540" y="13910"/>
                    <a:pt x="8573" y="13944"/>
                    <a:pt x="8673" y="13977"/>
                  </a:cubicBezTo>
                  <a:cubicBezTo>
                    <a:pt x="9340" y="14477"/>
                    <a:pt x="10007" y="14944"/>
                    <a:pt x="10741" y="15345"/>
                  </a:cubicBezTo>
                  <a:cubicBezTo>
                    <a:pt x="11075" y="15578"/>
                    <a:pt x="11442" y="15745"/>
                    <a:pt x="11842" y="15912"/>
                  </a:cubicBezTo>
                  <a:cubicBezTo>
                    <a:pt x="12175" y="16079"/>
                    <a:pt x="12542" y="16179"/>
                    <a:pt x="12909" y="16279"/>
                  </a:cubicBezTo>
                  <a:lnTo>
                    <a:pt x="13009" y="16279"/>
                  </a:lnTo>
                  <a:cubicBezTo>
                    <a:pt x="13243" y="16312"/>
                    <a:pt x="13543" y="16345"/>
                    <a:pt x="13777" y="16345"/>
                  </a:cubicBezTo>
                  <a:cubicBezTo>
                    <a:pt x="14043" y="16345"/>
                    <a:pt x="14277" y="16312"/>
                    <a:pt x="14544" y="16179"/>
                  </a:cubicBezTo>
                  <a:cubicBezTo>
                    <a:pt x="14611" y="16145"/>
                    <a:pt x="14744" y="16079"/>
                    <a:pt x="14844" y="16012"/>
                  </a:cubicBezTo>
                  <a:lnTo>
                    <a:pt x="15078" y="15778"/>
                  </a:lnTo>
                  <a:cubicBezTo>
                    <a:pt x="15178" y="15678"/>
                    <a:pt x="15211" y="15578"/>
                    <a:pt x="15244" y="15478"/>
                  </a:cubicBezTo>
                  <a:cubicBezTo>
                    <a:pt x="15278" y="15345"/>
                    <a:pt x="15344" y="15245"/>
                    <a:pt x="15378" y="15078"/>
                  </a:cubicBezTo>
                  <a:cubicBezTo>
                    <a:pt x="15411" y="14811"/>
                    <a:pt x="15411" y="14511"/>
                    <a:pt x="15411" y="14244"/>
                  </a:cubicBezTo>
                  <a:cubicBezTo>
                    <a:pt x="15378" y="13844"/>
                    <a:pt x="15278" y="13510"/>
                    <a:pt x="15211" y="13143"/>
                  </a:cubicBezTo>
                  <a:cubicBezTo>
                    <a:pt x="15011" y="12476"/>
                    <a:pt x="14711" y="11809"/>
                    <a:pt x="14377" y="11175"/>
                  </a:cubicBezTo>
                  <a:cubicBezTo>
                    <a:pt x="14043" y="10508"/>
                    <a:pt x="13677" y="9941"/>
                    <a:pt x="13243" y="9307"/>
                  </a:cubicBezTo>
                  <a:cubicBezTo>
                    <a:pt x="12843" y="8740"/>
                    <a:pt x="12409" y="8140"/>
                    <a:pt x="11942" y="7572"/>
                  </a:cubicBezTo>
                  <a:cubicBezTo>
                    <a:pt x="11041" y="6405"/>
                    <a:pt x="10007" y="5304"/>
                    <a:pt x="8973" y="4270"/>
                  </a:cubicBezTo>
                  <a:cubicBezTo>
                    <a:pt x="7872" y="3269"/>
                    <a:pt x="6738" y="2302"/>
                    <a:pt x="5504" y="1501"/>
                  </a:cubicBezTo>
                  <a:cubicBezTo>
                    <a:pt x="4904" y="1135"/>
                    <a:pt x="4236" y="768"/>
                    <a:pt x="3603" y="501"/>
                  </a:cubicBezTo>
                  <a:cubicBezTo>
                    <a:pt x="3002" y="267"/>
                    <a:pt x="2335" y="0"/>
                    <a:pt x="1668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9"/>
            <p:cNvSpPr/>
            <p:nvPr/>
          </p:nvSpPr>
          <p:spPr>
            <a:xfrm>
              <a:off x="2510200" y="3478763"/>
              <a:ext cx="488700" cy="271875"/>
            </a:xfrm>
            <a:custGeom>
              <a:avLst/>
              <a:gdLst/>
              <a:ahLst/>
              <a:cxnLst/>
              <a:rect l="l" t="t" r="r" b="b"/>
              <a:pathLst>
                <a:path w="19548" h="10875" extrusionOk="0">
                  <a:moveTo>
                    <a:pt x="16312" y="401"/>
                  </a:moveTo>
                  <a:cubicBezTo>
                    <a:pt x="16842" y="401"/>
                    <a:pt x="17344" y="409"/>
                    <a:pt x="17846" y="534"/>
                  </a:cubicBezTo>
                  <a:lnTo>
                    <a:pt x="18480" y="801"/>
                  </a:lnTo>
                  <a:cubicBezTo>
                    <a:pt x="18547" y="834"/>
                    <a:pt x="18680" y="934"/>
                    <a:pt x="18780" y="1001"/>
                  </a:cubicBezTo>
                  <a:lnTo>
                    <a:pt x="18847" y="1101"/>
                  </a:lnTo>
                  <a:cubicBezTo>
                    <a:pt x="18881" y="1101"/>
                    <a:pt x="18881" y="1135"/>
                    <a:pt x="18914" y="1168"/>
                  </a:cubicBezTo>
                  <a:cubicBezTo>
                    <a:pt x="18981" y="1201"/>
                    <a:pt x="19014" y="1301"/>
                    <a:pt x="19047" y="1368"/>
                  </a:cubicBezTo>
                  <a:cubicBezTo>
                    <a:pt x="19047" y="1466"/>
                    <a:pt x="19083" y="1528"/>
                    <a:pt x="19011" y="1528"/>
                  </a:cubicBezTo>
                  <a:cubicBezTo>
                    <a:pt x="18984" y="1528"/>
                    <a:pt x="18943" y="1519"/>
                    <a:pt x="18881" y="1501"/>
                  </a:cubicBezTo>
                  <a:lnTo>
                    <a:pt x="18881" y="1535"/>
                  </a:lnTo>
                  <a:lnTo>
                    <a:pt x="18881" y="1702"/>
                  </a:lnTo>
                  <a:lnTo>
                    <a:pt x="18881" y="1735"/>
                  </a:lnTo>
                  <a:lnTo>
                    <a:pt x="18881" y="1868"/>
                  </a:lnTo>
                  <a:lnTo>
                    <a:pt x="18881" y="1902"/>
                  </a:lnTo>
                  <a:lnTo>
                    <a:pt x="18881" y="1968"/>
                  </a:lnTo>
                  <a:lnTo>
                    <a:pt x="18881" y="2002"/>
                  </a:lnTo>
                  <a:cubicBezTo>
                    <a:pt x="18847" y="2169"/>
                    <a:pt x="18814" y="2302"/>
                    <a:pt x="18714" y="2402"/>
                  </a:cubicBezTo>
                  <a:cubicBezTo>
                    <a:pt x="18480" y="2836"/>
                    <a:pt x="18180" y="3203"/>
                    <a:pt x="17846" y="3570"/>
                  </a:cubicBezTo>
                  <a:cubicBezTo>
                    <a:pt x="16912" y="4537"/>
                    <a:pt x="15878" y="5338"/>
                    <a:pt x="14744" y="6038"/>
                  </a:cubicBezTo>
                  <a:cubicBezTo>
                    <a:pt x="14177" y="6405"/>
                    <a:pt x="13510" y="6805"/>
                    <a:pt x="12876" y="7139"/>
                  </a:cubicBezTo>
                  <a:cubicBezTo>
                    <a:pt x="12876" y="7172"/>
                    <a:pt x="12843" y="7172"/>
                    <a:pt x="12843" y="7172"/>
                  </a:cubicBezTo>
                  <a:cubicBezTo>
                    <a:pt x="12843" y="7206"/>
                    <a:pt x="12810" y="7206"/>
                    <a:pt x="12810" y="7206"/>
                  </a:cubicBezTo>
                  <a:cubicBezTo>
                    <a:pt x="12743" y="7206"/>
                    <a:pt x="12743" y="7239"/>
                    <a:pt x="12709" y="7239"/>
                  </a:cubicBezTo>
                  <a:cubicBezTo>
                    <a:pt x="12343" y="7472"/>
                    <a:pt x="11909" y="7673"/>
                    <a:pt x="11542" y="7839"/>
                  </a:cubicBezTo>
                  <a:cubicBezTo>
                    <a:pt x="11509" y="7839"/>
                    <a:pt x="11509" y="7873"/>
                    <a:pt x="11475" y="7873"/>
                  </a:cubicBezTo>
                  <a:cubicBezTo>
                    <a:pt x="11475" y="7906"/>
                    <a:pt x="11409" y="7906"/>
                    <a:pt x="11409" y="7906"/>
                  </a:cubicBezTo>
                  <a:cubicBezTo>
                    <a:pt x="11409" y="7973"/>
                    <a:pt x="11375" y="7973"/>
                    <a:pt x="11375" y="7973"/>
                  </a:cubicBezTo>
                  <a:lnTo>
                    <a:pt x="11308" y="8006"/>
                  </a:lnTo>
                  <a:cubicBezTo>
                    <a:pt x="11308" y="8040"/>
                    <a:pt x="11242" y="8040"/>
                    <a:pt x="11242" y="8040"/>
                  </a:cubicBezTo>
                  <a:cubicBezTo>
                    <a:pt x="11242" y="8073"/>
                    <a:pt x="11208" y="8073"/>
                    <a:pt x="11208" y="8073"/>
                  </a:cubicBezTo>
                  <a:cubicBezTo>
                    <a:pt x="11208" y="8140"/>
                    <a:pt x="11175" y="8140"/>
                    <a:pt x="11175" y="8140"/>
                  </a:cubicBezTo>
                  <a:cubicBezTo>
                    <a:pt x="11175" y="8173"/>
                    <a:pt x="11142" y="8173"/>
                    <a:pt x="11142" y="8173"/>
                  </a:cubicBezTo>
                  <a:cubicBezTo>
                    <a:pt x="11142" y="8206"/>
                    <a:pt x="11075" y="8206"/>
                    <a:pt x="11075" y="8206"/>
                  </a:cubicBezTo>
                  <a:lnTo>
                    <a:pt x="11042" y="8240"/>
                  </a:lnTo>
                  <a:cubicBezTo>
                    <a:pt x="11008" y="8240"/>
                    <a:pt x="11008" y="8306"/>
                    <a:pt x="10975" y="8306"/>
                  </a:cubicBezTo>
                  <a:lnTo>
                    <a:pt x="10908" y="8306"/>
                  </a:lnTo>
                  <a:cubicBezTo>
                    <a:pt x="10875" y="8306"/>
                    <a:pt x="10875" y="8340"/>
                    <a:pt x="10841" y="8340"/>
                  </a:cubicBezTo>
                  <a:lnTo>
                    <a:pt x="10808" y="8340"/>
                  </a:lnTo>
                  <a:cubicBezTo>
                    <a:pt x="10741" y="8340"/>
                    <a:pt x="10741" y="8373"/>
                    <a:pt x="10708" y="8373"/>
                  </a:cubicBezTo>
                  <a:cubicBezTo>
                    <a:pt x="10708" y="8373"/>
                    <a:pt x="10675" y="8406"/>
                    <a:pt x="10641" y="8406"/>
                  </a:cubicBezTo>
                  <a:cubicBezTo>
                    <a:pt x="9774" y="8807"/>
                    <a:pt x="8840" y="9140"/>
                    <a:pt x="7939" y="9407"/>
                  </a:cubicBezTo>
                  <a:lnTo>
                    <a:pt x="7873" y="9407"/>
                  </a:lnTo>
                  <a:cubicBezTo>
                    <a:pt x="7206" y="9641"/>
                    <a:pt x="6538" y="9807"/>
                    <a:pt x="5871" y="9974"/>
                  </a:cubicBezTo>
                  <a:lnTo>
                    <a:pt x="5838" y="9974"/>
                  </a:lnTo>
                  <a:cubicBezTo>
                    <a:pt x="5771" y="9974"/>
                    <a:pt x="5671" y="10008"/>
                    <a:pt x="5604" y="10008"/>
                  </a:cubicBezTo>
                  <a:cubicBezTo>
                    <a:pt x="4837" y="10174"/>
                    <a:pt x="4103" y="10241"/>
                    <a:pt x="3303" y="10308"/>
                  </a:cubicBezTo>
                  <a:lnTo>
                    <a:pt x="3369" y="10308"/>
                  </a:lnTo>
                  <a:cubicBezTo>
                    <a:pt x="3244" y="10316"/>
                    <a:pt x="3119" y="10320"/>
                    <a:pt x="2994" y="10320"/>
                  </a:cubicBezTo>
                  <a:cubicBezTo>
                    <a:pt x="2619" y="10320"/>
                    <a:pt x="2244" y="10283"/>
                    <a:pt x="1868" y="10208"/>
                  </a:cubicBezTo>
                  <a:cubicBezTo>
                    <a:pt x="1802" y="10208"/>
                    <a:pt x="1702" y="10174"/>
                    <a:pt x="1668" y="10174"/>
                  </a:cubicBezTo>
                  <a:cubicBezTo>
                    <a:pt x="1468" y="10141"/>
                    <a:pt x="1301" y="10041"/>
                    <a:pt x="1101" y="9974"/>
                  </a:cubicBezTo>
                  <a:cubicBezTo>
                    <a:pt x="1001" y="9908"/>
                    <a:pt x="868" y="9841"/>
                    <a:pt x="801" y="9741"/>
                  </a:cubicBezTo>
                  <a:cubicBezTo>
                    <a:pt x="768" y="9674"/>
                    <a:pt x="668" y="9641"/>
                    <a:pt x="634" y="9541"/>
                  </a:cubicBezTo>
                  <a:cubicBezTo>
                    <a:pt x="601" y="9474"/>
                    <a:pt x="601" y="9407"/>
                    <a:pt x="534" y="9340"/>
                  </a:cubicBezTo>
                  <a:cubicBezTo>
                    <a:pt x="534" y="9240"/>
                    <a:pt x="501" y="9174"/>
                    <a:pt x="501" y="9074"/>
                  </a:cubicBezTo>
                  <a:cubicBezTo>
                    <a:pt x="501" y="8974"/>
                    <a:pt x="501" y="8840"/>
                    <a:pt x="534" y="8707"/>
                  </a:cubicBezTo>
                  <a:cubicBezTo>
                    <a:pt x="601" y="8507"/>
                    <a:pt x="668" y="8306"/>
                    <a:pt x="768" y="8140"/>
                  </a:cubicBezTo>
                  <a:cubicBezTo>
                    <a:pt x="1001" y="7706"/>
                    <a:pt x="1301" y="7339"/>
                    <a:pt x="1635" y="6972"/>
                  </a:cubicBezTo>
                  <a:cubicBezTo>
                    <a:pt x="2536" y="6005"/>
                    <a:pt x="3603" y="5204"/>
                    <a:pt x="4704" y="4504"/>
                  </a:cubicBezTo>
                  <a:cubicBezTo>
                    <a:pt x="5805" y="3836"/>
                    <a:pt x="6972" y="3203"/>
                    <a:pt x="8140" y="2669"/>
                  </a:cubicBezTo>
                  <a:cubicBezTo>
                    <a:pt x="9307" y="2169"/>
                    <a:pt x="10508" y="1668"/>
                    <a:pt x="11742" y="1301"/>
                  </a:cubicBezTo>
                  <a:lnTo>
                    <a:pt x="11709" y="1301"/>
                  </a:lnTo>
                  <a:cubicBezTo>
                    <a:pt x="12476" y="1068"/>
                    <a:pt x="13243" y="868"/>
                    <a:pt x="14044" y="701"/>
                  </a:cubicBezTo>
                  <a:cubicBezTo>
                    <a:pt x="14811" y="534"/>
                    <a:pt x="15545" y="467"/>
                    <a:pt x="16312" y="401"/>
                  </a:cubicBezTo>
                  <a:close/>
                  <a:moveTo>
                    <a:pt x="16479" y="0"/>
                  </a:moveTo>
                  <a:cubicBezTo>
                    <a:pt x="15778" y="0"/>
                    <a:pt x="15044" y="100"/>
                    <a:pt x="14344" y="201"/>
                  </a:cubicBezTo>
                  <a:cubicBezTo>
                    <a:pt x="12876" y="467"/>
                    <a:pt x="11475" y="868"/>
                    <a:pt x="10108" y="1368"/>
                  </a:cubicBezTo>
                  <a:cubicBezTo>
                    <a:pt x="8707" y="1868"/>
                    <a:pt x="7339" y="2502"/>
                    <a:pt x="6038" y="3203"/>
                  </a:cubicBezTo>
                  <a:cubicBezTo>
                    <a:pt x="5438" y="3536"/>
                    <a:pt x="4804" y="3937"/>
                    <a:pt x="4203" y="4303"/>
                  </a:cubicBezTo>
                  <a:cubicBezTo>
                    <a:pt x="3636" y="4704"/>
                    <a:pt x="3003" y="5137"/>
                    <a:pt x="2469" y="5604"/>
                  </a:cubicBezTo>
                  <a:cubicBezTo>
                    <a:pt x="1935" y="6005"/>
                    <a:pt x="1435" y="6505"/>
                    <a:pt x="968" y="7039"/>
                  </a:cubicBezTo>
                  <a:cubicBezTo>
                    <a:pt x="701" y="7339"/>
                    <a:pt x="501" y="7639"/>
                    <a:pt x="334" y="7973"/>
                  </a:cubicBezTo>
                  <a:cubicBezTo>
                    <a:pt x="201" y="8173"/>
                    <a:pt x="100" y="8473"/>
                    <a:pt x="34" y="8707"/>
                  </a:cubicBezTo>
                  <a:cubicBezTo>
                    <a:pt x="0" y="8840"/>
                    <a:pt x="0" y="9007"/>
                    <a:pt x="0" y="9140"/>
                  </a:cubicBezTo>
                  <a:cubicBezTo>
                    <a:pt x="0" y="9274"/>
                    <a:pt x="0" y="9340"/>
                    <a:pt x="34" y="9474"/>
                  </a:cubicBezTo>
                  <a:cubicBezTo>
                    <a:pt x="100" y="9607"/>
                    <a:pt x="134" y="9707"/>
                    <a:pt x="167" y="9807"/>
                  </a:cubicBezTo>
                  <a:cubicBezTo>
                    <a:pt x="267" y="9941"/>
                    <a:pt x="301" y="10008"/>
                    <a:pt x="367" y="10108"/>
                  </a:cubicBezTo>
                  <a:cubicBezTo>
                    <a:pt x="534" y="10308"/>
                    <a:pt x="768" y="10441"/>
                    <a:pt x="1001" y="10541"/>
                  </a:cubicBezTo>
                  <a:cubicBezTo>
                    <a:pt x="1268" y="10675"/>
                    <a:pt x="1501" y="10775"/>
                    <a:pt x="1768" y="10808"/>
                  </a:cubicBezTo>
                  <a:lnTo>
                    <a:pt x="1835" y="10808"/>
                  </a:lnTo>
                  <a:cubicBezTo>
                    <a:pt x="2202" y="10842"/>
                    <a:pt x="2602" y="10875"/>
                    <a:pt x="2969" y="10875"/>
                  </a:cubicBezTo>
                  <a:cubicBezTo>
                    <a:pt x="3369" y="10875"/>
                    <a:pt x="3770" y="10842"/>
                    <a:pt x="4170" y="10808"/>
                  </a:cubicBezTo>
                  <a:cubicBezTo>
                    <a:pt x="5004" y="10708"/>
                    <a:pt x="5838" y="10541"/>
                    <a:pt x="6638" y="10341"/>
                  </a:cubicBezTo>
                  <a:lnTo>
                    <a:pt x="6805" y="10308"/>
                  </a:lnTo>
                  <a:cubicBezTo>
                    <a:pt x="8306" y="9941"/>
                    <a:pt x="9774" y="9374"/>
                    <a:pt x="11175" y="8773"/>
                  </a:cubicBezTo>
                  <a:cubicBezTo>
                    <a:pt x="11208" y="8707"/>
                    <a:pt x="11208" y="8707"/>
                    <a:pt x="11275" y="8707"/>
                  </a:cubicBezTo>
                  <a:cubicBezTo>
                    <a:pt x="11308" y="8707"/>
                    <a:pt x="11308" y="8673"/>
                    <a:pt x="11342" y="8673"/>
                  </a:cubicBezTo>
                  <a:cubicBezTo>
                    <a:pt x="12042" y="8340"/>
                    <a:pt x="12776" y="8006"/>
                    <a:pt x="13477" y="7639"/>
                  </a:cubicBezTo>
                  <a:cubicBezTo>
                    <a:pt x="14277" y="7172"/>
                    <a:pt x="15011" y="6705"/>
                    <a:pt x="15778" y="6205"/>
                  </a:cubicBezTo>
                  <a:cubicBezTo>
                    <a:pt x="15978" y="6105"/>
                    <a:pt x="16145" y="5938"/>
                    <a:pt x="16345" y="5805"/>
                  </a:cubicBezTo>
                  <a:cubicBezTo>
                    <a:pt x="16712" y="5504"/>
                    <a:pt x="17113" y="5204"/>
                    <a:pt x="17446" y="4937"/>
                  </a:cubicBezTo>
                  <a:cubicBezTo>
                    <a:pt x="17680" y="4704"/>
                    <a:pt x="17947" y="4504"/>
                    <a:pt x="18147" y="4270"/>
                  </a:cubicBezTo>
                  <a:lnTo>
                    <a:pt x="18280" y="4137"/>
                  </a:lnTo>
                  <a:lnTo>
                    <a:pt x="18780" y="3503"/>
                  </a:lnTo>
                  <a:lnTo>
                    <a:pt x="18814" y="3470"/>
                  </a:lnTo>
                  <a:cubicBezTo>
                    <a:pt x="18847" y="3369"/>
                    <a:pt x="18881" y="3336"/>
                    <a:pt x="18947" y="3236"/>
                  </a:cubicBezTo>
                  <a:cubicBezTo>
                    <a:pt x="19114" y="3003"/>
                    <a:pt x="19281" y="2769"/>
                    <a:pt x="19381" y="2469"/>
                  </a:cubicBezTo>
                  <a:cubicBezTo>
                    <a:pt x="19448" y="2369"/>
                    <a:pt x="19448" y="2302"/>
                    <a:pt x="19481" y="2202"/>
                  </a:cubicBezTo>
                  <a:cubicBezTo>
                    <a:pt x="19514" y="2135"/>
                    <a:pt x="19548" y="2002"/>
                    <a:pt x="19548" y="1868"/>
                  </a:cubicBezTo>
                  <a:lnTo>
                    <a:pt x="19548" y="1702"/>
                  </a:lnTo>
                  <a:cubicBezTo>
                    <a:pt x="19548" y="1647"/>
                    <a:pt x="19548" y="1593"/>
                    <a:pt x="19511" y="1593"/>
                  </a:cubicBezTo>
                  <a:cubicBezTo>
                    <a:pt x="19503" y="1593"/>
                    <a:pt x="19493" y="1595"/>
                    <a:pt x="19481" y="1602"/>
                  </a:cubicBezTo>
                  <a:lnTo>
                    <a:pt x="19481" y="1535"/>
                  </a:lnTo>
                  <a:lnTo>
                    <a:pt x="19481" y="1468"/>
                  </a:lnTo>
                  <a:cubicBezTo>
                    <a:pt x="19481" y="1368"/>
                    <a:pt x="19481" y="1335"/>
                    <a:pt x="19448" y="1268"/>
                  </a:cubicBezTo>
                  <a:cubicBezTo>
                    <a:pt x="19448" y="1201"/>
                    <a:pt x="19381" y="1168"/>
                    <a:pt x="19381" y="1135"/>
                  </a:cubicBezTo>
                  <a:cubicBezTo>
                    <a:pt x="19314" y="1034"/>
                    <a:pt x="19281" y="934"/>
                    <a:pt x="19181" y="834"/>
                  </a:cubicBezTo>
                  <a:lnTo>
                    <a:pt x="19147" y="801"/>
                  </a:lnTo>
                  <a:lnTo>
                    <a:pt x="19114" y="768"/>
                  </a:lnTo>
                  <a:cubicBezTo>
                    <a:pt x="18947" y="601"/>
                    <a:pt x="18714" y="434"/>
                    <a:pt x="18480" y="334"/>
                  </a:cubicBezTo>
                  <a:cubicBezTo>
                    <a:pt x="17846" y="34"/>
                    <a:pt x="17146" y="0"/>
                    <a:pt x="1647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6" name="Google Shape;896;p49"/>
          <p:cNvGrpSpPr/>
          <p:nvPr/>
        </p:nvGrpSpPr>
        <p:grpSpPr>
          <a:xfrm rot="544829">
            <a:off x="8074768" y="3906936"/>
            <a:ext cx="322982" cy="326452"/>
            <a:chOff x="2079900" y="3077638"/>
            <a:chExt cx="367775" cy="382800"/>
          </a:xfrm>
        </p:grpSpPr>
        <p:sp>
          <p:nvSpPr>
            <p:cNvPr id="897" name="Google Shape;897;p4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1" name="Google Shape;901;p49"/>
          <p:cNvGrpSpPr/>
          <p:nvPr/>
        </p:nvGrpSpPr>
        <p:grpSpPr>
          <a:xfrm rot="-632919" flipH="1">
            <a:off x="417764" y="248033"/>
            <a:ext cx="641652" cy="668105"/>
            <a:chOff x="2079900" y="3077638"/>
            <a:chExt cx="367775" cy="382800"/>
          </a:xfrm>
        </p:grpSpPr>
        <p:sp>
          <p:nvSpPr>
            <p:cNvPr id="902" name="Google Shape;902;p4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Text Box 4">
            <a:extLst>
              <a:ext uri="{FF2B5EF4-FFF2-40B4-BE49-F238E27FC236}">
                <a16:creationId xmlns:a16="http://schemas.microsoft.com/office/drawing/2014/main" id="{1B58BF88-2FFF-4D1B-BDC0-26A49B23A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241" y="1682113"/>
            <a:ext cx="84963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Quãng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chợ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huyện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bưu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điện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tỉnh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: </a:t>
            </a:r>
          </a:p>
        </p:txBody>
      </p:sp>
      <p:sp>
        <p:nvSpPr>
          <p:cNvPr id="28" name="Text Box 6">
            <a:extLst>
              <a:ext uri="{FF2B5EF4-FFF2-40B4-BE49-F238E27FC236}">
                <a16:creationId xmlns:a16="http://schemas.microsoft.com/office/drawing/2014/main" id="{C0EB59E5-EDD9-4317-B9B6-AE2F1D99C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3" y="2440938"/>
            <a:ext cx="85725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Quãng đường từ nhà đến bưu điện tỉnh là : </a:t>
            </a:r>
          </a:p>
        </p:txBody>
      </p:sp>
      <p:sp>
        <p:nvSpPr>
          <p:cNvPr id="29" name="Text Box 7">
            <a:extLst>
              <a:ext uri="{FF2B5EF4-FFF2-40B4-BE49-F238E27FC236}">
                <a16:creationId xmlns:a16="http://schemas.microsoft.com/office/drawing/2014/main" id="{F1A05693-9AAA-456C-A097-4B0874719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908" y="2833050"/>
            <a:ext cx="40433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5 + 15 = 20 ( km ) </a:t>
            </a:r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id="{F7D3E445-30DE-4431-B197-1F0981FC0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3991" y="3139438"/>
            <a:ext cx="40433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Đáp số: 20 km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Box 10">
                <a:extLst>
                  <a:ext uri="{FF2B5EF4-FFF2-40B4-BE49-F238E27FC236}">
                    <a16:creationId xmlns:a16="http://schemas.microsoft.com/office/drawing/2014/main" id="{0BBE3135-A11E-4BB1-AC86-A69F985CE1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99358" y="2047238"/>
                <a:ext cx="404336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000066"/>
                    </a:solidFill>
                    <a:latin typeface="HP-008" panose="020B080305030202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en-US" altLang="en-US" sz="2400" b="1" dirty="0">
                    <a:solidFill>
                      <a:srgbClr val="000066"/>
                    </a:solidFill>
                    <a:latin typeface="HP-008" panose="020B080305030202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b="1" i="1">
                        <a:solidFill>
                          <a:srgbClr val="00006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</m:t>
                    </m:r>
                  </m:oMath>
                </a14:m>
                <a:r>
                  <a:rPr lang="en-US" altLang="en-US" sz="2400" b="1" dirty="0">
                    <a:solidFill>
                      <a:srgbClr val="000066"/>
                    </a:solidFill>
                    <a:latin typeface="HP-008" panose="020B0803050302020204" pitchFamily="34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en-US" sz="2800" b="1" dirty="0">
                    <a:solidFill>
                      <a:srgbClr val="000066"/>
                    </a:solidFill>
                    <a:latin typeface="HP-008" panose="020B0803050302020204" pitchFamily="34" charset="0"/>
                    <a:cs typeface="Times New Roman" panose="02020603050405020304" pitchFamily="18" charset="0"/>
                  </a:rPr>
                  <a:t>3 = 15 ( km ) </a:t>
                </a:r>
              </a:p>
            </p:txBody>
          </p:sp>
        </mc:Choice>
        <mc:Fallback xmlns="">
          <p:sp>
            <p:nvSpPr>
              <p:cNvPr id="31" name="Text Box 10">
                <a:extLst>
                  <a:ext uri="{FF2B5EF4-FFF2-40B4-BE49-F238E27FC236}">
                    <a16:creationId xmlns:a16="http://schemas.microsoft.com/office/drawing/2014/main" id="{0BBE3135-A11E-4BB1-AC86-A69F985CE1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99358" y="2047238"/>
                <a:ext cx="4043362" cy="523220"/>
              </a:xfrm>
              <a:prstGeom prst="rect">
                <a:avLst/>
              </a:prstGeom>
              <a:blipFill>
                <a:blip r:embed="rId3"/>
                <a:stretch>
                  <a:fillRect l="-3012" t="-12791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 Box 11">
            <a:extLst>
              <a:ext uri="{FF2B5EF4-FFF2-40B4-BE49-F238E27FC236}">
                <a16:creationId xmlns:a16="http://schemas.microsoft.com/office/drawing/2014/main" id="{360B07D4-7E7B-4452-8FDC-54E80E68E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807" y="1130499"/>
            <a:ext cx="20875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chemeClr val="bg2">
                    <a:lumMod val="10000"/>
                  </a:schemeClr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chemeClr val="bg2">
                  <a:lumMod val="10000"/>
                </a:schemeClr>
              </a:solidFill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8"/>
          <p:cNvSpPr/>
          <p:nvPr/>
        </p:nvSpPr>
        <p:spPr>
          <a:xfrm>
            <a:off x="-414867" y="59267"/>
            <a:ext cx="9855200" cy="5084233"/>
          </a:xfrm>
          <a:custGeom>
            <a:avLst/>
            <a:gdLst/>
            <a:ahLst/>
            <a:cxnLst/>
            <a:rect l="l" t="t" r="r" b="b"/>
            <a:pathLst>
              <a:path w="19081" h="24216" extrusionOk="0">
                <a:moveTo>
                  <a:pt x="10782" y="1"/>
                </a:moveTo>
                <a:cubicBezTo>
                  <a:pt x="9663" y="1"/>
                  <a:pt x="8461" y="88"/>
                  <a:pt x="7205" y="217"/>
                </a:cubicBezTo>
                <a:cubicBezTo>
                  <a:pt x="5204" y="417"/>
                  <a:pt x="3136" y="1084"/>
                  <a:pt x="2168" y="3019"/>
                </a:cubicBezTo>
                <a:cubicBezTo>
                  <a:pt x="1234" y="4854"/>
                  <a:pt x="0" y="19598"/>
                  <a:pt x="2502" y="22133"/>
                </a:cubicBezTo>
                <a:cubicBezTo>
                  <a:pt x="3914" y="23561"/>
                  <a:pt x="7017" y="24216"/>
                  <a:pt x="10076" y="24216"/>
                </a:cubicBezTo>
                <a:cubicBezTo>
                  <a:pt x="13590" y="24216"/>
                  <a:pt x="17046" y="23351"/>
                  <a:pt x="17813" y="21799"/>
                </a:cubicBezTo>
                <a:cubicBezTo>
                  <a:pt x="19081" y="19231"/>
                  <a:pt x="18880" y="9223"/>
                  <a:pt x="18147" y="4887"/>
                </a:cubicBezTo>
                <a:cubicBezTo>
                  <a:pt x="17450" y="1018"/>
                  <a:pt x="14599" y="1"/>
                  <a:pt x="10782" y="1"/>
                </a:cubicBez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5" name="Google Shape;875;p48"/>
          <p:cNvGrpSpPr/>
          <p:nvPr/>
        </p:nvGrpSpPr>
        <p:grpSpPr>
          <a:xfrm rot="632919">
            <a:off x="145161" y="175315"/>
            <a:ext cx="641652" cy="668105"/>
            <a:chOff x="2079900" y="3077638"/>
            <a:chExt cx="367775" cy="382800"/>
          </a:xfrm>
        </p:grpSpPr>
        <p:sp>
          <p:nvSpPr>
            <p:cNvPr id="876" name="Google Shape;876;p48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8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8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8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" name="Text Box 4">
            <a:extLst>
              <a:ext uri="{FF2B5EF4-FFF2-40B4-BE49-F238E27FC236}">
                <a16:creationId xmlns:a16="http://schemas.microsoft.com/office/drawing/2014/main" id="{EEFC19EB-F369-4A61-B039-1111AD288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547" y="652535"/>
            <a:ext cx="796278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2:Một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thùng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đựng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24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lít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mật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lấy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ra   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lít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mật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thùng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còn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bao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lít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mật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HP-008" panose="020B0803050302020204" pitchFamily="34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HP-008" panose="020B0803050302020204" pitchFamily="34" charset="0"/>
                <a:cs typeface="Times New Roman" panose="02020603050405020304" pitchFamily="18" charset="0"/>
              </a:rPr>
              <a:t>?              </a:t>
            </a:r>
          </a:p>
        </p:txBody>
      </p:sp>
      <p:sp>
        <p:nvSpPr>
          <p:cNvPr id="21" name="AutoShape 23">
            <a:extLst>
              <a:ext uri="{FF2B5EF4-FFF2-40B4-BE49-F238E27FC236}">
                <a16:creationId xmlns:a16="http://schemas.microsoft.com/office/drawing/2014/main" id="{D8E4D354-FE93-4777-84B7-EFF3B288422E}"/>
              </a:ext>
            </a:extLst>
          </p:cNvPr>
          <p:cNvSpPr>
            <a:spLocks/>
          </p:cNvSpPr>
          <p:nvPr/>
        </p:nvSpPr>
        <p:spPr bwMode="auto">
          <a:xfrm rot="5400000">
            <a:off x="6128078" y="1541442"/>
            <a:ext cx="345285" cy="3067977"/>
          </a:xfrm>
          <a:prstGeom prst="rightBracket">
            <a:avLst>
              <a:gd name="adj" fmla="val 102840"/>
            </a:avLst>
          </a:prstGeom>
          <a:noFill/>
          <a:ln w="12700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Object 27">
            <a:extLst>
              <a:ext uri="{FF2B5EF4-FFF2-40B4-BE49-F238E27FC236}">
                <a16:creationId xmlns:a16="http://schemas.microsoft.com/office/drawing/2014/main" id="{02E6438C-0D2E-4FB3-A62A-4BC6D6D988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12643"/>
              </p:ext>
            </p:extLst>
          </p:nvPr>
        </p:nvGraphicFramePr>
        <p:xfrm>
          <a:off x="-34396" y="1881189"/>
          <a:ext cx="123825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8196" name="Object 27">
                        <a:extLst>
                          <a:ext uri="{FF2B5EF4-FFF2-40B4-BE49-F238E27FC236}">
                            <a16:creationId xmlns:a16="http://schemas.microsoft.com/office/drawing/2014/main" id="{25501005-34D4-40F9-8864-D9D76746E0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4396" y="1881189"/>
                        <a:ext cx="123825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6">
            <a:extLst>
              <a:ext uri="{FF2B5EF4-FFF2-40B4-BE49-F238E27FC236}">
                <a16:creationId xmlns:a16="http://schemas.microsoft.com/office/drawing/2014/main" id="{DBB9C309-11CB-46F5-9966-140CA29060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800257"/>
              </p:ext>
            </p:extLst>
          </p:nvPr>
        </p:nvGraphicFramePr>
        <p:xfrm>
          <a:off x="7096655" y="601299"/>
          <a:ext cx="337078" cy="643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8" imgW="139639" imgH="393529" progId="Equation.3">
                  <p:embed/>
                </p:oleObj>
              </mc:Choice>
              <mc:Fallback>
                <p:oleObj name="Equation" r:id="rId8" imgW="139639" imgH="393529" progId="Equation.3">
                  <p:embed/>
                  <p:pic>
                    <p:nvPicPr>
                      <p:cNvPr id="5146" name="Object 26">
                        <a:extLst>
                          <a:ext uri="{FF2B5EF4-FFF2-40B4-BE49-F238E27FC236}">
                            <a16:creationId xmlns:a16="http://schemas.microsoft.com/office/drawing/2014/main" id="{41D05CDC-F028-4B08-BF0F-A8E6ACC0CF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655" y="601299"/>
                        <a:ext cx="337078" cy="6437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36">
            <a:extLst>
              <a:ext uri="{FF2B5EF4-FFF2-40B4-BE49-F238E27FC236}">
                <a16:creationId xmlns:a16="http://schemas.microsoft.com/office/drawing/2014/main" id="{6039A12F-4833-4D95-A62F-0C418E868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3223" y="1720312"/>
            <a:ext cx="21796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Tóm</a:t>
            </a:r>
            <a:r>
              <a:rPr lang="en-US" altLang="en-US" sz="2400" b="1" dirty="0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tắt</a:t>
            </a:r>
            <a:endParaRPr lang="en-US" altLang="en-US" sz="2400" b="1" dirty="0">
              <a:solidFill>
                <a:srgbClr val="FF0000"/>
              </a:solidFill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 Box 37">
            <a:extLst>
              <a:ext uri="{FF2B5EF4-FFF2-40B4-BE49-F238E27FC236}">
                <a16:creationId xmlns:a16="http://schemas.microsoft.com/office/drawing/2014/main" id="{73C34D23-B55D-4522-96EC-6D484DB10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5722" y="2598209"/>
            <a:ext cx="18891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      :</a:t>
            </a:r>
          </a:p>
        </p:txBody>
      </p:sp>
      <p:sp>
        <p:nvSpPr>
          <p:cNvPr id="26" name="Text Box 38">
            <a:extLst>
              <a:ext uri="{FF2B5EF4-FFF2-40B4-BE49-F238E27FC236}">
                <a16:creationId xmlns:a16="http://schemas.microsoft.com/office/drawing/2014/main" id="{9ED77B53-A091-44F2-8DEF-A67C606B0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509" y="2980797"/>
            <a:ext cx="20208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Lấy ra  :</a:t>
            </a:r>
          </a:p>
        </p:txBody>
      </p:sp>
      <p:grpSp>
        <p:nvGrpSpPr>
          <p:cNvPr id="27" name="Group 39">
            <a:extLst>
              <a:ext uri="{FF2B5EF4-FFF2-40B4-BE49-F238E27FC236}">
                <a16:creationId xmlns:a16="http://schemas.microsoft.com/office/drawing/2014/main" id="{F4869CD1-7D3A-4670-B074-D7EB0F9F7948}"/>
              </a:ext>
            </a:extLst>
          </p:cNvPr>
          <p:cNvGrpSpPr>
            <a:grpSpLocks/>
          </p:cNvGrpSpPr>
          <p:nvPr/>
        </p:nvGrpSpPr>
        <p:grpSpPr bwMode="auto">
          <a:xfrm>
            <a:off x="3385080" y="3208339"/>
            <a:ext cx="1368423" cy="183963"/>
            <a:chOff x="1292" y="1525"/>
            <a:chExt cx="862" cy="91"/>
          </a:xfrm>
        </p:grpSpPr>
        <p:sp>
          <p:nvSpPr>
            <p:cNvPr id="28" name="Line 40">
              <a:extLst>
                <a:ext uri="{FF2B5EF4-FFF2-40B4-BE49-F238E27FC236}">
                  <a16:creationId xmlns:a16="http://schemas.microsoft.com/office/drawing/2014/main" id="{61013201-6B5A-4A86-AA68-8CBC57365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70"/>
              <a:ext cx="86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HP-008" panose="020B0803050302020204" pitchFamily="34" charset="0"/>
              </a:endParaRPr>
            </a:p>
          </p:txBody>
        </p:sp>
        <p:sp>
          <p:nvSpPr>
            <p:cNvPr id="29" name="Line 41">
              <a:extLst>
                <a:ext uri="{FF2B5EF4-FFF2-40B4-BE49-F238E27FC236}">
                  <a16:creationId xmlns:a16="http://schemas.microsoft.com/office/drawing/2014/main" id="{CC141351-1BF6-489B-85C4-8E4F9B0FE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2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HP-008" panose="020B0803050302020204" pitchFamily="34" charset="0"/>
              </a:endParaRPr>
            </a:p>
          </p:txBody>
        </p:sp>
        <p:sp>
          <p:nvSpPr>
            <p:cNvPr id="30" name="Line 42">
              <a:extLst>
                <a:ext uri="{FF2B5EF4-FFF2-40B4-BE49-F238E27FC236}">
                  <a16:creationId xmlns:a16="http://schemas.microsoft.com/office/drawing/2014/main" id="{8BA6DFB0-D56B-47F7-B0C4-BF947C172B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4" y="1525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HP-008" panose="020B0803050302020204" pitchFamily="34" charset="0"/>
              </a:endParaRPr>
            </a:p>
          </p:txBody>
        </p:sp>
      </p:grpSp>
      <p:sp>
        <p:nvSpPr>
          <p:cNvPr id="31" name="Text Box 52">
            <a:extLst>
              <a:ext uri="{FF2B5EF4-FFF2-40B4-BE49-F238E27FC236}">
                <a16:creationId xmlns:a16="http://schemas.microsoft.com/office/drawing/2014/main" id="{1A0DC465-EB2C-4CFB-91DE-339D25C0C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599" y="3187925"/>
            <a:ext cx="1089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CC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solidFill>
                  <a:srgbClr val="CC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lít</a:t>
            </a:r>
            <a:endParaRPr lang="en-US" altLang="en-US" sz="2400" b="1" dirty="0">
              <a:solidFill>
                <a:srgbClr val="CC0000"/>
              </a:solidFill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AutoShape 53">
            <a:extLst>
              <a:ext uri="{FF2B5EF4-FFF2-40B4-BE49-F238E27FC236}">
                <a16:creationId xmlns:a16="http://schemas.microsoft.com/office/drawing/2014/main" id="{8DEC834B-A5DC-4C53-80D5-B25FFAC8D875}"/>
              </a:ext>
            </a:extLst>
          </p:cNvPr>
          <p:cNvSpPr>
            <a:spLocks/>
          </p:cNvSpPr>
          <p:nvPr/>
        </p:nvSpPr>
        <p:spPr bwMode="auto">
          <a:xfrm rot="5419021" flipH="1">
            <a:off x="5464705" y="511176"/>
            <a:ext cx="306388" cy="4433887"/>
          </a:xfrm>
          <a:prstGeom prst="rightBracket">
            <a:avLst>
              <a:gd name="adj" fmla="val 601303"/>
            </a:avLst>
          </a:prstGeom>
          <a:noFill/>
          <a:ln w="12700">
            <a:solidFill>
              <a:srgbClr val="000066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51">
            <a:extLst>
              <a:ext uri="{FF2B5EF4-FFF2-40B4-BE49-F238E27FC236}">
                <a16:creationId xmlns:a16="http://schemas.microsoft.com/office/drawing/2014/main" id="{AC735997-210C-42C6-98B6-1EDCC14D9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1541" y="2155522"/>
            <a:ext cx="1165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24 </a:t>
            </a:r>
            <a:r>
              <a:rPr lang="en-US" altLang="en-US" sz="2400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lít</a:t>
            </a:r>
            <a:r>
              <a:rPr lang="en-US" altLang="en-US" sz="2400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34" name="Group 60">
            <a:extLst>
              <a:ext uri="{FF2B5EF4-FFF2-40B4-BE49-F238E27FC236}">
                <a16:creationId xmlns:a16="http://schemas.microsoft.com/office/drawing/2014/main" id="{31D16EC9-5E2C-42F5-AA15-C95C69C0002B}"/>
              </a:ext>
            </a:extLst>
          </p:cNvPr>
          <p:cNvGrpSpPr>
            <a:grpSpLocks/>
          </p:cNvGrpSpPr>
          <p:nvPr/>
        </p:nvGrpSpPr>
        <p:grpSpPr bwMode="auto">
          <a:xfrm>
            <a:off x="3385080" y="2817814"/>
            <a:ext cx="4451350" cy="120650"/>
            <a:chOff x="2372" y="3647"/>
            <a:chExt cx="2595" cy="101"/>
          </a:xfrm>
        </p:grpSpPr>
        <p:sp>
          <p:nvSpPr>
            <p:cNvPr id="35" name="Line 55">
              <a:extLst>
                <a:ext uri="{FF2B5EF4-FFF2-40B4-BE49-F238E27FC236}">
                  <a16:creationId xmlns:a16="http://schemas.microsoft.com/office/drawing/2014/main" id="{CE438878-83E3-42B3-B458-515514D78B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3702"/>
              <a:ext cx="258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HP-008" panose="020B0803050302020204" pitchFamily="34" charset="0"/>
              </a:endParaRPr>
            </a:p>
          </p:txBody>
        </p:sp>
        <p:sp>
          <p:nvSpPr>
            <p:cNvPr id="36" name="Line 56">
              <a:extLst>
                <a:ext uri="{FF2B5EF4-FFF2-40B4-BE49-F238E27FC236}">
                  <a16:creationId xmlns:a16="http://schemas.microsoft.com/office/drawing/2014/main" id="{1AD30D6F-96BE-49F6-BD5C-6FB1430076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2" y="3657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HP-008" panose="020B0803050302020204" pitchFamily="34" charset="0"/>
              </a:endParaRPr>
            </a:p>
          </p:txBody>
        </p:sp>
        <p:sp>
          <p:nvSpPr>
            <p:cNvPr id="37" name="Line 57">
              <a:extLst>
                <a:ext uri="{FF2B5EF4-FFF2-40B4-BE49-F238E27FC236}">
                  <a16:creationId xmlns:a16="http://schemas.microsoft.com/office/drawing/2014/main" id="{7E36A9BD-8C7C-434D-A95E-713122EC43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7" y="3647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>
                <a:latin typeface="HP-008" panose="020B0803050302020204" pitchFamily="34" charset="0"/>
              </a:endParaRPr>
            </a:p>
          </p:txBody>
        </p:sp>
      </p:grpSp>
      <p:sp>
        <p:nvSpPr>
          <p:cNvPr id="38" name="Line 58">
            <a:extLst>
              <a:ext uri="{FF2B5EF4-FFF2-40B4-BE49-F238E27FC236}">
                <a16:creationId xmlns:a16="http://schemas.microsoft.com/office/drawing/2014/main" id="{EB34F2A9-8BF6-41FC-8FF2-5CE5EF45DA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3505" y="2836864"/>
            <a:ext cx="0" cy="107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HP-008" panose="020B0803050302020204" pitchFamily="34" charset="0"/>
            </a:endParaRPr>
          </a:p>
        </p:txBody>
      </p:sp>
      <p:sp>
        <p:nvSpPr>
          <p:cNvPr id="39" name="Line 59">
            <a:extLst>
              <a:ext uri="{FF2B5EF4-FFF2-40B4-BE49-F238E27FC236}">
                <a16:creationId xmlns:a16="http://schemas.microsoft.com/office/drawing/2014/main" id="{6AF5C91E-5E7B-451F-B1C2-B30219EF966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3205" y="2836864"/>
            <a:ext cx="0" cy="107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>
              <a:latin typeface="HP-008" panose="020B0803050302020204" pitchFamily="34" charset="0"/>
            </a:endParaRPr>
          </a:p>
        </p:txBody>
      </p:sp>
      <p:sp>
        <p:nvSpPr>
          <p:cNvPr id="40" name="Line 95">
            <a:extLst>
              <a:ext uri="{FF2B5EF4-FFF2-40B4-BE49-F238E27FC236}">
                <a16:creationId xmlns:a16="http://schemas.microsoft.com/office/drawing/2014/main" id="{28EDD4E1-8B97-42B9-B411-49C26A2133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70792" y="2884489"/>
            <a:ext cx="15875" cy="393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HP-008" panose="020B0803050302020204" pitchFamily="34" charset="0"/>
            </a:endParaRPr>
          </a:p>
        </p:txBody>
      </p:sp>
      <p:sp>
        <p:nvSpPr>
          <p:cNvPr id="41" name="Line 95">
            <a:extLst>
              <a:ext uri="{FF2B5EF4-FFF2-40B4-BE49-F238E27FC236}">
                <a16:creationId xmlns:a16="http://schemas.microsoft.com/office/drawing/2014/main" id="{5CAB161F-3368-4578-B439-E41F41313C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3505" y="2925764"/>
            <a:ext cx="0" cy="3444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HP-008" panose="020B0803050302020204" pitchFamily="34" charset="0"/>
            </a:endParaRPr>
          </a:p>
        </p:txBody>
      </p:sp>
      <p:sp>
        <p:nvSpPr>
          <p:cNvPr id="42" name="AutoShape 23">
            <a:extLst>
              <a:ext uri="{FF2B5EF4-FFF2-40B4-BE49-F238E27FC236}">
                <a16:creationId xmlns:a16="http://schemas.microsoft.com/office/drawing/2014/main" id="{4A58BA66-5E68-4DDE-A994-36D1E171A506}"/>
              </a:ext>
            </a:extLst>
          </p:cNvPr>
          <p:cNvSpPr>
            <a:spLocks/>
          </p:cNvSpPr>
          <p:nvPr/>
        </p:nvSpPr>
        <p:spPr bwMode="auto">
          <a:xfrm rot="5400000">
            <a:off x="3938775" y="2772211"/>
            <a:ext cx="260259" cy="1367650"/>
          </a:xfrm>
          <a:prstGeom prst="rightBracket">
            <a:avLst>
              <a:gd name="adj" fmla="val 102882"/>
            </a:avLst>
          </a:prstGeom>
          <a:noFill/>
          <a:ln w="12700">
            <a:solidFill>
              <a:srgbClr val="CC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2">
            <a:extLst>
              <a:ext uri="{FF2B5EF4-FFF2-40B4-BE49-F238E27FC236}">
                <a16:creationId xmlns:a16="http://schemas.microsoft.com/office/drawing/2014/main" id="{44BC69C0-8EC8-427E-9E4E-91610320E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1183" y="3556575"/>
            <a:ext cx="971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CC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solidFill>
                  <a:srgbClr val="CC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lít</a:t>
            </a:r>
            <a:endParaRPr lang="en-US" altLang="en-US" sz="2400" b="1" dirty="0">
              <a:solidFill>
                <a:srgbClr val="CC0000"/>
              </a:solidFill>
              <a:latin typeface="HP-008" panose="020B08030503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2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FF"/>
                                      </p:to>
                                    </p:animClr>
                                    <p:animClr clrSpc="rgb" dir="cw">
                                      <p:cBhvr>
                                        <p:cTn id="45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FF"/>
                                      </p:to>
                                    </p:animClr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25" grpId="0"/>
      <p:bldP spid="26" grpId="0"/>
      <p:bldP spid="31" grpId="0"/>
      <p:bldP spid="32" grpId="0" animBg="1"/>
      <p:bldP spid="33" grpId="0"/>
      <p:bldP spid="42" grpId="0" animBg="1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50"/>
          <p:cNvSpPr/>
          <p:nvPr/>
        </p:nvSpPr>
        <p:spPr>
          <a:xfrm rot="10800000" flipV="1">
            <a:off x="272646" y="284724"/>
            <a:ext cx="8972953" cy="4719076"/>
          </a:xfrm>
          <a:custGeom>
            <a:avLst/>
            <a:gdLst/>
            <a:ahLst/>
            <a:cxnLst/>
            <a:rect l="l" t="t" r="r" b="b"/>
            <a:pathLst>
              <a:path w="19081" h="24216" extrusionOk="0">
                <a:moveTo>
                  <a:pt x="10782" y="1"/>
                </a:moveTo>
                <a:cubicBezTo>
                  <a:pt x="9663" y="1"/>
                  <a:pt x="8461" y="88"/>
                  <a:pt x="7205" y="217"/>
                </a:cubicBezTo>
                <a:cubicBezTo>
                  <a:pt x="5204" y="417"/>
                  <a:pt x="3136" y="1084"/>
                  <a:pt x="2168" y="3019"/>
                </a:cubicBezTo>
                <a:cubicBezTo>
                  <a:pt x="1234" y="4854"/>
                  <a:pt x="0" y="19598"/>
                  <a:pt x="2502" y="22133"/>
                </a:cubicBezTo>
                <a:cubicBezTo>
                  <a:pt x="3914" y="23561"/>
                  <a:pt x="7017" y="24216"/>
                  <a:pt x="10076" y="24216"/>
                </a:cubicBezTo>
                <a:cubicBezTo>
                  <a:pt x="13590" y="24216"/>
                  <a:pt x="17046" y="23351"/>
                  <a:pt x="17813" y="21799"/>
                </a:cubicBezTo>
                <a:cubicBezTo>
                  <a:pt x="19081" y="19231"/>
                  <a:pt x="18880" y="9223"/>
                  <a:pt x="18147" y="4887"/>
                </a:cubicBezTo>
                <a:cubicBezTo>
                  <a:pt x="17450" y="1018"/>
                  <a:pt x="14599" y="1"/>
                  <a:pt x="10782" y="1"/>
                </a:cubicBez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9" name="Google Shape;919;p50"/>
          <p:cNvGrpSpPr/>
          <p:nvPr/>
        </p:nvGrpSpPr>
        <p:grpSpPr>
          <a:xfrm rot="-544829" flipH="1">
            <a:off x="366370" y="3088686"/>
            <a:ext cx="322982" cy="326452"/>
            <a:chOff x="2079900" y="3077638"/>
            <a:chExt cx="367775" cy="382800"/>
          </a:xfrm>
        </p:grpSpPr>
        <p:sp>
          <p:nvSpPr>
            <p:cNvPr id="920" name="Google Shape;920;p50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50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50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50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4" name="Google Shape;924;p50"/>
          <p:cNvGrpSpPr/>
          <p:nvPr/>
        </p:nvGrpSpPr>
        <p:grpSpPr>
          <a:xfrm rot="632919">
            <a:off x="8039421" y="852037"/>
            <a:ext cx="641652" cy="668105"/>
            <a:chOff x="2079900" y="3077638"/>
            <a:chExt cx="367775" cy="382800"/>
          </a:xfrm>
        </p:grpSpPr>
        <p:sp>
          <p:nvSpPr>
            <p:cNvPr id="925" name="Google Shape;925;p50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50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50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50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9" name="Google Shape;929;p50"/>
          <p:cNvGrpSpPr/>
          <p:nvPr/>
        </p:nvGrpSpPr>
        <p:grpSpPr>
          <a:xfrm rot="350284" flipH="1">
            <a:off x="677775" y="451432"/>
            <a:ext cx="582103" cy="695032"/>
            <a:chOff x="2279175" y="2462338"/>
            <a:chExt cx="376175" cy="449125"/>
          </a:xfrm>
        </p:grpSpPr>
        <p:sp>
          <p:nvSpPr>
            <p:cNvPr id="930" name="Google Shape;930;p50"/>
            <p:cNvSpPr/>
            <p:nvPr/>
          </p:nvSpPr>
          <p:spPr>
            <a:xfrm>
              <a:off x="2279175" y="2665988"/>
              <a:ext cx="210525" cy="245475"/>
            </a:xfrm>
            <a:custGeom>
              <a:avLst/>
              <a:gdLst/>
              <a:ahLst/>
              <a:cxnLst/>
              <a:rect l="l" t="t" r="r" b="b"/>
              <a:pathLst>
                <a:path w="8421" h="9819" extrusionOk="0">
                  <a:moveTo>
                    <a:pt x="6688" y="0"/>
                  </a:moveTo>
                  <a:cubicBezTo>
                    <a:pt x="183" y="8390"/>
                    <a:pt x="1" y="9818"/>
                    <a:pt x="1824" y="7843"/>
                  </a:cubicBezTo>
                  <a:cubicBezTo>
                    <a:pt x="3679" y="5867"/>
                    <a:pt x="8420" y="152"/>
                    <a:pt x="8420" y="15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50"/>
            <p:cNvSpPr/>
            <p:nvPr/>
          </p:nvSpPr>
          <p:spPr>
            <a:xfrm>
              <a:off x="2342250" y="2564163"/>
              <a:ext cx="243200" cy="216600"/>
            </a:xfrm>
            <a:custGeom>
              <a:avLst/>
              <a:gdLst/>
              <a:ahLst/>
              <a:cxnLst/>
              <a:rect l="l" t="t" r="r" b="b"/>
              <a:pathLst>
                <a:path w="9728" h="8664" extrusionOk="0">
                  <a:moveTo>
                    <a:pt x="1064" y="1399"/>
                  </a:moveTo>
                  <a:cubicBezTo>
                    <a:pt x="2128" y="0"/>
                    <a:pt x="4712" y="183"/>
                    <a:pt x="6809" y="1794"/>
                  </a:cubicBezTo>
                  <a:cubicBezTo>
                    <a:pt x="8907" y="3374"/>
                    <a:pt x="9727" y="5836"/>
                    <a:pt x="8663" y="7265"/>
                  </a:cubicBezTo>
                  <a:cubicBezTo>
                    <a:pt x="7599" y="8663"/>
                    <a:pt x="5016" y="8481"/>
                    <a:pt x="2949" y="6870"/>
                  </a:cubicBezTo>
                  <a:cubicBezTo>
                    <a:pt x="852" y="5229"/>
                    <a:pt x="1" y="2797"/>
                    <a:pt x="1064" y="139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50"/>
            <p:cNvSpPr/>
            <p:nvPr/>
          </p:nvSpPr>
          <p:spPr>
            <a:xfrm>
              <a:off x="2405325" y="2462338"/>
              <a:ext cx="250025" cy="260675"/>
            </a:xfrm>
            <a:custGeom>
              <a:avLst/>
              <a:gdLst/>
              <a:ahLst/>
              <a:cxnLst/>
              <a:rect l="l" t="t" r="r" b="b"/>
              <a:pathLst>
                <a:path w="10001" h="10427" extrusionOk="0">
                  <a:moveTo>
                    <a:pt x="578" y="6536"/>
                  </a:moveTo>
                  <a:cubicBezTo>
                    <a:pt x="1125" y="5776"/>
                    <a:pt x="4317" y="0"/>
                    <a:pt x="7143" y="2159"/>
                  </a:cubicBezTo>
                  <a:cubicBezTo>
                    <a:pt x="10001" y="4347"/>
                    <a:pt x="5198" y="8906"/>
                    <a:pt x="4590" y="9666"/>
                  </a:cubicBezTo>
                  <a:cubicBezTo>
                    <a:pt x="4013" y="10426"/>
                    <a:pt x="2645" y="10305"/>
                    <a:pt x="1520" y="9453"/>
                  </a:cubicBezTo>
                  <a:cubicBezTo>
                    <a:pt x="426" y="8602"/>
                    <a:pt x="0" y="7295"/>
                    <a:pt x="578" y="65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50"/>
            <p:cNvSpPr/>
            <p:nvPr/>
          </p:nvSpPr>
          <p:spPr>
            <a:xfrm>
              <a:off x="2457750" y="2473738"/>
              <a:ext cx="188475" cy="167950"/>
            </a:xfrm>
            <a:custGeom>
              <a:avLst/>
              <a:gdLst/>
              <a:ahLst/>
              <a:cxnLst/>
              <a:rect l="l" t="t" r="r" b="b"/>
              <a:pathLst>
                <a:path w="7539" h="6718" extrusionOk="0">
                  <a:moveTo>
                    <a:pt x="821" y="1095"/>
                  </a:moveTo>
                  <a:cubicBezTo>
                    <a:pt x="1672" y="0"/>
                    <a:pt x="3679" y="152"/>
                    <a:pt x="5259" y="1399"/>
                  </a:cubicBezTo>
                  <a:cubicBezTo>
                    <a:pt x="6901" y="2675"/>
                    <a:pt x="7539" y="4560"/>
                    <a:pt x="6718" y="5624"/>
                  </a:cubicBezTo>
                  <a:cubicBezTo>
                    <a:pt x="5867" y="6718"/>
                    <a:pt x="3861" y="6566"/>
                    <a:pt x="2280" y="5320"/>
                  </a:cubicBezTo>
                  <a:cubicBezTo>
                    <a:pt x="639" y="4104"/>
                    <a:pt x="1" y="2219"/>
                    <a:pt x="821" y="10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50"/>
            <p:cNvSpPr/>
            <p:nvPr/>
          </p:nvSpPr>
          <p:spPr>
            <a:xfrm>
              <a:off x="2451675" y="2614313"/>
              <a:ext cx="127700" cy="107175"/>
            </a:xfrm>
            <a:custGeom>
              <a:avLst/>
              <a:gdLst/>
              <a:ahLst/>
              <a:cxnLst/>
              <a:rect l="l" t="t" r="r" b="b"/>
              <a:pathLst>
                <a:path w="5108" h="4287" extrusionOk="0">
                  <a:moveTo>
                    <a:pt x="2827" y="92"/>
                  </a:moveTo>
                  <a:cubicBezTo>
                    <a:pt x="2371" y="882"/>
                    <a:pt x="1763" y="1612"/>
                    <a:pt x="1247" y="2219"/>
                  </a:cubicBezTo>
                  <a:cubicBezTo>
                    <a:pt x="760" y="2767"/>
                    <a:pt x="396" y="3192"/>
                    <a:pt x="244" y="3374"/>
                  </a:cubicBezTo>
                  <a:cubicBezTo>
                    <a:pt x="153" y="3466"/>
                    <a:pt x="92" y="3587"/>
                    <a:pt x="1" y="3618"/>
                  </a:cubicBezTo>
                  <a:cubicBezTo>
                    <a:pt x="92" y="3648"/>
                    <a:pt x="183" y="3739"/>
                    <a:pt x="274" y="3770"/>
                  </a:cubicBezTo>
                  <a:cubicBezTo>
                    <a:pt x="1247" y="4286"/>
                    <a:pt x="2280" y="4256"/>
                    <a:pt x="2767" y="3618"/>
                  </a:cubicBezTo>
                  <a:cubicBezTo>
                    <a:pt x="2979" y="3374"/>
                    <a:pt x="3618" y="2706"/>
                    <a:pt x="4286" y="1855"/>
                  </a:cubicBezTo>
                  <a:cubicBezTo>
                    <a:pt x="4560" y="1520"/>
                    <a:pt x="4864" y="1125"/>
                    <a:pt x="5107" y="760"/>
                  </a:cubicBezTo>
                  <a:cubicBezTo>
                    <a:pt x="4408" y="730"/>
                    <a:pt x="3618" y="457"/>
                    <a:pt x="2888" y="1"/>
                  </a:cubicBezTo>
                  <a:cubicBezTo>
                    <a:pt x="2858" y="1"/>
                    <a:pt x="2858" y="31"/>
                    <a:pt x="2827" y="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50"/>
            <p:cNvSpPr/>
            <p:nvPr/>
          </p:nvSpPr>
          <p:spPr>
            <a:xfrm>
              <a:off x="2493475" y="2495763"/>
              <a:ext cx="126150" cy="110975"/>
            </a:xfrm>
            <a:custGeom>
              <a:avLst/>
              <a:gdLst/>
              <a:ahLst/>
              <a:cxnLst/>
              <a:rect l="l" t="t" r="r" b="b"/>
              <a:pathLst>
                <a:path w="5046" h="4439" extrusionOk="0">
                  <a:moveTo>
                    <a:pt x="578" y="730"/>
                  </a:moveTo>
                  <a:cubicBezTo>
                    <a:pt x="1155" y="1"/>
                    <a:pt x="2462" y="62"/>
                    <a:pt x="3526" y="913"/>
                  </a:cubicBezTo>
                  <a:cubicBezTo>
                    <a:pt x="4651" y="1733"/>
                    <a:pt x="5046" y="3010"/>
                    <a:pt x="4499" y="3709"/>
                  </a:cubicBezTo>
                  <a:cubicBezTo>
                    <a:pt x="3921" y="4439"/>
                    <a:pt x="2584" y="4378"/>
                    <a:pt x="1520" y="3527"/>
                  </a:cubicBezTo>
                  <a:cubicBezTo>
                    <a:pt x="426" y="2706"/>
                    <a:pt x="0" y="1429"/>
                    <a:pt x="578" y="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Text Box 4">
            <a:extLst>
              <a:ext uri="{FF2B5EF4-FFF2-40B4-BE49-F238E27FC236}">
                <a16:creationId xmlns:a16="http://schemas.microsoft.com/office/drawing/2014/main" id="{43D457D0-B51B-4003-A92C-7C7EA4A45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952" y="2323618"/>
            <a:ext cx="6121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Số lít mật ong còn lại  là : </a:t>
            </a:r>
          </a:p>
        </p:txBody>
      </p:sp>
      <p:sp>
        <p:nvSpPr>
          <p:cNvPr id="39" name="Text Box 5">
            <a:extLst>
              <a:ext uri="{FF2B5EF4-FFF2-40B4-BE49-F238E27FC236}">
                <a16:creationId xmlns:a16="http://schemas.microsoft.com/office/drawing/2014/main" id="{9131449A-C980-45D8-B2C4-7AEF22DCA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639" y="2761768"/>
            <a:ext cx="35099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24 - 8 = 16 ( </a:t>
            </a:r>
            <a:r>
              <a:rPr lang="en-US" altLang="en-US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lít</a:t>
            </a:r>
            <a:r>
              <a:rPr lang="en-US" altLang="en-US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) </a:t>
            </a:r>
          </a:p>
        </p:txBody>
      </p:sp>
      <p:sp>
        <p:nvSpPr>
          <p:cNvPr id="40" name="Text Box 6">
            <a:extLst>
              <a:ext uri="{FF2B5EF4-FFF2-40B4-BE49-F238E27FC236}">
                <a16:creationId xmlns:a16="http://schemas.microsoft.com/office/drawing/2014/main" id="{CE2A6347-0FE2-4DBC-B06C-E8BE08197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7906" y="3188809"/>
            <a:ext cx="45815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Đáp</a:t>
            </a:r>
            <a:r>
              <a:rPr lang="en-US" altLang="en-US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:16 </a:t>
            </a:r>
            <a:r>
              <a:rPr lang="en-US" altLang="en-US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lít</a:t>
            </a:r>
            <a:r>
              <a:rPr lang="en-US" altLang="en-US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mật</a:t>
            </a:r>
            <a:r>
              <a:rPr lang="en-US" altLang="en-US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ong</a:t>
            </a:r>
            <a:r>
              <a:rPr lang="en-US" altLang="en-US" b="1" dirty="0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40EFC720-3E51-474A-923C-6AF9BEA25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702" y="1587018"/>
            <a:ext cx="6121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Số lít mật ong lấy ra  là : </a:t>
            </a:r>
          </a:p>
        </p:txBody>
      </p:sp>
      <p:sp>
        <p:nvSpPr>
          <p:cNvPr id="42" name="Text Box 8">
            <a:extLst>
              <a:ext uri="{FF2B5EF4-FFF2-40B4-BE49-F238E27FC236}">
                <a16:creationId xmlns:a16="http://schemas.microsoft.com/office/drawing/2014/main" id="{CA1C6962-5194-4DA3-B870-38051FEE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6327" y="2001356"/>
            <a:ext cx="35099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66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24 : 3  =   8 ( lít ) </a:t>
            </a:r>
          </a:p>
        </p:txBody>
      </p:sp>
      <p:sp>
        <p:nvSpPr>
          <p:cNvPr id="43" name="Text Box 9">
            <a:extLst>
              <a:ext uri="{FF2B5EF4-FFF2-40B4-BE49-F238E27FC236}">
                <a16:creationId xmlns:a16="http://schemas.microsoft.com/office/drawing/2014/main" id="{962B23FC-6BB5-4CEA-8B36-06DCA2062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839" y="1174268"/>
            <a:ext cx="20875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4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1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56"/>
          <p:cNvSpPr/>
          <p:nvPr/>
        </p:nvSpPr>
        <p:spPr>
          <a:xfrm>
            <a:off x="-1" y="798948"/>
            <a:ext cx="8516689" cy="2955682"/>
          </a:xfrm>
          <a:custGeom>
            <a:avLst/>
            <a:gdLst/>
            <a:ahLst/>
            <a:cxnLst/>
            <a:rect l="l" t="t" r="r" b="b"/>
            <a:pathLst>
              <a:path w="19081" h="24216" extrusionOk="0">
                <a:moveTo>
                  <a:pt x="10782" y="1"/>
                </a:moveTo>
                <a:cubicBezTo>
                  <a:pt x="9663" y="1"/>
                  <a:pt x="8461" y="88"/>
                  <a:pt x="7205" y="217"/>
                </a:cubicBezTo>
                <a:cubicBezTo>
                  <a:pt x="5204" y="417"/>
                  <a:pt x="3136" y="1084"/>
                  <a:pt x="2168" y="3019"/>
                </a:cubicBezTo>
                <a:cubicBezTo>
                  <a:pt x="1234" y="4854"/>
                  <a:pt x="0" y="19598"/>
                  <a:pt x="2502" y="22133"/>
                </a:cubicBezTo>
                <a:cubicBezTo>
                  <a:pt x="3914" y="23561"/>
                  <a:pt x="7017" y="24216"/>
                  <a:pt x="10076" y="24216"/>
                </a:cubicBezTo>
                <a:cubicBezTo>
                  <a:pt x="13590" y="24216"/>
                  <a:pt x="17046" y="23351"/>
                  <a:pt x="17813" y="21799"/>
                </a:cubicBezTo>
                <a:cubicBezTo>
                  <a:pt x="19081" y="19231"/>
                  <a:pt x="18880" y="9223"/>
                  <a:pt x="18147" y="4887"/>
                </a:cubicBezTo>
                <a:cubicBezTo>
                  <a:pt x="17450" y="1018"/>
                  <a:pt x="14599" y="1"/>
                  <a:pt x="10782" y="1"/>
                </a:cubicBez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6" name="Google Shape;1176;p56"/>
          <p:cNvGrpSpPr/>
          <p:nvPr/>
        </p:nvGrpSpPr>
        <p:grpSpPr>
          <a:xfrm rot="1765296" flipH="1">
            <a:off x="971942" y="192811"/>
            <a:ext cx="661771" cy="680768"/>
            <a:chOff x="2510200" y="3361463"/>
            <a:chExt cx="488700" cy="510950"/>
          </a:xfrm>
        </p:grpSpPr>
        <p:sp>
          <p:nvSpPr>
            <p:cNvPr id="1177" name="Google Shape;1177;p56"/>
            <p:cNvSpPr/>
            <p:nvPr/>
          </p:nvSpPr>
          <p:spPr>
            <a:xfrm>
              <a:off x="2696175" y="3569838"/>
              <a:ext cx="95925" cy="92400"/>
            </a:xfrm>
            <a:custGeom>
              <a:avLst/>
              <a:gdLst/>
              <a:ahLst/>
              <a:cxnLst/>
              <a:rect l="l" t="t" r="r" b="b"/>
              <a:pathLst>
                <a:path w="3837" h="3696" extrusionOk="0">
                  <a:moveTo>
                    <a:pt x="1933" y="1"/>
                  </a:moveTo>
                  <a:cubicBezTo>
                    <a:pt x="1676" y="1"/>
                    <a:pt x="1415" y="53"/>
                    <a:pt x="1168" y="160"/>
                  </a:cubicBezTo>
                  <a:cubicBezTo>
                    <a:pt x="400" y="494"/>
                    <a:pt x="0" y="1228"/>
                    <a:pt x="67" y="2028"/>
                  </a:cubicBezTo>
                  <a:cubicBezTo>
                    <a:pt x="67" y="2228"/>
                    <a:pt x="167" y="2462"/>
                    <a:pt x="234" y="2595"/>
                  </a:cubicBezTo>
                  <a:cubicBezTo>
                    <a:pt x="534" y="3296"/>
                    <a:pt x="1201" y="3696"/>
                    <a:pt x="1935" y="3696"/>
                  </a:cubicBezTo>
                  <a:cubicBezTo>
                    <a:pt x="2202" y="3696"/>
                    <a:pt x="2435" y="3663"/>
                    <a:pt x="2702" y="3529"/>
                  </a:cubicBezTo>
                  <a:cubicBezTo>
                    <a:pt x="3169" y="3329"/>
                    <a:pt x="3503" y="2995"/>
                    <a:pt x="3669" y="2495"/>
                  </a:cubicBezTo>
                  <a:cubicBezTo>
                    <a:pt x="3836" y="2061"/>
                    <a:pt x="3836" y="1561"/>
                    <a:pt x="3603" y="1127"/>
                  </a:cubicBezTo>
                  <a:cubicBezTo>
                    <a:pt x="3536" y="961"/>
                    <a:pt x="3436" y="827"/>
                    <a:pt x="3336" y="660"/>
                  </a:cubicBezTo>
                  <a:cubicBezTo>
                    <a:pt x="2997" y="231"/>
                    <a:pt x="2474" y="1"/>
                    <a:pt x="19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56"/>
            <p:cNvSpPr/>
            <p:nvPr/>
          </p:nvSpPr>
          <p:spPr>
            <a:xfrm>
              <a:off x="2630275" y="3361463"/>
              <a:ext cx="229375" cy="510950"/>
            </a:xfrm>
            <a:custGeom>
              <a:avLst/>
              <a:gdLst/>
              <a:ahLst/>
              <a:cxnLst/>
              <a:rect l="l" t="t" r="r" b="b"/>
              <a:pathLst>
                <a:path w="9175" h="20438" extrusionOk="0">
                  <a:moveTo>
                    <a:pt x="7239" y="489"/>
                  </a:moveTo>
                  <a:cubicBezTo>
                    <a:pt x="7339" y="489"/>
                    <a:pt x="7406" y="523"/>
                    <a:pt x="7506" y="556"/>
                  </a:cubicBezTo>
                  <a:cubicBezTo>
                    <a:pt x="7540" y="556"/>
                    <a:pt x="7573" y="623"/>
                    <a:pt x="7640" y="656"/>
                  </a:cubicBezTo>
                  <a:cubicBezTo>
                    <a:pt x="7673" y="690"/>
                    <a:pt x="7706" y="690"/>
                    <a:pt x="7706" y="723"/>
                  </a:cubicBezTo>
                  <a:lnTo>
                    <a:pt x="7973" y="990"/>
                  </a:lnTo>
                  <a:cubicBezTo>
                    <a:pt x="8073" y="1190"/>
                    <a:pt x="8207" y="1357"/>
                    <a:pt x="8307" y="1557"/>
                  </a:cubicBezTo>
                  <a:cubicBezTo>
                    <a:pt x="8474" y="2057"/>
                    <a:pt x="8574" y="2591"/>
                    <a:pt x="8640" y="3158"/>
                  </a:cubicBezTo>
                  <a:lnTo>
                    <a:pt x="8640" y="3058"/>
                  </a:lnTo>
                  <a:cubicBezTo>
                    <a:pt x="8707" y="3825"/>
                    <a:pt x="8707" y="4559"/>
                    <a:pt x="8674" y="5326"/>
                  </a:cubicBezTo>
                  <a:cubicBezTo>
                    <a:pt x="8640" y="6093"/>
                    <a:pt x="8540" y="6927"/>
                    <a:pt x="8373" y="7728"/>
                  </a:cubicBezTo>
                  <a:lnTo>
                    <a:pt x="8373" y="7695"/>
                  </a:lnTo>
                  <a:cubicBezTo>
                    <a:pt x="8173" y="8995"/>
                    <a:pt x="7873" y="10230"/>
                    <a:pt x="7506" y="11497"/>
                  </a:cubicBezTo>
                  <a:cubicBezTo>
                    <a:pt x="7139" y="12732"/>
                    <a:pt x="6672" y="13932"/>
                    <a:pt x="6139" y="15133"/>
                  </a:cubicBezTo>
                  <a:cubicBezTo>
                    <a:pt x="5571" y="16334"/>
                    <a:pt x="4904" y="17502"/>
                    <a:pt x="4070" y="18536"/>
                  </a:cubicBezTo>
                  <a:cubicBezTo>
                    <a:pt x="3737" y="18903"/>
                    <a:pt x="3403" y="19303"/>
                    <a:pt x="3036" y="19570"/>
                  </a:cubicBezTo>
                  <a:cubicBezTo>
                    <a:pt x="2870" y="19703"/>
                    <a:pt x="2703" y="19770"/>
                    <a:pt x="2503" y="19870"/>
                  </a:cubicBezTo>
                  <a:cubicBezTo>
                    <a:pt x="2369" y="19903"/>
                    <a:pt x="2236" y="19937"/>
                    <a:pt x="2136" y="19937"/>
                  </a:cubicBezTo>
                  <a:lnTo>
                    <a:pt x="1869" y="19937"/>
                  </a:lnTo>
                  <a:cubicBezTo>
                    <a:pt x="1802" y="19937"/>
                    <a:pt x="1702" y="19903"/>
                    <a:pt x="1669" y="19870"/>
                  </a:cubicBezTo>
                  <a:cubicBezTo>
                    <a:pt x="1569" y="19837"/>
                    <a:pt x="1502" y="19770"/>
                    <a:pt x="1469" y="19737"/>
                  </a:cubicBezTo>
                  <a:cubicBezTo>
                    <a:pt x="1368" y="19670"/>
                    <a:pt x="1302" y="19570"/>
                    <a:pt x="1202" y="19436"/>
                  </a:cubicBezTo>
                  <a:cubicBezTo>
                    <a:pt x="1068" y="19303"/>
                    <a:pt x="1002" y="19069"/>
                    <a:pt x="901" y="18903"/>
                  </a:cubicBezTo>
                  <a:cubicBezTo>
                    <a:pt x="868" y="18869"/>
                    <a:pt x="868" y="18769"/>
                    <a:pt x="835" y="18736"/>
                  </a:cubicBezTo>
                  <a:cubicBezTo>
                    <a:pt x="668" y="18269"/>
                    <a:pt x="568" y="17768"/>
                    <a:pt x="535" y="17268"/>
                  </a:cubicBezTo>
                  <a:lnTo>
                    <a:pt x="535" y="17368"/>
                  </a:lnTo>
                  <a:cubicBezTo>
                    <a:pt x="468" y="16568"/>
                    <a:pt x="468" y="15834"/>
                    <a:pt x="501" y="15033"/>
                  </a:cubicBezTo>
                  <a:lnTo>
                    <a:pt x="501" y="14766"/>
                  </a:lnTo>
                  <a:lnTo>
                    <a:pt x="501" y="14733"/>
                  </a:lnTo>
                  <a:cubicBezTo>
                    <a:pt x="535" y="14032"/>
                    <a:pt x="635" y="13365"/>
                    <a:pt x="735" y="12665"/>
                  </a:cubicBezTo>
                  <a:lnTo>
                    <a:pt x="735" y="12598"/>
                  </a:lnTo>
                  <a:cubicBezTo>
                    <a:pt x="901" y="11664"/>
                    <a:pt x="1135" y="10730"/>
                    <a:pt x="1368" y="9763"/>
                  </a:cubicBezTo>
                  <a:cubicBezTo>
                    <a:pt x="1368" y="9729"/>
                    <a:pt x="1368" y="9696"/>
                    <a:pt x="1402" y="9663"/>
                  </a:cubicBezTo>
                  <a:lnTo>
                    <a:pt x="1469" y="9563"/>
                  </a:lnTo>
                  <a:lnTo>
                    <a:pt x="1469" y="9529"/>
                  </a:lnTo>
                  <a:lnTo>
                    <a:pt x="1502" y="9429"/>
                  </a:lnTo>
                  <a:lnTo>
                    <a:pt x="1502" y="9396"/>
                  </a:lnTo>
                  <a:cubicBezTo>
                    <a:pt x="1502" y="9362"/>
                    <a:pt x="1502" y="9362"/>
                    <a:pt x="1535" y="9329"/>
                  </a:cubicBezTo>
                  <a:lnTo>
                    <a:pt x="1535" y="9262"/>
                  </a:lnTo>
                  <a:lnTo>
                    <a:pt x="1535" y="9229"/>
                  </a:lnTo>
                  <a:lnTo>
                    <a:pt x="1535" y="9196"/>
                  </a:lnTo>
                  <a:lnTo>
                    <a:pt x="1535" y="9162"/>
                  </a:lnTo>
                  <a:lnTo>
                    <a:pt x="1535" y="9062"/>
                  </a:lnTo>
                  <a:lnTo>
                    <a:pt x="1535" y="9029"/>
                  </a:lnTo>
                  <a:lnTo>
                    <a:pt x="1535" y="8929"/>
                  </a:lnTo>
                  <a:lnTo>
                    <a:pt x="1535" y="8895"/>
                  </a:lnTo>
                  <a:lnTo>
                    <a:pt x="1535" y="8862"/>
                  </a:lnTo>
                  <a:cubicBezTo>
                    <a:pt x="1535" y="8829"/>
                    <a:pt x="1535" y="8829"/>
                    <a:pt x="1569" y="8762"/>
                  </a:cubicBezTo>
                  <a:cubicBezTo>
                    <a:pt x="1702" y="8362"/>
                    <a:pt x="1835" y="7928"/>
                    <a:pt x="2002" y="7528"/>
                  </a:cubicBezTo>
                  <a:cubicBezTo>
                    <a:pt x="2002" y="7494"/>
                    <a:pt x="2036" y="7428"/>
                    <a:pt x="2036" y="7428"/>
                  </a:cubicBezTo>
                  <a:lnTo>
                    <a:pt x="2069" y="7394"/>
                  </a:lnTo>
                  <a:lnTo>
                    <a:pt x="2069" y="7361"/>
                  </a:lnTo>
                  <a:cubicBezTo>
                    <a:pt x="2336" y="6694"/>
                    <a:pt x="2636" y="5993"/>
                    <a:pt x="2903" y="5360"/>
                  </a:cubicBezTo>
                  <a:cubicBezTo>
                    <a:pt x="3470" y="4159"/>
                    <a:pt x="4137" y="2991"/>
                    <a:pt x="4971" y="1990"/>
                  </a:cubicBezTo>
                  <a:cubicBezTo>
                    <a:pt x="5305" y="1590"/>
                    <a:pt x="5638" y="1257"/>
                    <a:pt x="6005" y="990"/>
                  </a:cubicBezTo>
                  <a:cubicBezTo>
                    <a:pt x="6139" y="890"/>
                    <a:pt x="6239" y="823"/>
                    <a:pt x="6372" y="756"/>
                  </a:cubicBezTo>
                  <a:lnTo>
                    <a:pt x="6505" y="756"/>
                  </a:lnTo>
                  <a:cubicBezTo>
                    <a:pt x="6539" y="756"/>
                    <a:pt x="6572" y="723"/>
                    <a:pt x="6639" y="723"/>
                  </a:cubicBezTo>
                  <a:lnTo>
                    <a:pt x="6672" y="723"/>
                  </a:lnTo>
                  <a:cubicBezTo>
                    <a:pt x="6706" y="723"/>
                    <a:pt x="6806" y="690"/>
                    <a:pt x="6839" y="690"/>
                  </a:cubicBezTo>
                  <a:lnTo>
                    <a:pt x="6872" y="690"/>
                  </a:lnTo>
                  <a:cubicBezTo>
                    <a:pt x="7073" y="489"/>
                    <a:pt x="7173" y="489"/>
                    <a:pt x="7239" y="489"/>
                  </a:cubicBezTo>
                  <a:close/>
                  <a:moveTo>
                    <a:pt x="6953" y="0"/>
                  </a:moveTo>
                  <a:cubicBezTo>
                    <a:pt x="6928" y="0"/>
                    <a:pt x="6900" y="9"/>
                    <a:pt x="6872" y="22"/>
                  </a:cubicBezTo>
                  <a:cubicBezTo>
                    <a:pt x="6839" y="22"/>
                    <a:pt x="6739" y="22"/>
                    <a:pt x="6706" y="56"/>
                  </a:cubicBezTo>
                  <a:cubicBezTo>
                    <a:pt x="6572" y="122"/>
                    <a:pt x="6505" y="156"/>
                    <a:pt x="6372" y="189"/>
                  </a:cubicBezTo>
                  <a:cubicBezTo>
                    <a:pt x="6305" y="223"/>
                    <a:pt x="6205" y="289"/>
                    <a:pt x="6172" y="323"/>
                  </a:cubicBezTo>
                  <a:cubicBezTo>
                    <a:pt x="5905" y="489"/>
                    <a:pt x="5672" y="656"/>
                    <a:pt x="5405" y="856"/>
                  </a:cubicBezTo>
                  <a:lnTo>
                    <a:pt x="5238" y="1023"/>
                  </a:lnTo>
                  <a:lnTo>
                    <a:pt x="5205" y="1056"/>
                  </a:lnTo>
                  <a:cubicBezTo>
                    <a:pt x="5004" y="1290"/>
                    <a:pt x="4838" y="1457"/>
                    <a:pt x="4671" y="1657"/>
                  </a:cubicBezTo>
                  <a:cubicBezTo>
                    <a:pt x="4604" y="1690"/>
                    <a:pt x="4571" y="1724"/>
                    <a:pt x="4571" y="1790"/>
                  </a:cubicBezTo>
                  <a:cubicBezTo>
                    <a:pt x="4371" y="2024"/>
                    <a:pt x="4204" y="2291"/>
                    <a:pt x="4004" y="2558"/>
                  </a:cubicBezTo>
                  <a:cubicBezTo>
                    <a:pt x="3737" y="2924"/>
                    <a:pt x="3503" y="3358"/>
                    <a:pt x="3270" y="3758"/>
                  </a:cubicBezTo>
                  <a:cubicBezTo>
                    <a:pt x="3170" y="3992"/>
                    <a:pt x="3070" y="4192"/>
                    <a:pt x="2936" y="4392"/>
                  </a:cubicBezTo>
                  <a:cubicBezTo>
                    <a:pt x="2536" y="5193"/>
                    <a:pt x="2202" y="6027"/>
                    <a:pt x="1869" y="6861"/>
                  </a:cubicBezTo>
                  <a:cubicBezTo>
                    <a:pt x="1569" y="7594"/>
                    <a:pt x="1335" y="8362"/>
                    <a:pt x="1102" y="9096"/>
                  </a:cubicBezTo>
                  <a:cubicBezTo>
                    <a:pt x="1102" y="9162"/>
                    <a:pt x="1102" y="9162"/>
                    <a:pt x="1068" y="9196"/>
                  </a:cubicBezTo>
                  <a:lnTo>
                    <a:pt x="1068" y="9262"/>
                  </a:lnTo>
                  <a:cubicBezTo>
                    <a:pt x="668" y="10763"/>
                    <a:pt x="334" y="12265"/>
                    <a:pt x="168" y="13832"/>
                  </a:cubicBezTo>
                  <a:cubicBezTo>
                    <a:pt x="168" y="13899"/>
                    <a:pt x="168" y="13932"/>
                    <a:pt x="101" y="14032"/>
                  </a:cubicBezTo>
                  <a:cubicBezTo>
                    <a:pt x="34" y="14866"/>
                    <a:pt x="1" y="15700"/>
                    <a:pt x="1" y="16501"/>
                  </a:cubicBezTo>
                  <a:cubicBezTo>
                    <a:pt x="1" y="16901"/>
                    <a:pt x="34" y="17268"/>
                    <a:pt x="68" y="17702"/>
                  </a:cubicBezTo>
                  <a:cubicBezTo>
                    <a:pt x="101" y="18069"/>
                    <a:pt x="201" y="18436"/>
                    <a:pt x="334" y="18836"/>
                  </a:cubicBezTo>
                  <a:lnTo>
                    <a:pt x="334" y="18869"/>
                  </a:lnTo>
                  <a:lnTo>
                    <a:pt x="334" y="18903"/>
                  </a:lnTo>
                  <a:cubicBezTo>
                    <a:pt x="401" y="19169"/>
                    <a:pt x="535" y="19403"/>
                    <a:pt x="668" y="19603"/>
                  </a:cubicBezTo>
                  <a:cubicBezTo>
                    <a:pt x="768" y="19837"/>
                    <a:pt x="1002" y="20037"/>
                    <a:pt x="1202" y="20204"/>
                  </a:cubicBezTo>
                  <a:cubicBezTo>
                    <a:pt x="1268" y="20270"/>
                    <a:pt x="1402" y="20337"/>
                    <a:pt x="1502" y="20370"/>
                  </a:cubicBezTo>
                  <a:cubicBezTo>
                    <a:pt x="1602" y="20404"/>
                    <a:pt x="1702" y="20437"/>
                    <a:pt x="1835" y="20437"/>
                  </a:cubicBezTo>
                  <a:lnTo>
                    <a:pt x="2169" y="20437"/>
                  </a:lnTo>
                  <a:cubicBezTo>
                    <a:pt x="2302" y="20437"/>
                    <a:pt x="2436" y="20404"/>
                    <a:pt x="2569" y="20370"/>
                  </a:cubicBezTo>
                  <a:cubicBezTo>
                    <a:pt x="2836" y="20270"/>
                    <a:pt x="3070" y="20170"/>
                    <a:pt x="3270" y="20003"/>
                  </a:cubicBezTo>
                  <a:cubicBezTo>
                    <a:pt x="3570" y="19770"/>
                    <a:pt x="3870" y="19536"/>
                    <a:pt x="4104" y="19236"/>
                  </a:cubicBezTo>
                  <a:cubicBezTo>
                    <a:pt x="4604" y="18736"/>
                    <a:pt x="5004" y="18169"/>
                    <a:pt x="5371" y="17535"/>
                  </a:cubicBezTo>
                  <a:cubicBezTo>
                    <a:pt x="5738" y="16901"/>
                    <a:pt x="6072" y="16267"/>
                    <a:pt x="6405" y="15600"/>
                  </a:cubicBezTo>
                  <a:cubicBezTo>
                    <a:pt x="6706" y="14933"/>
                    <a:pt x="7006" y="14333"/>
                    <a:pt x="7239" y="13599"/>
                  </a:cubicBezTo>
                  <a:cubicBezTo>
                    <a:pt x="7773" y="12231"/>
                    <a:pt x="8207" y="10763"/>
                    <a:pt x="8540" y="9362"/>
                  </a:cubicBezTo>
                  <a:cubicBezTo>
                    <a:pt x="8874" y="7895"/>
                    <a:pt x="9074" y="6427"/>
                    <a:pt x="9107" y="4993"/>
                  </a:cubicBezTo>
                  <a:cubicBezTo>
                    <a:pt x="9174" y="4259"/>
                    <a:pt x="9107" y="3558"/>
                    <a:pt x="9041" y="2858"/>
                  </a:cubicBezTo>
                  <a:cubicBezTo>
                    <a:pt x="8974" y="2191"/>
                    <a:pt x="8807" y="1523"/>
                    <a:pt x="8440" y="923"/>
                  </a:cubicBezTo>
                  <a:cubicBezTo>
                    <a:pt x="8340" y="723"/>
                    <a:pt x="8173" y="523"/>
                    <a:pt x="7973" y="389"/>
                  </a:cubicBezTo>
                  <a:lnTo>
                    <a:pt x="7906" y="356"/>
                  </a:lnTo>
                  <a:cubicBezTo>
                    <a:pt x="7873" y="356"/>
                    <a:pt x="7873" y="323"/>
                    <a:pt x="7840" y="323"/>
                  </a:cubicBezTo>
                  <a:cubicBezTo>
                    <a:pt x="7740" y="223"/>
                    <a:pt x="7640" y="189"/>
                    <a:pt x="7506" y="156"/>
                  </a:cubicBezTo>
                  <a:cubicBezTo>
                    <a:pt x="7473" y="156"/>
                    <a:pt x="7406" y="89"/>
                    <a:pt x="7373" y="89"/>
                  </a:cubicBezTo>
                  <a:cubicBezTo>
                    <a:pt x="7306" y="89"/>
                    <a:pt x="7239" y="56"/>
                    <a:pt x="7173" y="56"/>
                  </a:cubicBezTo>
                  <a:lnTo>
                    <a:pt x="7039" y="56"/>
                  </a:lnTo>
                  <a:cubicBezTo>
                    <a:pt x="7020" y="17"/>
                    <a:pt x="6989" y="0"/>
                    <a:pt x="6953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56"/>
            <p:cNvSpPr/>
            <p:nvPr/>
          </p:nvSpPr>
          <p:spPr>
            <a:xfrm>
              <a:off x="2546900" y="3408713"/>
              <a:ext cx="385300" cy="408650"/>
            </a:xfrm>
            <a:custGeom>
              <a:avLst/>
              <a:gdLst/>
              <a:ahLst/>
              <a:cxnLst/>
              <a:rect l="l" t="t" r="r" b="b"/>
              <a:pathLst>
                <a:path w="15412" h="16346" extrusionOk="0">
                  <a:moveTo>
                    <a:pt x="11708" y="15378"/>
                  </a:moveTo>
                  <a:lnTo>
                    <a:pt x="11708" y="15378"/>
                  </a:lnTo>
                  <a:cubicBezTo>
                    <a:pt x="11714" y="15381"/>
                    <a:pt x="11720" y="15384"/>
                    <a:pt x="11725" y="15386"/>
                  </a:cubicBezTo>
                  <a:lnTo>
                    <a:pt x="11725" y="15386"/>
                  </a:lnTo>
                  <a:cubicBezTo>
                    <a:pt x="11717" y="15378"/>
                    <a:pt x="11708" y="15378"/>
                    <a:pt x="11708" y="15378"/>
                  </a:cubicBezTo>
                  <a:close/>
                  <a:moveTo>
                    <a:pt x="13959" y="15882"/>
                  </a:moveTo>
                  <a:cubicBezTo>
                    <a:pt x="13940" y="15882"/>
                    <a:pt x="13910" y="15912"/>
                    <a:pt x="13910" y="15912"/>
                  </a:cubicBezTo>
                  <a:lnTo>
                    <a:pt x="13977" y="15912"/>
                  </a:lnTo>
                  <a:cubicBezTo>
                    <a:pt x="13977" y="15890"/>
                    <a:pt x="13969" y="15882"/>
                    <a:pt x="13959" y="15882"/>
                  </a:cubicBezTo>
                  <a:close/>
                  <a:moveTo>
                    <a:pt x="1568" y="601"/>
                  </a:moveTo>
                  <a:cubicBezTo>
                    <a:pt x="1801" y="601"/>
                    <a:pt x="2035" y="601"/>
                    <a:pt x="2235" y="634"/>
                  </a:cubicBezTo>
                  <a:cubicBezTo>
                    <a:pt x="2777" y="730"/>
                    <a:pt x="3258" y="917"/>
                    <a:pt x="3736" y="1137"/>
                  </a:cubicBezTo>
                  <a:lnTo>
                    <a:pt x="3736" y="1137"/>
                  </a:lnTo>
                  <a:cubicBezTo>
                    <a:pt x="3736" y="1136"/>
                    <a:pt x="3736" y="1135"/>
                    <a:pt x="3736" y="1135"/>
                  </a:cubicBezTo>
                  <a:lnTo>
                    <a:pt x="3736" y="1135"/>
                  </a:lnTo>
                  <a:cubicBezTo>
                    <a:pt x="3757" y="1145"/>
                    <a:pt x="3779" y="1156"/>
                    <a:pt x="3800" y="1166"/>
                  </a:cubicBezTo>
                  <a:lnTo>
                    <a:pt x="3800" y="1166"/>
                  </a:lnTo>
                  <a:cubicBezTo>
                    <a:pt x="3779" y="1157"/>
                    <a:pt x="3757" y="1147"/>
                    <a:pt x="3736" y="1137"/>
                  </a:cubicBezTo>
                  <a:lnTo>
                    <a:pt x="3736" y="1137"/>
                  </a:lnTo>
                  <a:cubicBezTo>
                    <a:pt x="3739" y="1167"/>
                    <a:pt x="3798" y="1168"/>
                    <a:pt x="3803" y="1168"/>
                  </a:cubicBezTo>
                  <a:lnTo>
                    <a:pt x="3803" y="1168"/>
                  </a:lnTo>
                  <a:cubicBezTo>
                    <a:pt x="3802" y="1167"/>
                    <a:pt x="3801" y="1167"/>
                    <a:pt x="3800" y="1166"/>
                  </a:cubicBezTo>
                  <a:lnTo>
                    <a:pt x="3800" y="1166"/>
                  </a:lnTo>
                  <a:cubicBezTo>
                    <a:pt x="3801" y="1167"/>
                    <a:pt x="3802" y="1167"/>
                    <a:pt x="3803" y="1168"/>
                  </a:cubicBezTo>
                  <a:cubicBezTo>
                    <a:pt x="3803" y="1168"/>
                    <a:pt x="3803" y="1168"/>
                    <a:pt x="3803" y="1168"/>
                  </a:cubicBezTo>
                  <a:lnTo>
                    <a:pt x="3803" y="1168"/>
                  </a:lnTo>
                  <a:cubicBezTo>
                    <a:pt x="4448" y="1493"/>
                    <a:pt x="5091" y="1849"/>
                    <a:pt x="5704" y="2269"/>
                  </a:cubicBezTo>
                  <a:cubicBezTo>
                    <a:pt x="6371" y="2736"/>
                    <a:pt x="7005" y="3236"/>
                    <a:pt x="7639" y="3736"/>
                  </a:cubicBezTo>
                  <a:lnTo>
                    <a:pt x="7572" y="3736"/>
                  </a:lnTo>
                  <a:cubicBezTo>
                    <a:pt x="8573" y="4570"/>
                    <a:pt x="9507" y="5471"/>
                    <a:pt x="10374" y="6438"/>
                  </a:cubicBezTo>
                  <a:cubicBezTo>
                    <a:pt x="11241" y="7406"/>
                    <a:pt x="12042" y="8406"/>
                    <a:pt x="12809" y="9474"/>
                  </a:cubicBezTo>
                  <a:cubicBezTo>
                    <a:pt x="13543" y="10575"/>
                    <a:pt x="14210" y="11742"/>
                    <a:pt x="14677" y="12976"/>
                  </a:cubicBezTo>
                  <a:cubicBezTo>
                    <a:pt x="14844" y="13443"/>
                    <a:pt x="14977" y="13910"/>
                    <a:pt x="15011" y="14411"/>
                  </a:cubicBezTo>
                  <a:lnTo>
                    <a:pt x="15011" y="15011"/>
                  </a:lnTo>
                  <a:cubicBezTo>
                    <a:pt x="14977" y="15145"/>
                    <a:pt x="14977" y="15278"/>
                    <a:pt x="14877" y="15378"/>
                  </a:cubicBezTo>
                  <a:cubicBezTo>
                    <a:pt x="14844" y="15478"/>
                    <a:pt x="14811" y="15545"/>
                    <a:pt x="14744" y="15612"/>
                  </a:cubicBezTo>
                  <a:lnTo>
                    <a:pt x="14577" y="15778"/>
                  </a:lnTo>
                  <a:lnTo>
                    <a:pt x="14344" y="15878"/>
                  </a:lnTo>
                  <a:cubicBezTo>
                    <a:pt x="14210" y="15945"/>
                    <a:pt x="14077" y="15945"/>
                    <a:pt x="13977" y="15979"/>
                  </a:cubicBezTo>
                  <a:cubicBezTo>
                    <a:pt x="13743" y="15979"/>
                    <a:pt x="13543" y="15979"/>
                    <a:pt x="13343" y="15945"/>
                  </a:cubicBezTo>
                  <a:cubicBezTo>
                    <a:pt x="13310" y="15945"/>
                    <a:pt x="13210" y="15878"/>
                    <a:pt x="13143" y="15878"/>
                  </a:cubicBezTo>
                  <a:cubicBezTo>
                    <a:pt x="12648" y="15780"/>
                    <a:pt x="12187" y="15616"/>
                    <a:pt x="11725" y="15386"/>
                  </a:cubicBezTo>
                  <a:lnTo>
                    <a:pt x="11725" y="15386"/>
                  </a:lnTo>
                  <a:cubicBezTo>
                    <a:pt x="11733" y="15395"/>
                    <a:pt x="11742" y="15411"/>
                    <a:pt x="11742" y="15445"/>
                  </a:cubicBezTo>
                  <a:cubicBezTo>
                    <a:pt x="11041" y="15111"/>
                    <a:pt x="10374" y="14678"/>
                    <a:pt x="9740" y="14277"/>
                  </a:cubicBezTo>
                  <a:cubicBezTo>
                    <a:pt x="9674" y="14211"/>
                    <a:pt x="9607" y="14177"/>
                    <a:pt x="9540" y="14144"/>
                  </a:cubicBezTo>
                  <a:cubicBezTo>
                    <a:pt x="8940" y="13710"/>
                    <a:pt x="8406" y="13310"/>
                    <a:pt x="7872" y="12843"/>
                  </a:cubicBezTo>
                  <a:cubicBezTo>
                    <a:pt x="7105" y="12209"/>
                    <a:pt x="6438" y="11542"/>
                    <a:pt x="5738" y="10875"/>
                  </a:cubicBezTo>
                  <a:lnTo>
                    <a:pt x="5671" y="10808"/>
                  </a:lnTo>
                  <a:lnTo>
                    <a:pt x="5571" y="10708"/>
                  </a:lnTo>
                  <a:lnTo>
                    <a:pt x="5504" y="10641"/>
                  </a:lnTo>
                  <a:lnTo>
                    <a:pt x="5471" y="10608"/>
                  </a:lnTo>
                  <a:lnTo>
                    <a:pt x="5404" y="10541"/>
                  </a:lnTo>
                  <a:lnTo>
                    <a:pt x="5371" y="10508"/>
                  </a:lnTo>
                  <a:lnTo>
                    <a:pt x="5337" y="10475"/>
                  </a:lnTo>
                  <a:lnTo>
                    <a:pt x="5304" y="10441"/>
                  </a:lnTo>
                  <a:lnTo>
                    <a:pt x="5237" y="10375"/>
                  </a:lnTo>
                  <a:lnTo>
                    <a:pt x="5204" y="10341"/>
                  </a:lnTo>
                  <a:lnTo>
                    <a:pt x="5170" y="10308"/>
                  </a:lnTo>
                  <a:lnTo>
                    <a:pt x="5137" y="10274"/>
                  </a:lnTo>
                  <a:lnTo>
                    <a:pt x="5070" y="10208"/>
                  </a:lnTo>
                  <a:lnTo>
                    <a:pt x="5037" y="10174"/>
                  </a:lnTo>
                  <a:cubicBezTo>
                    <a:pt x="5037" y="10141"/>
                    <a:pt x="5004" y="10141"/>
                    <a:pt x="5004" y="10108"/>
                  </a:cubicBezTo>
                  <a:cubicBezTo>
                    <a:pt x="4703" y="9774"/>
                    <a:pt x="4403" y="9440"/>
                    <a:pt x="4170" y="9107"/>
                  </a:cubicBezTo>
                  <a:lnTo>
                    <a:pt x="4070" y="9007"/>
                  </a:lnTo>
                  <a:lnTo>
                    <a:pt x="4036" y="8973"/>
                  </a:lnTo>
                  <a:cubicBezTo>
                    <a:pt x="4036" y="8973"/>
                    <a:pt x="4036" y="8940"/>
                    <a:pt x="4003" y="8940"/>
                  </a:cubicBezTo>
                  <a:cubicBezTo>
                    <a:pt x="3536" y="8340"/>
                    <a:pt x="3069" y="7806"/>
                    <a:pt x="2702" y="7172"/>
                  </a:cubicBezTo>
                  <a:cubicBezTo>
                    <a:pt x="1968" y="6105"/>
                    <a:pt x="1301" y="4937"/>
                    <a:pt x="834" y="3703"/>
                  </a:cubicBezTo>
                  <a:cubicBezTo>
                    <a:pt x="667" y="3269"/>
                    <a:pt x="534" y="2802"/>
                    <a:pt x="500" y="2302"/>
                  </a:cubicBezTo>
                  <a:lnTo>
                    <a:pt x="500" y="1868"/>
                  </a:lnTo>
                  <a:lnTo>
                    <a:pt x="500" y="1835"/>
                  </a:lnTo>
                  <a:lnTo>
                    <a:pt x="500" y="1802"/>
                  </a:lnTo>
                  <a:lnTo>
                    <a:pt x="500" y="1768"/>
                  </a:lnTo>
                  <a:lnTo>
                    <a:pt x="500" y="1702"/>
                  </a:lnTo>
                  <a:cubicBezTo>
                    <a:pt x="500" y="1668"/>
                    <a:pt x="500" y="1635"/>
                    <a:pt x="534" y="1602"/>
                  </a:cubicBezTo>
                  <a:lnTo>
                    <a:pt x="534" y="1535"/>
                  </a:lnTo>
                  <a:cubicBezTo>
                    <a:pt x="534" y="1501"/>
                    <a:pt x="567" y="1435"/>
                    <a:pt x="567" y="1368"/>
                  </a:cubicBezTo>
                  <a:lnTo>
                    <a:pt x="567" y="1335"/>
                  </a:lnTo>
                  <a:cubicBezTo>
                    <a:pt x="634" y="1101"/>
                    <a:pt x="667" y="1001"/>
                    <a:pt x="734" y="934"/>
                  </a:cubicBezTo>
                  <a:cubicBezTo>
                    <a:pt x="801" y="901"/>
                    <a:pt x="867" y="801"/>
                    <a:pt x="967" y="768"/>
                  </a:cubicBezTo>
                  <a:cubicBezTo>
                    <a:pt x="1001" y="768"/>
                    <a:pt x="1034" y="734"/>
                    <a:pt x="1068" y="734"/>
                  </a:cubicBezTo>
                  <a:cubicBezTo>
                    <a:pt x="1134" y="734"/>
                    <a:pt x="1168" y="668"/>
                    <a:pt x="1201" y="668"/>
                  </a:cubicBezTo>
                  <a:cubicBezTo>
                    <a:pt x="1334" y="634"/>
                    <a:pt x="1468" y="634"/>
                    <a:pt x="1568" y="601"/>
                  </a:cubicBezTo>
                  <a:close/>
                  <a:moveTo>
                    <a:pt x="1668" y="0"/>
                  </a:moveTo>
                  <a:cubicBezTo>
                    <a:pt x="1401" y="0"/>
                    <a:pt x="1168" y="67"/>
                    <a:pt x="967" y="134"/>
                  </a:cubicBezTo>
                  <a:lnTo>
                    <a:pt x="901" y="134"/>
                  </a:lnTo>
                  <a:cubicBezTo>
                    <a:pt x="867" y="134"/>
                    <a:pt x="867" y="167"/>
                    <a:pt x="834" y="167"/>
                  </a:cubicBezTo>
                  <a:cubicBezTo>
                    <a:pt x="701" y="234"/>
                    <a:pt x="634" y="301"/>
                    <a:pt x="534" y="401"/>
                  </a:cubicBezTo>
                  <a:lnTo>
                    <a:pt x="467" y="467"/>
                  </a:lnTo>
                  <a:cubicBezTo>
                    <a:pt x="400" y="501"/>
                    <a:pt x="367" y="601"/>
                    <a:pt x="334" y="634"/>
                  </a:cubicBezTo>
                  <a:cubicBezTo>
                    <a:pt x="334" y="668"/>
                    <a:pt x="300" y="668"/>
                    <a:pt x="300" y="734"/>
                  </a:cubicBezTo>
                  <a:lnTo>
                    <a:pt x="300" y="768"/>
                  </a:lnTo>
                  <a:cubicBezTo>
                    <a:pt x="167" y="901"/>
                    <a:pt x="167" y="968"/>
                    <a:pt x="134" y="1001"/>
                  </a:cubicBezTo>
                  <a:cubicBezTo>
                    <a:pt x="67" y="1068"/>
                    <a:pt x="67" y="1101"/>
                    <a:pt x="67" y="1168"/>
                  </a:cubicBezTo>
                  <a:cubicBezTo>
                    <a:pt x="33" y="1301"/>
                    <a:pt x="33" y="1435"/>
                    <a:pt x="0" y="1501"/>
                  </a:cubicBezTo>
                  <a:lnTo>
                    <a:pt x="0" y="1768"/>
                  </a:lnTo>
                  <a:cubicBezTo>
                    <a:pt x="0" y="2069"/>
                    <a:pt x="33" y="2402"/>
                    <a:pt x="67" y="2669"/>
                  </a:cubicBezTo>
                  <a:cubicBezTo>
                    <a:pt x="67" y="2769"/>
                    <a:pt x="134" y="2836"/>
                    <a:pt x="134" y="2936"/>
                  </a:cubicBezTo>
                  <a:lnTo>
                    <a:pt x="134" y="2969"/>
                  </a:lnTo>
                  <a:lnTo>
                    <a:pt x="367" y="3736"/>
                  </a:lnTo>
                  <a:cubicBezTo>
                    <a:pt x="367" y="3770"/>
                    <a:pt x="400" y="3803"/>
                    <a:pt x="400" y="3903"/>
                  </a:cubicBezTo>
                  <a:lnTo>
                    <a:pt x="801" y="4770"/>
                  </a:lnTo>
                  <a:cubicBezTo>
                    <a:pt x="1001" y="5171"/>
                    <a:pt x="1201" y="5604"/>
                    <a:pt x="1468" y="6005"/>
                  </a:cubicBezTo>
                  <a:lnTo>
                    <a:pt x="1835" y="6638"/>
                  </a:lnTo>
                  <a:cubicBezTo>
                    <a:pt x="2335" y="7406"/>
                    <a:pt x="2835" y="8140"/>
                    <a:pt x="3403" y="8807"/>
                  </a:cubicBezTo>
                  <a:cubicBezTo>
                    <a:pt x="3903" y="9440"/>
                    <a:pt x="4403" y="10008"/>
                    <a:pt x="4970" y="10608"/>
                  </a:cubicBezTo>
                  <a:lnTo>
                    <a:pt x="5037" y="10675"/>
                  </a:lnTo>
                  <a:lnTo>
                    <a:pt x="5070" y="10741"/>
                  </a:lnTo>
                  <a:cubicBezTo>
                    <a:pt x="6104" y="11842"/>
                    <a:pt x="7305" y="12910"/>
                    <a:pt x="8506" y="13844"/>
                  </a:cubicBezTo>
                  <a:cubicBezTo>
                    <a:pt x="8540" y="13910"/>
                    <a:pt x="8573" y="13944"/>
                    <a:pt x="8673" y="13977"/>
                  </a:cubicBezTo>
                  <a:cubicBezTo>
                    <a:pt x="9340" y="14477"/>
                    <a:pt x="10007" y="14944"/>
                    <a:pt x="10741" y="15345"/>
                  </a:cubicBezTo>
                  <a:cubicBezTo>
                    <a:pt x="11075" y="15578"/>
                    <a:pt x="11442" y="15745"/>
                    <a:pt x="11842" y="15912"/>
                  </a:cubicBezTo>
                  <a:cubicBezTo>
                    <a:pt x="12175" y="16079"/>
                    <a:pt x="12542" y="16179"/>
                    <a:pt x="12909" y="16279"/>
                  </a:cubicBezTo>
                  <a:lnTo>
                    <a:pt x="13009" y="16279"/>
                  </a:lnTo>
                  <a:cubicBezTo>
                    <a:pt x="13243" y="16312"/>
                    <a:pt x="13543" y="16345"/>
                    <a:pt x="13777" y="16345"/>
                  </a:cubicBezTo>
                  <a:cubicBezTo>
                    <a:pt x="14043" y="16345"/>
                    <a:pt x="14277" y="16312"/>
                    <a:pt x="14544" y="16179"/>
                  </a:cubicBezTo>
                  <a:cubicBezTo>
                    <a:pt x="14611" y="16145"/>
                    <a:pt x="14744" y="16079"/>
                    <a:pt x="14844" y="16012"/>
                  </a:cubicBezTo>
                  <a:lnTo>
                    <a:pt x="15078" y="15778"/>
                  </a:lnTo>
                  <a:cubicBezTo>
                    <a:pt x="15178" y="15678"/>
                    <a:pt x="15211" y="15578"/>
                    <a:pt x="15244" y="15478"/>
                  </a:cubicBezTo>
                  <a:cubicBezTo>
                    <a:pt x="15278" y="15345"/>
                    <a:pt x="15344" y="15245"/>
                    <a:pt x="15378" y="15078"/>
                  </a:cubicBezTo>
                  <a:cubicBezTo>
                    <a:pt x="15411" y="14811"/>
                    <a:pt x="15411" y="14511"/>
                    <a:pt x="15411" y="14244"/>
                  </a:cubicBezTo>
                  <a:cubicBezTo>
                    <a:pt x="15378" y="13844"/>
                    <a:pt x="15278" y="13510"/>
                    <a:pt x="15211" y="13143"/>
                  </a:cubicBezTo>
                  <a:cubicBezTo>
                    <a:pt x="15011" y="12476"/>
                    <a:pt x="14711" y="11809"/>
                    <a:pt x="14377" y="11175"/>
                  </a:cubicBezTo>
                  <a:cubicBezTo>
                    <a:pt x="14043" y="10508"/>
                    <a:pt x="13677" y="9941"/>
                    <a:pt x="13243" y="9307"/>
                  </a:cubicBezTo>
                  <a:cubicBezTo>
                    <a:pt x="12843" y="8740"/>
                    <a:pt x="12409" y="8140"/>
                    <a:pt x="11942" y="7572"/>
                  </a:cubicBezTo>
                  <a:cubicBezTo>
                    <a:pt x="11041" y="6405"/>
                    <a:pt x="10007" y="5304"/>
                    <a:pt x="8973" y="4270"/>
                  </a:cubicBezTo>
                  <a:cubicBezTo>
                    <a:pt x="7872" y="3269"/>
                    <a:pt x="6738" y="2302"/>
                    <a:pt x="5504" y="1501"/>
                  </a:cubicBezTo>
                  <a:cubicBezTo>
                    <a:pt x="4904" y="1135"/>
                    <a:pt x="4236" y="768"/>
                    <a:pt x="3603" y="501"/>
                  </a:cubicBezTo>
                  <a:cubicBezTo>
                    <a:pt x="3002" y="267"/>
                    <a:pt x="2335" y="0"/>
                    <a:pt x="1668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56"/>
            <p:cNvSpPr/>
            <p:nvPr/>
          </p:nvSpPr>
          <p:spPr>
            <a:xfrm>
              <a:off x="2510200" y="3478763"/>
              <a:ext cx="488700" cy="271875"/>
            </a:xfrm>
            <a:custGeom>
              <a:avLst/>
              <a:gdLst/>
              <a:ahLst/>
              <a:cxnLst/>
              <a:rect l="l" t="t" r="r" b="b"/>
              <a:pathLst>
                <a:path w="19548" h="10875" extrusionOk="0">
                  <a:moveTo>
                    <a:pt x="16312" y="401"/>
                  </a:moveTo>
                  <a:cubicBezTo>
                    <a:pt x="16842" y="401"/>
                    <a:pt x="17344" y="409"/>
                    <a:pt x="17846" y="534"/>
                  </a:cubicBezTo>
                  <a:lnTo>
                    <a:pt x="18480" y="801"/>
                  </a:lnTo>
                  <a:cubicBezTo>
                    <a:pt x="18547" y="834"/>
                    <a:pt x="18680" y="934"/>
                    <a:pt x="18780" y="1001"/>
                  </a:cubicBezTo>
                  <a:lnTo>
                    <a:pt x="18847" y="1101"/>
                  </a:lnTo>
                  <a:cubicBezTo>
                    <a:pt x="18881" y="1101"/>
                    <a:pt x="18881" y="1135"/>
                    <a:pt x="18914" y="1168"/>
                  </a:cubicBezTo>
                  <a:cubicBezTo>
                    <a:pt x="18981" y="1201"/>
                    <a:pt x="19014" y="1301"/>
                    <a:pt x="19047" y="1368"/>
                  </a:cubicBezTo>
                  <a:cubicBezTo>
                    <a:pt x="19047" y="1466"/>
                    <a:pt x="19083" y="1528"/>
                    <a:pt x="19011" y="1528"/>
                  </a:cubicBezTo>
                  <a:cubicBezTo>
                    <a:pt x="18984" y="1528"/>
                    <a:pt x="18943" y="1519"/>
                    <a:pt x="18881" y="1501"/>
                  </a:cubicBezTo>
                  <a:lnTo>
                    <a:pt x="18881" y="1535"/>
                  </a:lnTo>
                  <a:lnTo>
                    <a:pt x="18881" y="1702"/>
                  </a:lnTo>
                  <a:lnTo>
                    <a:pt x="18881" y="1735"/>
                  </a:lnTo>
                  <a:lnTo>
                    <a:pt x="18881" y="1868"/>
                  </a:lnTo>
                  <a:lnTo>
                    <a:pt x="18881" y="1902"/>
                  </a:lnTo>
                  <a:lnTo>
                    <a:pt x="18881" y="1968"/>
                  </a:lnTo>
                  <a:lnTo>
                    <a:pt x="18881" y="2002"/>
                  </a:lnTo>
                  <a:cubicBezTo>
                    <a:pt x="18847" y="2169"/>
                    <a:pt x="18814" y="2302"/>
                    <a:pt x="18714" y="2402"/>
                  </a:cubicBezTo>
                  <a:cubicBezTo>
                    <a:pt x="18480" y="2836"/>
                    <a:pt x="18180" y="3203"/>
                    <a:pt x="17846" y="3570"/>
                  </a:cubicBezTo>
                  <a:cubicBezTo>
                    <a:pt x="16912" y="4537"/>
                    <a:pt x="15878" y="5338"/>
                    <a:pt x="14744" y="6038"/>
                  </a:cubicBezTo>
                  <a:cubicBezTo>
                    <a:pt x="14177" y="6405"/>
                    <a:pt x="13510" y="6805"/>
                    <a:pt x="12876" y="7139"/>
                  </a:cubicBezTo>
                  <a:cubicBezTo>
                    <a:pt x="12876" y="7172"/>
                    <a:pt x="12843" y="7172"/>
                    <a:pt x="12843" y="7172"/>
                  </a:cubicBezTo>
                  <a:cubicBezTo>
                    <a:pt x="12843" y="7206"/>
                    <a:pt x="12810" y="7206"/>
                    <a:pt x="12810" y="7206"/>
                  </a:cubicBezTo>
                  <a:cubicBezTo>
                    <a:pt x="12743" y="7206"/>
                    <a:pt x="12743" y="7239"/>
                    <a:pt x="12709" y="7239"/>
                  </a:cubicBezTo>
                  <a:cubicBezTo>
                    <a:pt x="12343" y="7472"/>
                    <a:pt x="11909" y="7673"/>
                    <a:pt x="11542" y="7839"/>
                  </a:cubicBezTo>
                  <a:cubicBezTo>
                    <a:pt x="11509" y="7839"/>
                    <a:pt x="11509" y="7873"/>
                    <a:pt x="11475" y="7873"/>
                  </a:cubicBezTo>
                  <a:cubicBezTo>
                    <a:pt x="11475" y="7906"/>
                    <a:pt x="11409" y="7906"/>
                    <a:pt x="11409" y="7906"/>
                  </a:cubicBezTo>
                  <a:cubicBezTo>
                    <a:pt x="11409" y="7973"/>
                    <a:pt x="11375" y="7973"/>
                    <a:pt x="11375" y="7973"/>
                  </a:cubicBezTo>
                  <a:lnTo>
                    <a:pt x="11308" y="8006"/>
                  </a:lnTo>
                  <a:cubicBezTo>
                    <a:pt x="11308" y="8040"/>
                    <a:pt x="11242" y="8040"/>
                    <a:pt x="11242" y="8040"/>
                  </a:cubicBezTo>
                  <a:cubicBezTo>
                    <a:pt x="11242" y="8073"/>
                    <a:pt x="11208" y="8073"/>
                    <a:pt x="11208" y="8073"/>
                  </a:cubicBezTo>
                  <a:cubicBezTo>
                    <a:pt x="11208" y="8140"/>
                    <a:pt x="11175" y="8140"/>
                    <a:pt x="11175" y="8140"/>
                  </a:cubicBezTo>
                  <a:cubicBezTo>
                    <a:pt x="11175" y="8173"/>
                    <a:pt x="11142" y="8173"/>
                    <a:pt x="11142" y="8173"/>
                  </a:cubicBezTo>
                  <a:cubicBezTo>
                    <a:pt x="11142" y="8206"/>
                    <a:pt x="11075" y="8206"/>
                    <a:pt x="11075" y="8206"/>
                  </a:cubicBezTo>
                  <a:lnTo>
                    <a:pt x="11042" y="8240"/>
                  </a:lnTo>
                  <a:cubicBezTo>
                    <a:pt x="11008" y="8240"/>
                    <a:pt x="11008" y="8306"/>
                    <a:pt x="10975" y="8306"/>
                  </a:cubicBezTo>
                  <a:lnTo>
                    <a:pt x="10908" y="8306"/>
                  </a:lnTo>
                  <a:cubicBezTo>
                    <a:pt x="10875" y="8306"/>
                    <a:pt x="10875" y="8340"/>
                    <a:pt x="10841" y="8340"/>
                  </a:cubicBezTo>
                  <a:lnTo>
                    <a:pt x="10808" y="8340"/>
                  </a:lnTo>
                  <a:cubicBezTo>
                    <a:pt x="10741" y="8340"/>
                    <a:pt x="10741" y="8373"/>
                    <a:pt x="10708" y="8373"/>
                  </a:cubicBezTo>
                  <a:cubicBezTo>
                    <a:pt x="10708" y="8373"/>
                    <a:pt x="10675" y="8406"/>
                    <a:pt x="10641" y="8406"/>
                  </a:cubicBezTo>
                  <a:cubicBezTo>
                    <a:pt x="9774" y="8807"/>
                    <a:pt x="8840" y="9140"/>
                    <a:pt x="7939" y="9407"/>
                  </a:cubicBezTo>
                  <a:lnTo>
                    <a:pt x="7873" y="9407"/>
                  </a:lnTo>
                  <a:cubicBezTo>
                    <a:pt x="7206" y="9641"/>
                    <a:pt x="6538" y="9807"/>
                    <a:pt x="5871" y="9974"/>
                  </a:cubicBezTo>
                  <a:lnTo>
                    <a:pt x="5838" y="9974"/>
                  </a:lnTo>
                  <a:cubicBezTo>
                    <a:pt x="5771" y="9974"/>
                    <a:pt x="5671" y="10008"/>
                    <a:pt x="5604" y="10008"/>
                  </a:cubicBezTo>
                  <a:cubicBezTo>
                    <a:pt x="4837" y="10174"/>
                    <a:pt x="4103" y="10241"/>
                    <a:pt x="3303" y="10308"/>
                  </a:cubicBezTo>
                  <a:lnTo>
                    <a:pt x="3369" y="10308"/>
                  </a:lnTo>
                  <a:cubicBezTo>
                    <a:pt x="3244" y="10316"/>
                    <a:pt x="3119" y="10320"/>
                    <a:pt x="2994" y="10320"/>
                  </a:cubicBezTo>
                  <a:cubicBezTo>
                    <a:pt x="2619" y="10320"/>
                    <a:pt x="2244" y="10283"/>
                    <a:pt x="1868" y="10208"/>
                  </a:cubicBezTo>
                  <a:cubicBezTo>
                    <a:pt x="1802" y="10208"/>
                    <a:pt x="1702" y="10174"/>
                    <a:pt x="1668" y="10174"/>
                  </a:cubicBezTo>
                  <a:cubicBezTo>
                    <a:pt x="1468" y="10141"/>
                    <a:pt x="1301" y="10041"/>
                    <a:pt x="1101" y="9974"/>
                  </a:cubicBezTo>
                  <a:cubicBezTo>
                    <a:pt x="1001" y="9908"/>
                    <a:pt x="868" y="9841"/>
                    <a:pt x="801" y="9741"/>
                  </a:cubicBezTo>
                  <a:cubicBezTo>
                    <a:pt x="768" y="9674"/>
                    <a:pt x="668" y="9641"/>
                    <a:pt x="634" y="9541"/>
                  </a:cubicBezTo>
                  <a:cubicBezTo>
                    <a:pt x="601" y="9474"/>
                    <a:pt x="601" y="9407"/>
                    <a:pt x="534" y="9340"/>
                  </a:cubicBezTo>
                  <a:cubicBezTo>
                    <a:pt x="534" y="9240"/>
                    <a:pt x="501" y="9174"/>
                    <a:pt x="501" y="9074"/>
                  </a:cubicBezTo>
                  <a:cubicBezTo>
                    <a:pt x="501" y="8974"/>
                    <a:pt x="501" y="8840"/>
                    <a:pt x="534" y="8707"/>
                  </a:cubicBezTo>
                  <a:cubicBezTo>
                    <a:pt x="601" y="8507"/>
                    <a:pt x="668" y="8306"/>
                    <a:pt x="768" y="8140"/>
                  </a:cubicBezTo>
                  <a:cubicBezTo>
                    <a:pt x="1001" y="7706"/>
                    <a:pt x="1301" y="7339"/>
                    <a:pt x="1635" y="6972"/>
                  </a:cubicBezTo>
                  <a:cubicBezTo>
                    <a:pt x="2536" y="6005"/>
                    <a:pt x="3603" y="5204"/>
                    <a:pt x="4704" y="4504"/>
                  </a:cubicBezTo>
                  <a:cubicBezTo>
                    <a:pt x="5805" y="3836"/>
                    <a:pt x="6972" y="3203"/>
                    <a:pt x="8140" y="2669"/>
                  </a:cubicBezTo>
                  <a:cubicBezTo>
                    <a:pt x="9307" y="2169"/>
                    <a:pt x="10508" y="1668"/>
                    <a:pt x="11742" y="1301"/>
                  </a:cubicBezTo>
                  <a:lnTo>
                    <a:pt x="11709" y="1301"/>
                  </a:lnTo>
                  <a:cubicBezTo>
                    <a:pt x="12476" y="1068"/>
                    <a:pt x="13243" y="868"/>
                    <a:pt x="14044" y="701"/>
                  </a:cubicBezTo>
                  <a:cubicBezTo>
                    <a:pt x="14811" y="534"/>
                    <a:pt x="15545" y="467"/>
                    <a:pt x="16312" y="401"/>
                  </a:cubicBezTo>
                  <a:close/>
                  <a:moveTo>
                    <a:pt x="16479" y="0"/>
                  </a:moveTo>
                  <a:cubicBezTo>
                    <a:pt x="15778" y="0"/>
                    <a:pt x="15044" y="100"/>
                    <a:pt x="14344" y="201"/>
                  </a:cubicBezTo>
                  <a:cubicBezTo>
                    <a:pt x="12876" y="467"/>
                    <a:pt x="11475" y="868"/>
                    <a:pt x="10108" y="1368"/>
                  </a:cubicBezTo>
                  <a:cubicBezTo>
                    <a:pt x="8707" y="1868"/>
                    <a:pt x="7339" y="2502"/>
                    <a:pt x="6038" y="3203"/>
                  </a:cubicBezTo>
                  <a:cubicBezTo>
                    <a:pt x="5438" y="3536"/>
                    <a:pt x="4804" y="3937"/>
                    <a:pt x="4203" y="4303"/>
                  </a:cubicBezTo>
                  <a:cubicBezTo>
                    <a:pt x="3636" y="4704"/>
                    <a:pt x="3003" y="5137"/>
                    <a:pt x="2469" y="5604"/>
                  </a:cubicBezTo>
                  <a:cubicBezTo>
                    <a:pt x="1935" y="6005"/>
                    <a:pt x="1435" y="6505"/>
                    <a:pt x="968" y="7039"/>
                  </a:cubicBezTo>
                  <a:cubicBezTo>
                    <a:pt x="701" y="7339"/>
                    <a:pt x="501" y="7639"/>
                    <a:pt x="334" y="7973"/>
                  </a:cubicBezTo>
                  <a:cubicBezTo>
                    <a:pt x="201" y="8173"/>
                    <a:pt x="100" y="8473"/>
                    <a:pt x="34" y="8707"/>
                  </a:cubicBezTo>
                  <a:cubicBezTo>
                    <a:pt x="0" y="8840"/>
                    <a:pt x="0" y="9007"/>
                    <a:pt x="0" y="9140"/>
                  </a:cubicBezTo>
                  <a:cubicBezTo>
                    <a:pt x="0" y="9274"/>
                    <a:pt x="0" y="9340"/>
                    <a:pt x="34" y="9474"/>
                  </a:cubicBezTo>
                  <a:cubicBezTo>
                    <a:pt x="100" y="9607"/>
                    <a:pt x="134" y="9707"/>
                    <a:pt x="167" y="9807"/>
                  </a:cubicBezTo>
                  <a:cubicBezTo>
                    <a:pt x="267" y="9941"/>
                    <a:pt x="301" y="10008"/>
                    <a:pt x="367" y="10108"/>
                  </a:cubicBezTo>
                  <a:cubicBezTo>
                    <a:pt x="534" y="10308"/>
                    <a:pt x="768" y="10441"/>
                    <a:pt x="1001" y="10541"/>
                  </a:cubicBezTo>
                  <a:cubicBezTo>
                    <a:pt x="1268" y="10675"/>
                    <a:pt x="1501" y="10775"/>
                    <a:pt x="1768" y="10808"/>
                  </a:cubicBezTo>
                  <a:lnTo>
                    <a:pt x="1835" y="10808"/>
                  </a:lnTo>
                  <a:cubicBezTo>
                    <a:pt x="2202" y="10842"/>
                    <a:pt x="2602" y="10875"/>
                    <a:pt x="2969" y="10875"/>
                  </a:cubicBezTo>
                  <a:cubicBezTo>
                    <a:pt x="3369" y="10875"/>
                    <a:pt x="3770" y="10842"/>
                    <a:pt x="4170" y="10808"/>
                  </a:cubicBezTo>
                  <a:cubicBezTo>
                    <a:pt x="5004" y="10708"/>
                    <a:pt x="5838" y="10541"/>
                    <a:pt x="6638" y="10341"/>
                  </a:cubicBezTo>
                  <a:lnTo>
                    <a:pt x="6805" y="10308"/>
                  </a:lnTo>
                  <a:cubicBezTo>
                    <a:pt x="8306" y="9941"/>
                    <a:pt x="9774" y="9374"/>
                    <a:pt x="11175" y="8773"/>
                  </a:cubicBezTo>
                  <a:cubicBezTo>
                    <a:pt x="11208" y="8707"/>
                    <a:pt x="11208" y="8707"/>
                    <a:pt x="11275" y="8707"/>
                  </a:cubicBezTo>
                  <a:cubicBezTo>
                    <a:pt x="11308" y="8707"/>
                    <a:pt x="11308" y="8673"/>
                    <a:pt x="11342" y="8673"/>
                  </a:cubicBezTo>
                  <a:cubicBezTo>
                    <a:pt x="12042" y="8340"/>
                    <a:pt x="12776" y="8006"/>
                    <a:pt x="13477" y="7639"/>
                  </a:cubicBezTo>
                  <a:cubicBezTo>
                    <a:pt x="14277" y="7172"/>
                    <a:pt x="15011" y="6705"/>
                    <a:pt x="15778" y="6205"/>
                  </a:cubicBezTo>
                  <a:cubicBezTo>
                    <a:pt x="15978" y="6105"/>
                    <a:pt x="16145" y="5938"/>
                    <a:pt x="16345" y="5805"/>
                  </a:cubicBezTo>
                  <a:cubicBezTo>
                    <a:pt x="16712" y="5504"/>
                    <a:pt x="17113" y="5204"/>
                    <a:pt x="17446" y="4937"/>
                  </a:cubicBezTo>
                  <a:cubicBezTo>
                    <a:pt x="17680" y="4704"/>
                    <a:pt x="17947" y="4504"/>
                    <a:pt x="18147" y="4270"/>
                  </a:cubicBezTo>
                  <a:lnTo>
                    <a:pt x="18280" y="4137"/>
                  </a:lnTo>
                  <a:lnTo>
                    <a:pt x="18780" y="3503"/>
                  </a:lnTo>
                  <a:lnTo>
                    <a:pt x="18814" y="3470"/>
                  </a:lnTo>
                  <a:cubicBezTo>
                    <a:pt x="18847" y="3369"/>
                    <a:pt x="18881" y="3336"/>
                    <a:pt x="18947" y="3236"/>
                  </a:cubicBezTo>
                  <a:cubicBezTo>
                    <a:pt x="19114" y="3003"/>
                    <a:pt x="19281" y="2769"/>
                    <a:pt x="19381" y="2469"/>
                  </a:cubicBezTo>
                  <a:cubicBezTo>
                    <a:pt x="19448" y="2369"/>
                    <a:pt x="19448" y="2302"/>
                    <a:pt x="19481" y="2202"/>
                  </a:cubicBezTo>
                  <a:cubicBezTo>
                    <a:pt x="19514" y="2135"/>
                    <a:pt x="19548" y="2002"/>
                    <a:pt x="19548" y="1868"/>
                  </a:cubicBezTo>
                  <a:lnTo>
                    <a:pt x="19548" y="1702"/>
                  </a:lnTo>
                  <a:cubicBezTo>
                    <a:pt x="19548" y="1647"/>
                    <a:pt x="19548" y="1593"/>
                    <a:pt x="19511" y="1593"/>
                  </a:cubicBezTo>
                  <a:cubicBezTo>
                    <a:pt x="19503" y="1593"/>
                    <a:pt x="19493" y="1595"/>
                    <a:pt x="19481" y="1602"/>
                  </a:cubicBezTo>
                  <a:lnTo>
                    <a:pt x="19481" y="1535"/>
                  </a:lnTo>
                  <a:lnTo>
                    <a:pt x="19481" y="1468"/>
                  </a:lnTo>
                  <a:cubicBezTo>
                    <a:pt x="19481" y="1368"/>
                    <a:pt x="19481" y="1335"/>
                    <a:pt x="19448" y="1268"/>
                  </a:cubicBezTo>
                  <a:cubicBezTo>
                    <a:pt x="19448" y="1201"/>
                    <a:pt x="19381" y="1168"/>
                    <a:pt x="19381" y="1135"/>
                  </a:cubicBezTo>
                  <a:cubicBezTo>
                    <a:pt x="19314" y="1034"/>
                    <a:pt x="19281" y="934"/>
                    <a:pt x="19181" y="834"/>
                  </a:cubicBezTo>
                  <a:lnTo>
                    <a:pt x="19147" y="801"/>
                  </a:lnTo>
                  <a:lnTo>
                    <a:pt x="19114" y="768"/>
                  </a:lnTo>
                  <a:cubicBezTo>
                    <a:pt x="18947" y="601"/>
                    <a:pt x="18714" y="434"/>
                    <a:pt x="18480" y="334"/>
                  </a:cubicBezTo>
                  <a:cubicBezTo>
                    <a:pt x="17846" y="34"/>
                    <a:pt x="17146" y="0"/>
                    <a:pt x="1647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1" name="Google Shape;1181;p56"/>
          <p:cNvGrpSpPr/>
          <p:nvPr/>
        </p:nvGrpSpPr>
        <p:grpSpPr>
          <a:xfrm rot="-632919" flipH="1">
            <a:off x="398247" y="852037"/>
            <a:ext cx="641652" cy="668105"/>
            <a:chOff x="2079900" y="3077638"/>
            <a:chExt cx="367775" cy="382800"/>
          </a:xfrm>
        </p:grpSpPr>
        <p:sp>
          <p:nvSpPr>
            <p:cNvPr id="1182" name="Google Shape;1182;p5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5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5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5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6" name="Google Shape;1186;p56"/>
          <p:cNvGrpSpPr/>
          <p:nvPr/>
        </p:nvGrpSpPr>
        <p:grpSpPr>
          <a:xfrm rot="148811">
            <a:off x="6913934" y="4411704"/>
            <a:ext cx="371396" cy="375435"/>
            <a:chOff x="2079900" y="3077638"/>
            <a:chExt cx="367775" cy="382800"/>
          </a:xfrm>
        </p:grpSpPr>
        <p:sp>
          <p:nvSpPr>
            <p:cNvPr id="1187" name="Google Shape;1187;p5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5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5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1" name="Google Shape;1191;p56"/>
          <p:cNvGrpSpPr/>
          <p:nvPr/>
        </p:nvGrpSpPr>
        <p:grpSpPr>
          <a:xfrm rot="-350284">
            <a:off x="7653171" y="731203"/>
            <a:ext cx="582103" cy="695032"/>
            <a:chOff x="2279175" y="2462338"/>
            <a:chExt cx="376175" cy="449125"/>
          </a:xfrm>
        </p:grpSpPr>
        <p:sp>
          <p:nvSpPr>
            <p:cNvPr id="1192" name="Google Shape;1192;p56"/>
            <p:cNvSpPr/>
            <p:nvPr/>
          </p:nvSpPr>
          <p:spPr>
            <a:xfrm>
              <a:off x="2279175" y="2665988"/>
              <a:ext cx="210525" cy="245475"/>
            </a:xfrm>
            <a:custGeom>
              <a:avLst/>
              <a:gdLst/>
              <a:ahLst/>
              <a:cxnLst/>
              <a:rect l="l" t="t" r="r" b="b"/>
              <a:pathLst>
                <a:path w="8421" h="9819" extrusionOk="0">
                  <a:moveTo>
                    <a:pt x="6688" y="0"/>
                  </a:moveTo>
                  <a:cubicBezTo>
                    <a:pt x="183" y="8390"/>
                    <a:pt x="1" y="9818"/>
                    <a:pt x="1824" y="7843"/>
                  </a:cubicBezTo>
                  <a:cubicBezTo>
                    <a:pt x="3679" y="5867"/>
                    <a:pt x="8420" y="152"/>
                    <a:pt x="8420" y="15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56"/>
            <p:cNvSpPr/>
            <p:nvPr/>
          </p:nvSpPr>
          <p:spPr>
            <a:xfrm>
              <a:off x="2342250" y="2564163"/>
              <a:ext cx="243200" cy="216600"/>
            </a:xfrm>
            <a:custGeom>
              <a:avLst/>
              <a:gdLst/>
              <a:ahLst/>
              <a:cxnLst/>
              <a:rect l="l" t="t" r="r" b="b"/>
              <a:pathLst>
                <a:path w="9728" h="8664" extrusionOk="0">
                  <a:moveTo>
                    <a:pt x="1064" y="1399"/>
                  </a:moveTo>
                  <a:cubicBezTo>
                    <a:pt x="2128" y="0"/>
                    <a:pt x="4712" y="183"/>
                    <a:pt x="6809" y="1794"/>
                  </a:cubicBezTo>
                  <a:cubicBezTo>
                    <a:pt x="8907" y="3374"/>
                    <a:pt x="9727" y="5836"/>
                    <a:pt x="8663" y="7265"/>
                  </a:cubicBezTo>
                  <a:cubicBezTo>
                    <a:pt x="7599" y="8663"/>
                    <a:pt x="5016" y="8481"/>
                    <a:pt x="2949" y="6870"/>
                  </a:cubicBezTo>
                  <a:cubicBezTo>
                    <a:pt x="852" y="5229"/>
                    <a:pt x="1" y="2797"/>
                    <a:pt x="1064" y="139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56"/>
            <p:cNvSpPr/>
            <p:nvPr/>
          </p:nvSpPr>
          <p:spPr>
            <a:xfrm>
              <a:off x="2405325" y="2462338"/>
              <a:ext cx="250025" cy="260675"/>
            </a:xfrm>
            <a:custGeom>
              <a:avLst/>
              <a:gdLst/>
              <a:ahLst/>
              <a:cxnLst/>
              <a:rect l="l" t="t" r="r" b="b"/>
              <a:pathLst>
                <a:path w="10001" h="10427" extrusionOk="0">
                  <a:moveTo>
                    <a:pt x="578" y="6536"/>
                  </a:moveTo>
                  <a:cubicBezTo>
                    <a:pt x="1125" y="5776"/>
                    <a:pt x="4317" y="0"/>
                    <a:pt x="7143" y="2159"/>
                  </a:cubicBezTo>
                  <a:cubicBezTo>
                    <a:pt x="10001" y="4347"/>
                    <a:pt x="5198" y="8906"/>
                    <a:pt x="4590" y="9666"/>
                  </a:cubicBezTo>
                  <a:cubicBezTo>
                    <a:pt x="4013" y="10426"/>
                    <a:pt x="2645" y="10305"/>
                    <a:pt x="1520" y="9453"/>
                  </a:cubicBezTo>
                  <a:cubicBezTo>
                    <a:pt x="426" y="8602"/>
                    <a:pt x="0" y="7295"/>
                    <a:pt x="578" y="65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56"/>
            <p:cNvSpPr/>
            <p:nvPr/>
          </p:nvSpPr>
          <p:spPr>
            <a:xfrm>
              <a:off x="2457750" y="2473738"/>
              <a:ext cx="188475" cy="167950"/>
            </a:xfrm>
            <a:custGeom>
              <a:avLst/>
              <a:gdLst/>
              <a:ahLst/>
              <a:cxnLst/>
              <a:rect l="l" t="t" r="r" b="b"/>
              <a:pathLst>
                <a:path w="7539" h="6718" extrusionOk="0">
                  <a:moveTo>
                    <a:pt x="821" y="1095"/>
                  </a:moveTo>
                  <a:cubicBezTo>
                    <a:pt x="1672" y="0"/>
                    <a:pt x="3679" y="152"/>
                    <a:pt x="5259" y="1399"/>
                  </a:cubicBezTo>
                  <a:cubicBezTo>
                    <a:pt x="6901" y="2675"/>
                    <a:pt x="7539" y="4560"/>
                    <a:pt x="6718" y="5624"/>
                  </a:cubicBezTo>
                  <a:cubicBezTo>
                    <a:pt x="5867" y="6718"/>
                    <a:pt x="3861" y="6566"/>
                    <a:pt x="2280" y="5320"/>
                  </a:cubicBezTo>
                  <a:cubicBezTo>
                    <a:pt x="639" y="4104"/>
                    <a:pt x="1" y="2219"/>
                    <a:pt x="821" y="10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56"/>
            <p:cNvSpPr/>
            <p:nvPr/>
          </p:nvSpPr>
          <p:spPr>
            <a:xfrm>
              <a:off x="2451675" y="2614313"/>
              <a:ext cx="127700" cy="107175"/>
            </a:xfrm>
            <a:custGeom>
              <a:avLst/>
              <a:gdLst/>
              <a:ahLst/>
              <a:cxnLst/>
              <a:rect l="l" t="t" r="r" b="b"/>
              <a:pathLst>
                <a:path w="5108" h="4287" extrusionOk="0">
                  <a:moveTo>
                    <a:pt x="2827" y="92"/>
                  </a:moveTo>
                  <a:cubicBezTo>
                    <a:pt x="2371" y="882"/>
                    <a:pt x="1763" y="1612"/>
                    <a:pt x="1247" y="2219"/>
                  </a:cubicBezTo>
                  <a:cubicBezTo>
                    <a:pt x="760" y="2767"/>
                    <a:pt x="396" y="3192"/>
                    <a:pt x="244" y="3374"/>
                  </a:cubicBezTo>
                  <a:cubicBezTo>
                    <a:pt x="153" y="3466"/>
                    <a:pt x="92" y="3587"/>
                    <a:pt x="1" y="3618"/>
                  </a:cubicBezTo>
                  <a:cubicBezTo>
                    <a:pt x="92" y="3648"/>
                    <a:pt x="183" y="3739"/>
                    <a:pt x="274" y="3770"/>
                  </a:cubicBezTo>
                  <a:cubicBezTo>
                    <a:pt x="1247" y="4286"/>
                    <a:pt x="2280" y="4256"/>
                    <a:pt x="2767" y="3618"/>
                  </a:cubicBezTo>
                  <a:cubicBezTo>
                    <a:pt x="2979" y="3374"/>
                    <a:pt x="3618" y="2706"/>
                    <a:pt x="4286" y="1855"/>
                  </a:cubicBezTo>
                  <a:cubicBezTo>
                    <a:pt x="4560" y="1520"/>
                    <a:pt x="4864" y="1125"/>
                    <a:pt x="5107" y="760"/>
                  </a:cubicBezTo>
                  <a:cubicBezTo>
                    <a:pt x="4408" y="730"/>
                    <a:pt x="3618" y="457"/>
                    <a:pt x="2888" y="1"/>
                  </a:cubicBezTo>
                  <a:cubicBezTo>
                    <a:pt x="2858" y="1"/>
                    <a:pt x="2858" y="31"/>
                    <a:pt x="2827" y="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56"/>
            <p:cNvSpPr/>
            <p:nvPr/>
          </p:nvSpPr>
          <p:spPr>
            <a:xfrm>
              <a:off x="2493475" y="2495763"/>
              <a:ext cx="126150" cy="110975"/>
            </a:xfrm>
            <a:custGeom>
              <a:avLst/>
              <a:gdLst/>
              <a:ahLst/>
              <a:cxnLst/>
              <a:rect l="l" t="t" r="r" b="b"/>
              <a:pathLst>
                <a:path w="5046" h="4439" extrusionOk="0">
                  <a:moveTo>
                    <a:pt x="578" y="730"/>
                  </a:moveTo>
                  <a:cubicBezTo>
                    <a:pt x="1155" y="1"/>
                    <a:pt x="2462" y="62"/>
                    <a:pt x="3526" y="913"/>
                  </a:cubicBezTo>
                  <a:cubicBezTo>
                    <a:pt x="4651" y="1733"/>
                    <a:pt x="5046" y="3010"/>
                    <a:pt x="4499" y="3709"/>
                  </a:cubicBezTo>
                  <a:cubicBezTo>
                    <a:pt x="3921" y="4439"/>
                    <a:pt x="2584" y="4378"/>
                    <a:pt x="1520" y="3527"/>
                  </a:cubicBezTo>
                  <a:cubicBezTo>
                    <a:pt x="426" y="2706"/>
                    <a:pt x="0" y="1429"/>
                    <a:pt x="578" y="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Line 10">
            <a:extLst>
              <a:ext uri="{FF2B5EF4-FFF2-40B4-BE49-F238E27FC236}">
                <a16:creationId xmlns:a16="http://schemas.microsoft.com/office/drawing/2014/main" id="{E66FDA91-7CA3-4AB3-8FA7-3C7C041D00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0997" y="1874838"/>
            <a:ext cx="2016125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  <p:sp>
        <p:nvSpPr>
          <p:cNvPr id="77" name="Line 11">
            <a:extLst>
              <a:ext uri="{FF2B5EF4-FFF2-40B4-BE49-F238E27FC236}">
                <a16:creationId xmlns:a16="http://schemas.microsoft.com/office/drawing/2014/main" id="{4FDC36CE-D65F-44D2-A0F5-245F02B543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9284" y="1874838"/>
            <a:ext cx="2016125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  <p:sp>
        <p:nvSpPr>
          <p:cNvPr id="78" name="Text Box 12">
            <a:extLst>
              <a:ext uri="{FF2B5EF4-FFF2-40B4-BE49-F238E27FC236}">
                <a16:creationId xmlns:a16="http://schemas.microsoft.com/office/drawing/2014/main" id="{C4681C54-7301-4D50-B37F-B155F73EA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2434" y="1384300"/>
            <a:ext cx="1871663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gấp 3 lần</a:t>
            </a:r>
          </a:p>
        </p:txBody>
      </p:sp>
      <p:sp>
        <p:nvSpPr>
          <p:cNvPr id="79" name="Text Box 13">
            <a:extLst>
              <a:ext uri="{FF2B5EF4-FFF2-40B4-BE49-F238E27FC236}">
                <a16:creationId xmlns:a16="http://schemas.microsoft.com/office/drawing/2014/main" id="{43B3F09B-2ECE-47A1-A159-111D0FA3C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8209" y="1393825"/>
            <a:ext cx="15113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thêm 3</a:t>
            </a:r>
          </a:p>
        </p:txBody>
      </p:sp>
      <p:sp>
        <p:nvSpPr>
          <p:cNvPr id="80" name="Rectangle 16">
            <a:extLst>
              <a:ext uri="{FF2B5EF4-FFF2-40B4-BE49-F238E27FC236}">
                <a16:creationId xmlns:a16="http://schemas.microsoft.com/office/drawing/2014/main" id="{5B4EEEDC-39C2-4BFC-9D6E-78B1FBD88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5409" y="1441450"/>
            <a:ext cx="792163" cy="703263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81" name="Rectangle 17">
            <a:extLst>
              <a:ext uri="{FF2B5EF4-FFF2-40B4-BE49-F238E27FC236}">
                <a16:creationId xmlns:a16="http://schemas.microsoft.com/office/drawing/2014/main" id="{F659273A-4FCA-4540-A5E9-8E2C12CFE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134" y="1441450"/>
            <a:ext cx="792163" cy="703263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3333CC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2" name="Rectangle 18">
            <a:extLst>
              <a:ext uri="{FF2B5EF4-FFF2-40B4-BE49-F238E27FC236}">
                <a16:creationId xmlns:a16="http://schemas.microsoft.com/office/drawing/2014/main" id="{1D64DE69-85DB-4F69-A02E-09DB70311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7122" y="1441450"/>
            <a:ext cx="792162" cy="703263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83" name="Line 19">
            <a:extLst>
              <a:ext uri="{FF2B5EF4-FFF2-40B4-BE49-F238E27FC236}">
                <a16:creationId xmlns:a16="http://schemas.microsoft.com/office/drawing/2014/main" id="{4C2BE89A-6D27-4C80-951A-BD14799006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9284" y="3225800"/>
            <a:ext cx="2016125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  <p:sp>
        <p:nvSpPr>
          <p:cNvPr id="84" name="Text Box 20">
            <a:extLst>
              <a:ext uri="{FF2B5EF4-FFF2-40B4-BE49-F238E27FC236}">
                <a16:creationId xmlns:a16="http://schemas.microsoft.com/office/drawing/2014/main" id="{014FF064-EDA7-432B-B281-0094EC77D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2434" y="2692400"/>
            <a:ext cx="1871663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gấp 6 lần</a:t>
            </a:r>
          </a:p>
        </p:txBody>
      </p:sp>
      <p:sp>
        <p:nvSpPr>
          <p:cNvPr id="85" name="Text Box 21">
            <a:extLst>
              <a:ext uri="{FF2B5EF4-FFF2-40B4-BE49-F238E27FC236}">
                <a16:creationId xmlns:a16="http://schemas.microsoft.com/office/drawing/2014/main" id="{B3D1980A-4C2D-4A79-8CB6-F9EBD569E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8209" y="2722563"/>
            <a:ext cx="15113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bớt 6</a:t>
            </a:r>
          </a:p>
        </p:txBody>
      </p:sp>
      <p:sp>
        <p:nvSpPr>
          <p:cNvPr id="86" name="Rectangle 22">
            <a:extLst>
              <a:ext uri="{FF2B5EF4-FFF2-40B4-BE49-F238E27FC236}">
                <a16:creationId xmlns:a16="http://schemas.microsoft.com/office/drawing/2014/main" id="{DD829A8C-158B-4CC7-AAA9-506CF79C8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5409" y="2792413"/>
            <a:ext cx="792163" cy="701675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87" name="Rectangle 23">
            <a:extLst>
              <a:ext uri="{FF2B5EF4-FFF2-40B4-BE49-F238E27FC236}">
                <a16:creationId xmlns:a16="http://schemas.microsoft.com/office/drawing/2014/main" id="{FD8837C0-420D-4A45-858E-4825698F3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8834" y="2792413"/>
            <a:ext cx="792163" cy="701675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8" name="Rectangle 24">
            <a:extLst>
              <a:ext uri="{FF2B5EF4-FFF2-40B4-BE49-F238E27FC236}">
                <a16:creationId xmlns:a16="http://schemas.microsoft.com/office/drawing/2014/main" id="{40234223-E373-43F7-9596-181CD41DC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7122" y="2792413"/>
            <a:ext cx="792162" cy="701675"/>
          </a:xfrm>
          <a:prstGeom prst="rect">
            <a:avLst/>
          </a:prstGeom>
          <a:solidFill>
            <a:schemeClr val="bg1"/>
          </a:solidFill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chemeClr val="bg1"/>
                </a:solidFill>
                <a:latin typeface="HP-008" panose="020B0803050302020204" pitchFamily="34" charset="0"/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89" name="Line 25">
            <a:extLst>
              <a:ext uri="{FF2B5EF4-FFF2-40B4-BE49-F238E27FC236}">
                <a16:creationId xmlns:a16="http://schemas.microsoft.com/office/drawing/2014/main" id="{2A4B1E54-5DDB-47D6-A3A7-7DCFC596C7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0997" y="3225800"/>
            <a:ext cx="2016125" cy="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P-008" panose="020B08030503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8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8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1000" fill="hold"/>
                                        <p:tgtEl>
                                          <p:spTgt spid="8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0" grpId="0"/>
      <p:bldP spid="82" grpId="0"/>
      <p:bldP spid="84" grpId="0"/>
      <p:bldP spid="85" grpId="0"/>
      <p:bldP spid="86" grpId="0"/>
      <p:bldP spid="88" grpId="0"/>
    </p:bldLst>
  </p:timing>
</p:sld>
</file>

<file path=ppt/theme/theme1.xml><?xml version="1.0" encoding="utf-8"?>
<a:theme xmlns:a="http://schemas.openxmlformats.org/drawingml/2006/main" name="Elementary School Weekly Planner by Slidesgo">
  <a:themeElements>
    <a:clrScheme name="Simple Light">
      <a:dk1>
        <a:srgbClr val="00354E"/>
      </a:dk1>
      <a:lt1>
        <a:srgbClr val="FFFFFF"/>
      </a:lt1>
      <a:dk2>
        <a:srgbClr val="B8F2FF"/>
      </a:dk2>
      <a:lt2>
        <a:srgbClr val="7D9BFF"/>
      </a:lt2>
      <a:accent1>
        <a:srgbClr val="FF4A95"/>
      </a:accent1>
      <a:accent2>
        <a:srgbClr val="FFB428"/>
      </a:accent2>
      <a:accent3>
        <a:srgbClr val="E48700"/>
      </a:accent3>
      <a:accent4>
        <a:srgbClr val="FFFFFF"/>
      </a:accent4>
      <a:accent5>
        <a:srgbClr val="70C974"/>
      </a:accent5>
      <a:accent6>
        <a:srgbClr val="7D9BFF"/>
      </a:accent6>
      <a:hlink>
        <a:srgbClr val="FF4A9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6" ma:contentTypeDescription="Tạo tài liệu mới." ma:contentTypeScope="" ma:versionID="87c8ff4362d582bc038683c518361262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f57f0239bd0e529817d977ecc418a6bf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E734E56-7351-4D4C-AE3A-2C06171F2491}"/>
</file>

<file path=customXml/itemProps2.xml><?xml version="1.0" encoding="utf-8"?>
<ds:datastoreItem xmlns:ds="http://schemas.openxmlformats.org/officeDocument/2006/customXml" ds:itemID="{EC1C46AF-F247-40C8-8774-5877B978F838}"/>
</file>

<file path=customXml/itemProps3.xml><?xml version="1.0" encoding="utf-8"?>
<ds:datastoreItem xmlns:ds="http://schemas.openxmlformats.org/officeDocument/2006/customXml" ds:itemID="{169135CF-A46A-4EDE-9642-FD6E0C04CD0E}"/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397</Words>
  <Application>Microsoft Office PowerPoint</Application>
  <PresentationFormat>On-screen Show (16:9)</PresentationFormat>
  <Paragraphs>70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Cambria Math</vt:lpstr>
      <vt:lpstr>Fredoka One</vt:lpstr>
      <vt:lpstr>HP-008</vt:lpstr>
      <vt:lpstr>HP-010</vt:lpstr>
      <vt:lpstr>HP-035</vt:lpstr>
      <vt:lpstr>Nunito</vt:lpstr>
      <vt:lpstr>Wingdings</vt:lpstr>
      <vt:lpstr>Elementary School Weekly Planner by Slidesgo</vt:lpstr>
      <vt:lpstr>Equation</vt:lpstr>
      <vt:lpstr>PowerPoint Presentation</vt:lpstr>
      <vt:lpstr>PowerPoint Presentation</vt:lpstr>
      <vt:lpstr>—Someone Famous</vt:lpstr>
      <vt:lpstr>PowerPoint Presentation</vt:lpstr>
      <vt:lpstr>01.02.2021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Xin chào và hẹn gặp lại các con!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School Weekly Planner</dc:title>
  <dc:creator>Admin</dc:creator>
  <cp:lastModifiedBy>Vũ Thị Như Hồng</cp:lastModifiedBy>
  <cp:revision>4</cp:revision>
  <dcterms:modified xsi:type="dcterms:W3CDTF">2021-10-29T13:59:51Z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