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0"/>
  </p:notesMasterIdLst>
  <p:sldIdLst>
    <p:sldId id="300" r:id="rId3"/>
    <p:sldId id="294" r:id="rId4"/>
    <p:sldId id="264" r:id="rId5"/>
    <p:sldId id="295" r:id="rId6"/>
    <p:sldId id="296" r:id="rId7"/>
    <p:sldId id="297" r:id="rId8"/>
    <p:sldId id="29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CC"/>
    <a:srgbClr val="99003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0"/>
  </p:normalViewPr>
  <p:slideViewPr>
    <p:cSldViewPr>
      <p:cViewPr varScale="1">
        <p:scale>
          <a:sx n="83" d="100"/>
          <a:sy n="83" d="100"/>
        </p:scale>
        <p:origin x="1469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2DE348-F754-45BA-AB37-D7F9917B4D7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80E555-4077-4CD0-9262-47A34881DB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035CA047-5B6E-4B48-A76A-F2A0FC0876ED}" type="slidenum">
              <a:rPr lang="en-US" altLang="en-US" sz="1200"/>
              <a:pPr algn="r"/>
              <a:t>1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198503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84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035CA047-5B6E-4B48-A76A-F2A0FC0876ED}" type="slidenum">
              <a:rPr lang="en-US" altLang="en-US" sz="1200"/>
              <a:pPr algn="r"/>
              <a:t>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99712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C4AFEDC-1A66-45DB-B096-2E1994628C2B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48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3426575-728A-4CED-9890-0868FC038EF6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3102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3E570D6-AB27-47C5-97FA-DF94286D18E9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293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65902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141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3802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520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075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557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013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987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FBCD969-8F21-4065-BD36-3706691D96D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59562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22981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511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5099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3027246-EE9B-4B05-882C-E786B3CD471B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9688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BE8641-4039-417F-B79E-61A4B284814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7008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CCCBC6-8931-4B55-8A6A-A8CE90E44C85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3673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4CED3B-9415-48CB-AB54-CC194A16A387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6159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2910BB6-10D1-4A1B-BD97-6BC236CAB661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3211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178F310-543A-4AC1-84D7-15230EC35F32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9938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599DC1D-7F48-4547-9159-49E71C452DE8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1299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EDA34C-2D8D-451C-AC8A-190DF5CAC2FF}" type="slidenum">
              <a:rPr kumimoji="0" lang="en-US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5815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D8BD707-D9CF-40AE-B4C6-C98DA3205C09}" type="datetimeFigureOut">
              <a:rPr lang="en-US" smtClean="0"/>
              <a:pPr/>
              <a:t>10/28/2021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5475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animfactory.com/animations/nature/flowers/butterflies_flowers_md_clr.gif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1524000" y="1513701"/>
            <a:ext cx="6896100" cy="1200329"/>
          </a:xfrm>
          <a:prstGeom prst="rect">
            <a:avLst/>
          </a:prstGeom>
          <a:solidFill>
            <a:srgbClr val="FFFF00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(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38)</a:t>
            </a:r>
          </a:p>
          <a:p>
            <a:pPr algn="ctr" eaLnBrk="1" hangingPunct="1"/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altLang="en-US" sz="3600" b="1" dirty="0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533400"/>
            <a:ext cx="8001000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TRƯỜNG TIỂU HỌC NGỌC LÂM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3048000" y="4191000"/>
            <a:ext cx="4724400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GV: NGUYỄN BÍCH NGỌC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548647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1181100" y="67201"/>
            <a:ext cx="6934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(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38)</a:t>
            </a:r>
          </a:p>
          <a:p>
            <a:pPr algn="ctr" eaLnBrk="1" hangingPunct="1"/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altLang="en-US" sz="3600" b="1" dirty="0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7172" name="Rectangle 43"/>
          <p:cNvSpPr>
            <a:spLocks noChangeArrowheads="1"/>
          </p:cNvSpPr>
          <p:nvPr/>
        </p:nvSpPr>
        <p:spPr bwMode="auto">
          <a:xfrm>
            <a:off x="254000" y="1191280"/>
            <a:ext cx="61436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sp>
        <p:nvSpPr>
          <p:cNvPr id="7173" name="Rectangle 46"/>
          <p:cNvSpPr>
            <a:spLocks noChangeArrowheads="1"/>
          </p:cNvSpPr>
          <p:nvPr/>
        </p:nvSpPr>
        <p:spPr bwMode="auto">
          <a:xfrm>
            <a:off x="1117600" y="2333833"/>
            <a:ext cx="2336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endParaRPr lang="en-US" alt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4" name="Rectangle 46"/>
          <p:cNvSpPr>
            <a:spLocks noChangeArrowheads="1"/>
          </p:cNvSpPr>
          <p:nvPr/>
        </p:nvSpPr>
        <p:spPr bwMode="auto">
          <a:xfrm>
            <a:off x="4343400" y="2209800"/>
            <a:ext cx="2895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endParaRPr lang="en-US" alt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5" name="Oval 37"/>
          <p:cNvSpPr>
            <a:spLocks noChangeArrowheads="1"/>
          </p:cNvSpPr>
          <p:nvPr/>
        </p:nvSpPr>
        <p:spPr bwMode="auto">
          <a:xfrm>
            <a:off x="6972300" y="2590800"/>
            <a:ext cx="533400" cy="581025"/>
          </a:xfrm>
          <a:prstGeom prst="ellipse">
            <a:avLst/>
          </a:prstGeom>
          <a:solidFill>
            <a:srgbClr val="FFCC00"/>
          </a:solidFill>
          <a:ln w="25400" algn="ctr">
            <a:solidFill>
              <a:srgbClr val="00CC6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2400" b="1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 flipV="1">
            <a:off x="1295400" y="2997994"/>
            <a:ext cx="2031206" cy="16569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V="1">
            <a:off x="4495800" y="2854781"/>
            <a:ext cx="2311400" cy="26531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3669506" y="4419600"/>
            <a:ext cx="0" cy="1219200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990600" y="4191000"/>
            <a:ext cx="2133600" cy="0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4586288" y="6019800"/>
            <a:ext cx="533400" cy="45720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sz="2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54"/>
          <p:cNvSpPr/>
          <p:nvPr/>
        </p:nvSpPr>
        <p:spPr>
          <a:xfrm>
            <a:off x="381000" y="2446158"/>
            <a:ext cx="736600" cy="577087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3" name="Rectangle 54"/>
          <p:cNvSpPr/>
          <p:nvPr/>
        </p:nvSpPr>
        <p:spPr>
          <a:xfrm>
            <a:off x="3555206" y="2470913"/>
            <a:ext cx="700088" cy="656391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3" name="Rectangle 54"/>
          <p:cNvSpPr>
            <a:spLocks noChangeArrowheads="1"/>
          </p:cNvSpPr>
          <p:nvPr/>
        </p:nvSpPr>
        <p:spPr bwMode="auto">
          <a:xfrm>
            <a:off x="3325812" y="3791465"/>
            <a:ext cx="712788" cy="609085"/>
          </a:xfrm>
          <a:prstGeom prst="rect">
            <a:avLst/>
          </a:prstGeom>
          <a:solidFill>
            <a:srgbClr val="FF66FF"/>
          </a:solidFill>
          <a:ln w="25400" algn="ctr">
            <a:solidFill>
              <a:srgbClr val="5C9929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24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4" name="Rectangle 54"/>
          <p:cNvSpPr>
            <a:spLocks noChangeArrowheads="1"/>
          </p:cNvSpPr>
          <p:nvPr/>
        </p:nvSpPr>
        <p:spPr bwMode="auto">
          <a:xfrm>
            <a:off x="247649" y="3774935"/>
            <a:ext cx="742951" cy="625615"/>
          </a:xfrm>
          <a:prstGeom prst="rect">
            <a:avLst/>
          </a:prstGeom>
          <a:solidFill>
            <a:srgbClr val="FF66FF"/>
          </a:solidFill>
          <a:ln w="25400" algn="ctr">
            <a:solidFill>
              <a:srgbClr val="5C9929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7185" name="Oval 37"/>
          <p:cNvSpPr>
            <a:spLocks noChangeArrowheads="1"/>
          </p:cNvSpPr>
          <p:nvPr/>
        </p:nvSpPr>
        <p:spPr bwMode="auto">
          <a:xfrm>
            <a:off x="7784306" y="5696563"/>
            <a:ext cx="990600" cy="914400"/>
          </a:xfrm>
          <a:prstGeom prst="ellipse">
            <a:avLst/>
          </a:prstGeom>
          <a:solidFill>
            <a:srgbClr val="FFFF00"/>
          </a:solidFill>
          <a:ln w="25400" algn="ctr">
            <a:solidFill>
              <a:srgbClr val="00CC6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2400" b="1">
              <a:solidFill>
                <a:srgbClr val="0000CC"/>
              </a:solidFill>
              <a:latin typeface="Constantia" panose="02030602050306030303" pitchFamily="18" charset="0"/>
            </a:endParaRPr>
          </a:p>
        </p:txBody>
      </p:sp>
      <p:sp>
        <p:nvSpPr>
          <p:cNvPr id="7186" name="Oval 37"/>
          <p:cNvSpPr>
            <a:spLocks noChangeArrowheads="1"/>
          </p:cNvSpPr>
          <p:nvPr/>
        </p:nvSpPr>
        <p:spPr bwMode="auto">
          <a:xfrm>
            <a:off x="3102768" y="5803203"/>
            <a:ext cx="1038225" cy="990600"/>
          </a:xfrm>
          <a:prstGeom prst="ellipse">
            <a:avLst/>
          </a:prstGeom>
          <a:solidFill>
            <a:srgbClr val="FF66FF"/>
          </a:solidFill>
          <a:ln w="25400" algn="ctr">
            <a:solidFill>
              <a:srgbClr val="00CC6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2400" b="1">
              <a:solidFill>
                <a:srgbClr val="0000CC"/>
              </a:solidFill>
              <a:latin typeface="Constantia" panose="02030602050306030303" pitchFamily="18" charset="0"/>
            </a:endParaRPr>
          </a:p>
        </p:txBody>
      </p:sp>
      <p:sp>
        <p:nvSpPr>
          <p:cNvPr id="7187" name="Rectangle 46"/>
          <p:cNvSpPr>
            <a:spLocks noChangeArrowheads="1"/>
          </p:cNvSpPr>
          <p:nvPr/>
        </p:nvSpPr>
        <p:spPr bwMode="auto">
          <a:xfrm>
            <a:off x="5244703" y="5513457"/>
            <a:ext cx="28575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endParaRPr lang="en-US" alt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8" name="Rectangle 46"/>
          <p:cNvSpPr>
            <a:spLocks noChangeArrowheads="1"/>
          </p:cNvSpPr>
          <p:nvPr/>
        </p:nvSpPr>
        <p:spPr bwMode="auto">
          <a:xfrm>
            <a:off x="914400" y="3473450"/>
            <a:ext cx="245744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endParaRPr lang="en-US" alt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89" name="Rectangle 46"/>
          <p:cNvSpPr>
            <a:spLocks noChangeArrowheads="1"/>
          </p:cNvSpPr>
          <p:nvPr/>
        </p:nvSpPr>
        <p:spPr bwMode="auto">
          <a:xfrm>
            <a:off x="4876800" y="4648200"/>
            <a:ext cx="2819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endParaRPr lang="en-US" alt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90" name="Rectangle 46"/>
          <p:cNvSpPr>
            <a:spLocks noChangeArrowheads="1"/>
          </p:cNvSpPr>
          <p:nvPr/>
        </p:nvSpPr>
        <p:spPr bwMode="auto">
          <a:xfrm>
            <a:off x="1242616" y="4560609"/>
            <a:ext cx="245744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alt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endParaRPr lang="en-US" alt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54"/>
          <p:cNvSpPr/>
          <p:nvPr/>
        </p:nvSpPr>
        <p:spPr>
          <a:xfrm>
            <a:off x="4648200" y="3657600"/>
            <a:ext cx="914400" cy="68580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</p:txBody>
      </p:sp>
      <p:cxnSp>
        <p:nvCxnSpPr>
          <p:cNvPr id="11" name="Straight Arrow Connector 62"/>
          <p:cNvCxnSpPr/>
          <p:nvPr/>
        </p:nvCxnSpPr>
        <p:spPr>
          <a:xfrm>
            <a:off x="4876800" y="4419600"/>
            <a:ext cx="0" cy="1447800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62"/>
          <p:cNvCxnSpPr/>
          <p:nvPr/>
        </p:nvCxnSpPr>
        <p:spPr>
          <a:xfrm flipV="1">
            <a:off x="5283200" y="6258057"/>
            <a:ext cx="2324100" cy="27057"/>
          </a:xfrm>
          <a:prstGeom prst="straightConnector1">
            <a:avLst/>
          </a:prstGeom>
          <a:ln w="3175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54"/>
          <p:cNvSpPr>
            <a:spLocks noChangeArrowheads="1"/>
          </p:cNvSpPr>
          <p:nvPr/>
        </p:nvSpPr>
        <p:spPr bwMode="auto">
          <a:xfrm>
            <a:off x="3348830" y="3774935"/>
            <a:ext cx="702470" cy="619265"/>
          </a:xfrm>
          <a:prstGeom prst="rect">
            <a:avLst/>
          </a:prstGeom>
          <a:solidFill>
            <a:srgbClr val="FF66FF"/>
          </a:solidFill>
          <a:ln w="25400" algn="ctr">
            <a:solidFill>
              <a:srgbClr val="5C9929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</a:t>
            </a:r>
          </a:p>
        </p:txBody>
      </p:sp>
      <p:sp>
        <p:nvSpPr>
          <p:cNvPr id="17" name="Oval 37"/>
          <p:cNvSpPr>
            <a:spLocks noChangeArrowheads="1"/>
          </p:cNvSpPr>
          <p:nvPr/>
        </p:nvSpPr>
        <p:spPr bwMode="auto">
          <a:xfrm>
            <a:off x="3038874" y="5709263"/>
            <a:ext cx="1223961" cy="1124646"/>
          </a:xfrm>
          <a:prstGeom prst="ellipse">
            <a:avLst/>
          </a:prstGeom>
          <a:solidFill>
            <a:srgbClr val="FF66FF"/>
          </a:solidFill>
          <a:ln w="25400" algn="ctr">
            <a:solidFill>
              <a:srgbClr val="00CC6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</a:p>
        </p:txBody>
      </p:sp>
      <p:sp>
        <p:nvSpPr>
          <p:cNvPr id="18" name="Rectangle 54"/>
          <p:cNvSpPr/>
          <p:nvPr/>
        </p:nvSpPr>
        <p:spPr>
          <a:xfrm>
            <a:off x="4572000" y="6019800"/>
            <a:ext cx="685800" cy="651346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9" name="Oval 37"/>
          <p:cNvSpPr>
            <a:spLocks noChangeArrowheads="1"/>
          </p:cNvSpPr>
          <p:nvPr/>
        </p:nvSpPr>
        <p:spPr bwMode="auto">
          <a:xfrm>
            <a:off x="7657703" y="5638800"/>
            <a:ext cx="1181100" cy="1032346"/>
          </a:xfrm>
          <a:prstGeom prst="ellipse">
            <a:avLst/>
          </a:prstGeom>
          <a:solidFill>
            <a:srgbClr val="FFFF00"/>
          </a:solidFill>
          <a:ln w="25400" algn="ctr">
            <a:solidFill>
              <a:srgbClr val="00CC6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</a:p>
        </p:txBody>
      </p:sp>
      <p:sp>
        <p:nvSpPr>
          <p:cNvPr id="35" name="Rectangle 54"/>
          <p:cNvSpPr/>
          <p:nvPr/>
        </p:nvSpPr>
        <p:spPr>
          <a:xfrm>
            <a:off x="3441700" y="2470914"/>
            <a:ext cx="914400" cy="656391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</p:txBody>
      </p:sp>
      <p:sp>
        <p:nvSpPr>
          <p:cNvPr id="36" name="Oval 37"/>
          <p:cNvSpPr>
            <a:spLocks noChangeArrowheads="1"/>
          </p:cNvSpPr>
          <p:nvPr/>
        </p:nvSpPr>
        <p:spPr bwMode="auto">
          <a:xfrm>
            <a:off x="6934200" y="2455753"/>
            <a:ext cx="824706" cy="725667"/>
          </a:xfrm>
          <a:prstGeom prst="ellipse">
            <a:avLst/>
          </a:prstGeom>
          <a:solidFill>
            <a:srgbClr val="FFCC00"/>
          </a:solidFill>
          <a:ln w="25400" algn="ctr">
            <a:solidFill>
              <a:srgbClr val="00CC66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01111828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35" grpId="0" animBg="1"/>
      <p:bldP spid="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4300" y="-7005"/>
            <a:ext cx="8763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 : </a:t>
            </a:r>
            <a:r>
              <a:rPr lang="en-US" sz="4000" b="1" dirty="0">
                <a:latin typeface="VNI-Times" pitchFamily="2" charset="0"/>
              </a:rPr>
              <a:t>a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60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lít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4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715000" y="609600"/>
            <a:ext cx="1981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28600" y="1830388"/>
            <a:ext cx="2286000" cy="154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485900" y="1219200"/>
            <a:ext cx="16383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2857500" y="1845865"/>
            <a:ext cx="5981700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2628900" y="2438400"/>
            <a:ext cx="20955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1485900" y="3048000"/>
            <a:ext cx="371475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28600" y="3715415"/>
            <a:ext cx="8610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b,  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rổ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60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cam.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buổi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rổ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1/3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cam.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rổ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cam? 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5410200" y="4320503"/>
            <a:ext cx="22860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19100" y="4914374"/>
            <a:ext cx="27051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219200" y="4360465"/>
            <a:ext cx="16383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562600" y="4976007"/>
            <a:ext cx="28956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400800" y="5561012"/>
            <a:ext cx="2438400" cy="317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93700" y="5561012"/>
            <a:ext cx="2730500" cy="3036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355600" y="6143694"/>
            <a:ext cx="3225800" cy="25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28600" y="1939132"/>
            <a:ext cx="2590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sng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Tóm</a:t>
            </a:r>
            <a:r>
              <a:rPr kumimoji="0" lang="en-US" alt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sng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tắt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Hexagon 7"/>
          <p:cNvSpPr/>
          <p:nvPr/>
        </p:nvSpPr>
        <p:spPr>
          <a:xfrm>
            <a:off x="0" y="250032"/>
            <a:ext cx="9182099" cy="16764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</a:t>
            </a: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2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a)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Một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cửa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hàng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buổi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sáng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bán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60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lít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dầu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số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lít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dầu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bán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buổi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chiều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giảm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3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lần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so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với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buổi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sáng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Hỏi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buổi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chiều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cửa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hàng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bán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được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bao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nhiêu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lít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dầu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</a:p>
        </p:txBody>
      </p:sp>
      <p:sp>
        <p:nvSpPr>
          <p:cNvPr id="6155" name="Text Box 7"/>
          <p:cNvSpPr txBox="1">
            <a:spLocks noChangeArrowheads="1"/>
          </p:cNvSpPr>
          <p:nvPr/>
        </p:nvSpPr>
        <p:spPr bwMode="auto">
          <a:xfrm>
            <a:off x="3133724" y="3737372"/>
            <a:ext cx="2235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1" i="0" u="sng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alt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3200" b="1" i="0" u="sng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giải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158" name="Text Box 7"/>
          <p:cNvSpPr txBox="1">
            <a:spLocks noChangeArrowheads="1"/>
          </p:cNvSpPr>
          <p:nvPr/>
        </p:nvSpPr>
        <p:spPr bwMode="auto">
          <a:xfrm>
            <a:off x="1682749" y="4212322"/>
            <a:ext cx="65405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lít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dầu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bán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buổi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chiều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60 : 3 = 20 </a:t>
            </a:r>
            <a:r>
              <a:rPr kumimoji="0" lang="en-US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</a:t>
            </a:r>
            <a:r>
              <a:rPr kumimoji="0" lang="vi-V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</a:t>
            </a:r>
            <a:r>
              <a:rPr kumimoji="0" lang="en-US" altLang="en-US" sz="4000" b="1" u="none" strike="noStrike" kern="120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kumimoji="0" lang="en-US" altLang="en-US" sz="4000" b="1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1" fontAlgn="base" hangingPunct="1">
              <a:spcAft>
                <a:spcPct val="0"/>
              </a:spcAft>
              <a:defRPr/>
            </a:pP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20 </a:t>
            </a:r>
            <a:r>
              <a:rPr kumimoji="0" lang="vi-VN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 </a:t>
            </a:r>
            <a:r>
              <a:rPr kumimoji="0" lang="en-UM" alt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dầu</a:t>
            </a:r>
            <a:endParaRPr kumimoji="0" lang="en-US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1" name="Text Box 7"/>
          <p:cNvSpPr txBox="1">
            <a:spLocks noChangeArrowheads="1"/>
          </p:cNvSpPr>
          <p:nvPr/>
        </p:nvSpPr>
        <p:spPr bwMode="auto">
          <a:xfrm>
            <a:off x="0" y="3469917"/>
            <a:ext cx="1219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Chiều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152399" y="262118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Sáng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2" name="Line 7"/>
          <p:cNvSpPr>
            <a:spLocks noChangeShapeType="1"/>
          </p:cNvSpPr>
          <p:nvPr/>
        </p:nvSpPr>
        <p:spPr bwMode="auto">
          <a:xfrm>
            <a:off x="1219199" y="2987893"/>
            <a:ext cx="37338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4" name="Line 8"/>
          <p:cNvSpPr>
            <a:spLocks noChangeShapeType="1"/>
          </p:cNvSpPr>
          <p:nvPr/>
        </p:nvSpPr>
        <p:spPr bwMode="auto">
          <a:xfrm>
            <a:off x="1219199" y="2835493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5" name="Line 12"/>
          <p:cNvSpPr>
            <a:spLocks noChangeShapeType="1"/>
          </p:cNvSpPr>
          <p:nvPr/>
        </p:nvSpPr>
        <p:spPr bwMode="auto">
          <a:xfrm>
            <a:off x="2514599" y="2835493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>
            <a:off x="4952999" y="2835493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2590799" y="2378293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60 </a:t>
            </a:r>
            <a:r>
              <a:rPr kumimoji="0" lang="en-US" alt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lít</a:t>
            </a:r>
            <a:endParaRPr kumimoji="0" lang="en-US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3581399" y="2683093"/>
            <a:ext cx="1295400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10800000">
            <a:off x="1219199" y="2683093"/>
            <a:ext cx="1295400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1447799" y="3916581"/>
            <a:ext cx="1066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?lít</a:t>
            </a:r>
          </a:p>
        </p:txBody>
      </p:sp>
      <p:sp>
        <p:nvSpPr>
          <p:cNvPr id="41" name="Line 12"/>
          <p:cNvSpPr>
            <a:spLocks noChangeShapeType="1"/>
          </p:cNvSpPr>
          <p:nvPr/>
        </p:nvSpPr>
        <p:spPr bwMode="auto">
          <a:xfrm>
            <a:off x="3733799" y="2835493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 useBgFill="1">
        <p:nvSpPr>
          <p:cNvPr id="42" name="AutoShape 28"/>
          <p:cNvSpPr>
            <a:spLocks/>
          </p:cNvSpPr>
          <p:nvPr/>
        </p:nvSpPr>
        <p:spPr bwMode="auto">
          <a:xfrm rot="16200000" flipH="1">
            <a:off x="1790699" y="3330793"/>
            <a:ext cx="152400" cy="1143000"/>
          </a:xfrm>
          <a:prstGeom prst="rightBrace">
            <a:avLst>
              <a:gd name="adj1" fmla="val 48681"/>
              <a:gd name="adj2" fmla="val 50000"/>
            </a:avLst>
          </a:prstGeom>
          <a:ln w="12700">
            <a:solidFill>
              <a:srgbClr val="FF0000"/>
            </a:solidFill>
            <a:round/>
            <a:headEnd/>
            <a:tailEnd/>
          </a:ln>
        </p:spPr>
        <p:txBody>
          <a:bodyPr vert="eaVert"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3" name="Line 12"/>
          <p:cNvSpPr>
            <a:spLocks noChangeShapeType="1"/>
          </p:cNvSpPr>
          <p:nvPr/>
        </p:nvSpPr>
        <p:spPr bwMode="auto">
          <a:xfrm>
            <a:off x="1219199" y="2987893"/>
            <a:ext cx="1281113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4" name="Line 12"/>
          <p:cNvSpPr>
            <a:spLocks noChangeShapeType="1"/>
          </p:cNvSpPr>
          <p:nvPr/>
        </p:nvSpPr>
        <p:spPr bwMode="auto">
          <a:xfrm>
            <a:off x="2514599" y="2865656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5" name="Line 12"/>
          <p:cNvSpPr>
            <a:spLocks noChangeShapeType="1"/>
          </p:cNvSpPr>
          <p:nvPr/>
        </p:nvSpPr>
        <p:spPr bwMode="auto">
          <a:xfrm>
            <a:off x="1219199" y="2852956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3878507"/>
      </p:ext>
    </p:extLst>
  </p:cSld>
  <p:clrMapOvr>
    <a:masterClrMapping/>
  </p:clrMapOvr>
  <p:transition spd="med">
    <p:cover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3.33333E-6 0.08635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306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85185E-6 L -0.0007 0.08889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4444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6 L 0 0.08449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3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6155" grpId="0"/>
      <p:bldP spid="6158" grpId="0"/>
      <p:bldP spid="21" grpId="0"/>
      <p:bldP spid="26" grpId="0"/>
      <p:bldP spid="37" grpId="0"/>
      <p:bldP spid="40" grpId="0"/>
      <p:bldP spid="4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19100" y="1567657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sng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en-US" sz="2800" b="1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171" name="Line 7"/>
          <p:cNvSpPr>
            <a:spLocks noChangeShapeType="1"/>
          </p:cNvSpPr>
          <p:nvPr/>
        </p:nvSpPr>
        <p:spPr bwMode="auto">
          <a:xfrm>
            <a:off x="952500" y="2850483"/>
            <a:ext cx="4267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2" name="Line 8"/>
          <p:cNvSpPr>
            <a:spLocks noChangeShapeType="1"/>
          </p:cNvSpPr>
          <p:nvPr/>
        </p:nvSpPr>
        <p:spPr bwMode="auto">
          <a:xfrm>
            <a:off x="952500" y="2698083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Line 12"/>
          <p:cNvSpPr>
            <a:spLocks noChangeShapeType="1"/>
          </p:cNvSpPr>
          <p:nvPr/>
        </p:nvSpPr>
        <p:spPr bwMode="auto">
          <a:xfrm>
            <a:off x="5219700" y="2698083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552700" y="2012283"/>
            <a:ext cx="137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quả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924300" y="2317083"/>
            <a:ext cx="1295400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>
            <a:off x="952500" y="2317083"/>
            <a:ext cx="1295400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8" name="Text Box 7"/>
          <p:cNvSpPr txBox="1">
            <a:spLocks noChangeArrowheads="1"/>
          </p:cNvSpPr>
          <p:nvPr/>
        </p:nvSpPr>
        <p:spPr bwMode="auto">
          <a:xfrm>
            <a:off x="3181350" y="3770566"/>
            <a:ext cx="1600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sng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u="sng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179" name="Text Box 7"/>
          <p:cNvSpPr txBox="1">
            <a:spLocks noChangeArrowheads="1"/>
          </p:cNvSpPr>
          <p:nvPr/>
        </p:nvSpPr>
        <p:spPr bwMode="auto">
          <a:xfrm>
            <a:off x="1104900" y="3764883"/>
            <a:ext cx="1066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?quả</a:t>
            </a:r>
          </a:p>
        </p:txBody>
      </p:sp>
      <p:sp>
        <p:nvSpPr>
          <p:cNvPr id="7181" name="Text Box 7"/>
          <p:cNvSpPr txBox="1">
            <a:spLocks noChangeArrowheads="1"/>
          </p:cNvSpPr>
          <p:nvPr/>
        </p:nvSpPr>
        <p:spPr bwMode="auto">
          <a:xfrm>
            <a:off x="2095500" y="4268788"/>
            <a:ext cx="57531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lang="en-US" altLang="en-US" sz="4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/>
            <a:r>
              <a:rPr lang="en-US" alt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60 : 3 = 20 (</a:t>
            </a:r>
            <a:r>
              <a:rPr lang="en-US" altLang="en-US" sz="4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eaLnBrk="1" hangingPunct="1"/>
            <a:r>
              <a:rPr lang="en-US" alt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en-US" sz="4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 useBgFill="1">
        <p:nvSpPr>
          <p:cNvPr id="7186" name="AutoShape 28"/>
          <p:cNvSpPr>
            <a:spLocks/>
          </p:cNvSpPr>
          <p:nvPr/>
        </p:nvSpPr>
        <p:spPr bwMode="auto">
          <a:xfrm rot="16200000" flipH="1">
            <a:off x="1583532" y="3024314"/>
            <a:ext cx="152400" cy="1481137"/>
          </a:xfrm>
          <a:prstGeom prst="rightBrace">
            <a:avLst>
              <a:gd name="adj1" fmla="val 75725"/>
              <a:gd name="adj2" fmla="val 50000"/>
            </a:avLst>
          </a:prstGeom>
          <a:ln w="12700">
            <a:solidFill>
              <a:srgbClr val="FF0000"/>
            </a:solidFill>
            <a:round/>
            <a:headEnd/>
            <a:tailEnd/>
          </a:ln>
        </p:spPr>
        <p:txBody>
          <a:bodyPr vert="eaVert"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87" name="Line 12"/>
          <p:cNvSpPr>
            <a:spLocks noChangeShapeType="1"/>
          </p:cNvSpPr>
          <p:nvPr/>
        </p:nvSpPr>
        <p:spPr bwMode="auto">
          <a:xfrm>
            <a:off x="966788" y="2850483"/>
            <a:ext cx="143351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Text Box 7"/>
          <p:cNvSpPr txBox="1">
            <a:spLocks noChangeArrowheads="1"/>
          </p:cNvSpPr>
          <p:nvPr/>
        </p:nvSpPr>
        <p:spPr bwMode="auto">
          <a:xfrm>
            <a:off x="265113" y="194469"/>
            <a:ext cx="89154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b)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rổ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rổ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rổ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cam? </a:t>
            </a:r>
            <a:endParaRPr lang="en-US" altLang="en-US" sz="28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33" name="Picture 17" descr="butterflies_flowers_md_clr.gif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5776913"/>
            <a:ext cx="1524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4" name="Picture 17" descr="butterflies_flowers_md_clr.gif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5791200"/>
            <a:ext cx="1524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92" name="Text Box 7"/>
          <p:cNvSpPr txBox="1">
            <a:spLocks noChangeArrowheads="1"/>
          </p:cNvSpPr>
          <p:nvPr/>
        </p:nvSpPr>
        <p:spPr bwMode="auto">
          <a:xfrm>
            <a:off x="38100" y="2621883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</a:p>
        </p:txBody>
      </p:sp>
      <p:sp>
        <p:nvSpPr>
          <p:cNvPr id="7193" name="Text Box 7"/>
          <p:cNvSpPr txBox="1">
            <a:spLocks noChangeArrowheads="1"/>
          </p:cNvSpPr>
          <p:nvPr/>
        </p:nvSpPr>
        <p:spPr bwMode="auto">
          <a:xfrm>
            <a:off x="38100" y="3231483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</a:p>
        </p:txBody>
      </p:sp>
      <p:sp>
        <p:nvSpPr>
          <p:cNvPr id="7195" name="Line 12"/>
          <p:cNvSpPr>
            <a:spLocks noChangeShapeType="1"/>
          </p:cNvSpPr>
          <p:nvPr/>
        </p:nvSpPr>
        <p:spPr bwMode="auto">
          <a:xfrm>
            <a:off x="952500" y="2715546"/>
            <a:ext cx="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12"/>
          <p:cNvSpPr>
            <a:spLocks noChangeShapeType="1"/>
          </p:cNvSpPr>
          <p:nvPr/>
        </p:nvSpPr>
        <p:spPr bwMode="auto">
          <a:xfrm>
            <a:off x="2400300" y="2698083"/>
            <a:ext cx="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12"/>
          <p:cNvSpPr>
            <a:spLocks noChangeShapeType="1"/>
          </p:cNvSpPr>
          <p:nvPr/>
        </p:nvSpPr>
        <p:spPr bwMode="auto">
          <a:xfrm>
            <a:off x="3786188" y="2710783"/>
            <a:ext cx="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12"/>
          <p:cNvSpPr>
            <a:spLocks noChangeShapeType="1"/>
          </p:cNvSpPr>
          <p:nvPr/>
        </p:nvSpPr>
        <p:spPr bwMode="auto">
          <a:xfrm>
            <a:off x="2386013" y="2712371"/>
            <a:ext cx="0" cy="3048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242" name="Group 140"/>
          <p:cNvGrpSpPr>
            <a:grpSpLocks/>
          </p:cNvGrpSpPr>
          <p:nvPr/>
        </p:nvGrpSpPr>
        <p:grpSpPr bwMode="auto">
          <a:xfrm>
            <a:off x="4457700" y="570707"/>
            <a:ext cx="457200" cy="1079500"/>
            <a:chOff x="4114800" y="5715000"/>
            <a:chExt cx="457200" cy="1079247"/>
          </a:xfrm>
        </p:grpSpPr>
        <p:sp>
          <p:nvSpPr>
            <p:cNvPr id="9243" name="TextBox 137"/>
            <p:cNvSpPr txBox="1">
              <a:spLocks noChangeArrowheads="1"/>
            </p:cNvSpPr>
            <p:nvPr/>
          </p:nvSpPr>
          <p:spPr bwMode="auto">
            <a:xfrm>
              <a:off x="4132263" y="5715000"/>
              <a:ext cx="361950" cy="518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9244" name="TextBox 138"/>
            <p:cNvSpPr txBox="1">
              <a:spLocks noChangeArrowheads="1"/>
            </p:cNvSpPr>
            <p:nvPr/>
          </p:nvSpPr>
          <p:spPr bwMode="auto">
            <a:xfrm>
              <a:off x="4114800" y="6275256"/>
              <a:ext cx="361950" cy="518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cxnSp>
          <p:nvCxnSpPr>
            <p:cNvPr id="9245" name="Straight Connector 139"/>
            <p:cNvCxnSpPr>
              <a:cxnSpLocks noChangeShapeType="1"/>
            </p:cNvCxnSpPr>
            <p:nvPr/>
          </p:nvCxnSpPr>
          <p:spPr bwMode="auto">
            <a:xfrm>
              <a:off x="4114800" y="6248400"/>
              <a:ext cx="457200" cy="0"/>
            </a:xfrm>
            <a:prstGeom prst="line">
              <a:avLst/>
            </a:prstGeom>
            <a:noFill/>
            <a:ln w="3810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449921008"/>
      </p:ext>
    </p:extLst>
  </p:cSld>
  <p:clrMapOvr>
    <a:masterClrMapping/>
  </p:clrMapOvr>
  <p:transition spd="med">
    <p:cover dir="rd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2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6296E-6 L 3.33333E-6 0.0974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861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0.00208 L 0.00139 0.100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5139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7.40741E-7 L 2.22222E-6 0.1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71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7175" grpId="0"/>
      <p:bldP spid="7178" grpId="0"/>
      <p:bldP spid="7179" grpId="0"/>
      <p:bldP spid="7181" grpId="0"/>
      <p:bldP spid="7186" grpId="0" animBg="1"/>
      <p:bldP spid="7192" grpId="0"/>
      <p:bldP spid="719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219200" y="2057400"/>
            <a:ext cx="6934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  <a:endParaRPr lang="en-US" altLang="en-US" sz="4000" b="1" dirty="0">
              <a:solidFill>
                <a:srgbClr val="0000FF"/>
              </a:solidFill>
              <a:latin typeface=".VnTime" panose="020B7200000000000000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455738" y="2918680"/>
            <a:ext cx="6934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  <a:endParaRPr lang="en-US" altLang="en-US" sz="4000" b="1" dirty="0">
              <a:solidFill>
                <a:srgbClr val="0000FF"/>
              </a:solidFill>
              <a:latin typeface=".VnTime" panose="020B7200000000000000" pitchFamily="34" charset="0"/>
            </a:endParaRPr>
          </a:p>
        </p:txBody>
      </p:sp>
      <p:grpSp>
        <p:nvGrpSpPr>
          <p:cNvPr id="2" name="Group 140"/>
          <p:cNvGrpSpPr>
            <a:grpSpLocks/>
          </p:cNvGrpSpPr>
          <p:nvPr/>
        </p:nvGrpSpPr>
        <p:grpSpPr bwMode="auto">
          <a:xfrm>
            <a:off x="2971800" y="2911474"/>
            <a:ext cx="458609" cy="1268273"/>
            <a:chOff x="4114800" y="5715000"/>
            <a:chExt cx="458609" cy="1267976"/>
          </a:xfrm>
        </p:grpSpPr>
        <p:sp>
          <p:nvSpPr>
            <p:cNvPr id="11275" name="TextBox 137"/>
            <p:cNvSpPr txBox="1">
              <a:spLocks noChangeArrowheads="1"/>
            </p:cNvSpPr>
            <p:nvPr/>
          </p:nvSpPr>
          <p:spPr bwMode="auto">
            <a:xfrm>
              <a:off x="4132263" y="5715000"/>
              <a:ext cx="441146" cy="707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40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1276" name="TextBox 138"/>
            <p:cNvSpPr txBox="1">
              <a:spLocks noChangeArrowheads="1"/>
            </p:cNvSpPr>
            <p:nvPr/>
          </p:nvSpPr>
          <p:spPr bwMode="auto">
            <a:xfrm>
              <a:off x="4114800" y="6275256"/>
              <a:ext cx="441146" cy="707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40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cxnSp>
          <p:nvCxnSpPr>
            <p:cNvPr id="11277" name="Straight Connector 139"/>
            <p:cNvCxnSpPr>
              <a:cxnSpLocks noChangeShapeType="1"/>
            </p:cNvCxnSpPr>
            <p:nvPr/>
          </p:nvCxnSpPr>
          <p:spPr bwMode="auto">
            <a:xfrm>
              <a:off x="4114800" y="6248400"/>
              <a:ext cx="457200" cy="0"/>
            </a:xfrm>
            <a:prstGeom prst="line">
              <a:avLst/>
            </a:prstGeom>
            <a:noFill/>
            <a:ln w="3810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-76200" y="3962400"/>
            <a:ext cx="8991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4000" b="1" dirty="0">
              <a:solidFill>
                <a:srgbClr val="0000FF"/>
              </a:solidFill>
              <a:latin typeface=".VnTime" panose="020B7200000000000000" pitchFamily="34" charset="0"/>
            </a:endParaRPr>
          </a:p>
        </p:txBody>
      </p:sp>
      <p:grpSp>
        <p:nvGrpSpPr>
          <p:cNvPr id="3" name="Group 140"/>
          <p:cNvGrpSpPr>
            <a:grpSpLocks/>
          </p:cNvGrpSpPr>
          <p:nvPr/>
        </p:nvGrpSpPr>
        <p:grpSpPr bwMode="auto">
          <a:xfrm>
            <a:off x="939801" y="4542173"/>
            <a:ext cx="457200" cy="1079500"/>
            <a:chOff x="4114800" y="5715000"/>
            <a:chExt cx="457200" cy="1079247"/>
          </a:xfrm>
        </p:grpSpPr>
        <p:sp>
          <p:nvSpPr>
            <p:cNvPr id="11272" name="TextBox 137"/>
            <p:cNvSpPr txBox="1">
              <a:spLocks noChangeArrowheads="1"/>
            </p:cNvSpPr>
            <p:nvPr/>
          </p:nvSpPr>
          <p:spPr bwMode="auto">
            <a:xfrm>
              <a:off x="4132263" y="5715000"/>
              <a:ext cx="361950" cy="518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11273" name="TextBox 138"/>
            <p:cNvSpPr txBox="1">
              <a:spLocks noChangeArrowheads="1"/>
            </p:cNvSpPr>
            <p:nvPr/>
          </p:nvSpPr>
          <p:spPr bwMode="auto">
            <a:xfrm>
              <a:off x="4114800" y="6275256"/>
              <a:ext cx="361950" cy="5189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cxnSp>
          <p:nvCxnSpPr>
            <p:cNvPr id="11274" name="Straight Connector 139"/>
            <p:cNvCxnSpPr>
              <a:cxnSpLocks noChangeShapeType="1"/>
            </p:cNvCxnSpPr>
            <p:nvPr/>
          </p:nvCxnSpPr>
          <p:spPr bwMode="auto">
            <a:xfrm>
              <a:off x="4114800" y="6248400"/>
              <a:ext cx="457200" cy="0"/>
            </a:xfrm>
            <a:prstGeom prst="line">
              <a:avLst/>
            </a:prstGeom>
            <a:noFill/>
            <a:ln w="3810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4" name="TextBox 13"/>
          <p:cNvSpPr txBox="1"/>
          <p:nvPr/>
        </p:nvSpPr>
        <p:spPr>
          <a:xfrm>
            <a:off x="466546" y="304977"/>
            <a:ext cx="8601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624219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2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4" name="Text Box 6"/>
          <p:cNvSpPr txBox="1">
            <a:spLocks noChangeArrowheads="1"/>
          </p:cNvSpPr>
          <p:nvPr/>
        </p:nvSpPr>
        <p:spPr bwMode="auto">
          <a:xfrm>
            <a:off x="1512916" y="557441"/>
            <a:ext cx="618134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a)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Đo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độ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dài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đoạn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thẳng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AB</a:t>
            </a:r>
          </a:p>
        </p:txBody>
      </p:sp>
      <p:pic>
        <p:nvPicPr>
          <p:cNvPr id="11270" name="Picture 9" descr="Thuoc k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2916" y="2089312"/>
            <a:ext cx="6481763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50" name="Line 10"/>
          <p:cNvSpPr>
            <a:spLocks noChangeShapeType="1"/>
          </p:cNvSpPr>
          <p:nvPr/>
        </p:nvSpPr>
        <p:spPr bwMode="auto">
          <a:xfrm flipV="1">
            <a:off x="1882832" y="2003699"/>
            <a:ext cx="5699089" cy="3461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1662268" y="1283839"/>
            <a:ext cx="685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60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7408487" y="1269551"/>
            <a:ext cx="685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6000" dirty="0">
                <a:solidFill>
                  <a:srgbClr val="FF0000"/>
                </a:solidFill>
              </a:rPr>
              <a:t>.</a:t>
            </a:r>
          </a:p>
        </p:txBody>
      </p:sp>
      <p:grpSp>
        <p:nvGrpSpPr>
          <p:cNvPr id="10258" name="Group 18"/>
          <p:cNvGrpSpPr>
            <a:grpSpLocks/>
          </p:cNvGrpSpPr>
          <p:nvPr/>
        </p:nvGrpSpPr>
        <p:grpSpPr bwMode="auto">
          <a:xfrm>
            <a:off x="1611656" y="1077495"/>
            <a:ext cx="6566978" cy="974725"/>
            <a:chOff x="1228" y="2976"/>
            <a:chExt cx="2595" cy="614"/>
          </a:xfrm>
        </p:grpSpPr>
        <p:sp>
          <p:nvSpPr>
            <p:cNvPr id="11300" name="AutoShape 13"/>
            <p:cNvSpPr>
              <a:spLocks/>
            </p:cNvSpPr>
            <p:nvPr/>
          </p:nvSpPr>
          <p:spPr bwMode="auto">
            <a:xfrm rot="5400000">
              <a:off x="2328" y="2259"/>
              <a:ext cx="294" cy="2224"/>
            </a:xfrm>
            <a:prstGeom prst="leftBrace">
              <a:avLst>
                <a:gd name="adj1" fmla="val 91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301" name="Text Box 14"/>
            <p:cNvSpPr txBox="1">
              <a:spLocks noChangeArrowheads="1"/>
            </p:cNvSpPr>
            <p:nvPr/>
          </p:nvSpPr>
          <p:spPr bwMode="auto">
            <a:xfrm>
              <a:off x="2256" y="2976"/>
              <a:ext cx="480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 cm</a:t>
              </a:r>
            </a:p>
          </p:txBody>
        </p:sp>
        <p:sp>
          <p:nvSpPr>
            <p:cNvPr id="11302" name="Text Box 16"/>
            <p:cNvSpPr txBox="1">
              <a:spLocks noChangeArrowheads="1"/>
            </p:cNvSpPr>
            <p:nvPr/>
          </p:nvSpPr>
          <p:spPr bwMode="auto">
            <a:xfrm>
              <a:off x="1228" y="3222"/>
              <a:ext cx="19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11303" name="Text Box 17"/>
            <p:cNvSpPr txBox="1">
              <a:spLocks noChangeArrowheads="1"/>
            </p:cNvSpPr>
            <p:nvPr/>
          </p:nvSpPr>
          <p:spPr bwMode="auto">
            <a:xfrm>
              <a:off x="3592" y="3192"/>
              <a:ext cx="231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</p:grp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489734" y="2751793"/>
            <a:ext cx="8654265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MN.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MN </a:t>
            </a:r>
            <a:r>
              <a:rPr lang="en-US" altLang="en-US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285" name="Text Box 45"/>
          <p:cNvSpPr txBox="1">
            <a:spLocks noChangeArrowheads="1"/>
          </p:cNvSpPr>
          <p:nvPr/>
        </p:nvSpPr>
        <p:spPr bwMode="auto">
          <a:xfrm>
            <a:off x="2171006" y="4301447"/>
            <a:ext cx="519268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MN </a:t>
            </a:r>
            <a:r>
              <a:rPr lang="en-US" altLang="en-US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en-US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10 : 5 = 2 ( cm)</a:t>
            </a:r>
          </a:p>
        </p:txBody>
      </p:sp>
      <p:grpSp>
        <p:nvGrpSpPr>
          <p:cNvPr id="10294" name="Group 54"/>
          <p:cNvGrpSpPr>
            <a:grpSpLocks/>
          </p:cNvGrpSpPr>
          <p:nvPr/>
        </p:nvGrpSpPr>
        <p:grpSpPr bwMode="auto">
          <a:xfrm flipV="1">
            <a:off x="1702265" y="5848799"/>
            <a:ext cx="1371600" cy="303212"/>
            <a:chOff x="969" y="3648"/>
            <a:chExt cx="4311" cy="0"/>
          </a:xfrm>
        </p:grpSpPr>
        <p:sp>
          <p:nvSpPr>
            <p:cNvPr id="11292" name="Line 55"/>
            <p:cNvSpPr>
              <a:spLocks noChangeShapeType="1"/>
            </p:cNvSpPr>
            <p:nvPr/>
          </p:nvSpPr>
          <p:spPr bwMode="auto">
            <a:xfrm>
              <a:off x="3120" y="3648"/>
              <a:ext cx="21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3" name="Line 56"/>
            <p:cNvSpPr>
              <a:spLocks noChangeShapeType="1"/>
            </p:cNvSpPr>
            <p:nvPr/>
          </p:nvSpPr>
          <p:spPr bwMode="auto">
            <a:xfrm>
              <a:off x="969" y="3648"/>
              <a:ext cx="21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25" name="Group 85"/>
          <p:cNvGrpSpPr>
            <a:grpSpLocks/>
          </p:cNvGrpSpPr>
          <p:nvPr/>
        </p:nvGrpSpPr>
        <p:grpSpPr bwMode="auto">
          <a:xfrm>
            <a:off x="1150938" y="5607050"/>
            <a:ext cx="2163763" cy="584200"/>
            <a:chOff x="677" y="3724"/>
            <a:chExt cx="1363" cy="368"/>
          </a:xfrm>
        </p:grpSpPr>
        <p:sp>
          <p:nvSpPr>
            <p:cNvPr id="11288" name="Text Box 76"/>
            <p:cNvSpPr txBox="1">
              <a:spLocks noChangeArrowheads="1"/>
            </p:cNvSpPr>
            <p:nvPr/>
          </p:nvSpPr>
          <p:spPr bwMode="auto">
            <a:xfrm>
              <a:off x="677" y="3724"/>
              <a:ext cx="19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</a:p>
          </p:txBody>
        </p:sp>
        <p:sp>
          <p:nvSpPr>
            <p:cNvPr id="11289" name="Text Box 77"/>
            <p:cNvSpPr txBox="1">
              <a:spLocks noChangeArrowheads="1"/>
            </p:cNvSpPr>
            <p:nvPr/>
          </p:nvSpPr>
          <p:spPr bwMode="auto">
            <a:xfrm>
              <a:off x="1848" y="3724"/>
              <a:ext cx="192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</a:p>
          </p:txBody>
        </p:sp>
      </p:grpSp>
      <p:grpSp>
        <p:nvGrpSpPr>
          <p:cNvPr id="10324" name="Group 84"/>
          <p:cNvGrpSpPr>
            <a:grpSpLocks/>
          </p:cNvGrpSpPr>
          <p:nvPr/>
        </p:nvGrpSpPr>
        <p:grpSpPr bwMode="auto">
          <a:xfrm>
            <a:off x="1471606" y="5264911"/>
            <a:ext cx="1997918" cy="1093145"/>
            <a:chOff x="1039" y="3380"/>
            <a:chExt cx="1064" cy="586"/>
          </a:xfrm>
        </p:grpSpPr>
        <p:sp>
          <p:nvSpPr>
            <p:cNvPr id="11284" name="AutoShape 74"/>
            <p:cNvSpPr>
              <a:spLocks/>
            </p:cNvSpPr>
            <p:nvPr/>
          </p:nvSpPr>
          <p:spPr bwMode="auto">
            <a:xfrm rot="5400000">
              <a:off x="1416" y="3360"/>
              <a:ext cx="192" cy="720"/>
            </a:xfrm>
            <a:prstGeom prst="leftBrace">
              <a:avLst>
                <a:gd name="adj1" fmla="val 3125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285" name="Text Box 75"/>
            <p:cNvSpPr txBox="1">
              <a:spLocks noChangeArrowheads="1"/>
            </p:cNvSpPr>
            <p:nvPr/>
          </p:nvSpPr>
          <p:spPr bwMode="auto">
            <a:xfrm>
              <a:off x="1296" y="3380"/>
              <a:ext cx="621" cy="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2cm</a:t>
              </a:r>
            </a:p>
          </p:txBody>
        </p:sp>
        <p:sp>
          <p:nvSpPr>
            <p:cNvPr id="11286" name="Rectangle 79"/>
            <p:cNvSpPr>
              <a:spLocks noChangeArrowheads="1"/>
            </p:cNvSpPr>
            <p:nvPr/>
          </p:nvSpPr>
          <p:spPr bwMode="auto">
            <a:xfrm rot="10800000" flipH="1" flipV="1">
              <a:off x="1039" y="3476"/>
              <a:ext cx="29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5400" b="1" dirty="0">
                  <a:solidFill>
                    <a:srgbClr val="FF0000"/>
                  </a:solidFill>
                </a:rPr>
                <a:t>. </a:t>
              </a:r>
            </a:p>
          </p:txBody>
        </p:sp>
        <p:sp>
          <p:nvSpPr>
            <p:cNvPr id="11287" name="Rectangle 80"/>
            <p:cNvSpPr>
              <a:spLocks noChangeArrowheads="1"/>
            </p:cNvSpPr>
            <p:nvPr/>
          </p:nvSpPr>
          <p:spPr bwMode="auto">
            <a:xfrm rot="10800000" flipH="1" flipV="1">
              <a:off x="1709" y="3475"/>
              <a:ext cx="394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5400" b="1" dirty="0">
                  <a:solidFill>
                    <a:srgbClr val="FF0000"/>
                  </a:solidFill>
                </a:rPr>
                <a:t> .</a:t>
              </a:r>
            </a:p>
          </p:txBody>
        </p:sp>
      </p:grpSp>
      <p:sp>
        <p:nvSpPr>
          <p:cNvPr id="42" name="Rectangle 43"/>
          <p:cNvSpPr>
            <a:spLocks noChangeArrowheads="1"/>
          </p:cNvSpPr>
          <p:nvPr/>
        </p:nvSpPr>
        <p:spPr bwMode="auto">
          <a:xfrm>
            <a:off x="152401" y="58139"/>
            <a:ext cx="1676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000" b="1" u="sng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M" altLang="en-US" sz="40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4000" b="1" u="sng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712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04" grpId="0"/>
      <p:bldP spid="10251" grpId="0"/>
      <p:bldP spid="10260" grpId="0"/>
      <p:bldP spid="10285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952</TotalTime>
  <Words>403</Words>
  <Application>Microsoft Office PowerPoint</Application>
  <PresentationFormat>On-screen Show (4:3)</PresentationFormat>
  <Paragraphs>71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.VnTime</vt:lpstr>
      <vt:lpstr>Arial</vt:lpstr>
      <vt:lpstr>Calibri</vt:lpstr>
      <vt:lpstr>Constantia</vt:lpstr>
      <vt:lpstr>Times New Roman</vt:lpstr>
      <vt:lpstr>Tw Cen MT</vt:lpstr>
      <vt:lpstr>Tw Cen MT Condensed</vt:lpstr>
      <vt:lpstr>VNI-Times</vt:lpstr>
      <vt:lpstr>Wingdings 3</vt:lpstr>
      <vt:lpstr>Default Design</vt:lpstr>
      <vt:lpstr>Integral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admin</cp:lastModifiedBy>
  <cp:revision>122</cp:revision>
  <dcterms:created xsi:type="dcterms:W3CDTF">2006-08-16T00:00:00Z</dcterms:created>
  <dcterms:modified xsi:type="dcterms:W3CDTF">2021-10-28T14:32:05Z</dcterms:modified>
</cp:coreProperties>
</file>