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6" r:id="rId3"/>
    <p:sldId id="267" r:id="rId4"/>
    <p:sldId id="268" r:id="rId5"/>
    <p:sldId id="273" r:id="rId6"/>
    <p:sldId id="270" r:id="rId7"/>
    <p:sldId id="271" r:id="rId8"/>
    <p:sldId id="272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00F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21B377-DF56-40AF-A111-5053247C7CD0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1AF9327-966F-42B7-B5D8-41AA7C24CE48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1</a:t>
          </a:r>
        </a:p>
      </dgm:t>
    </dgm:pt>
    <dgm:pt modelId="{C60AD74C-0C80-4DF9-BE78-B9DB774F6BC6}" type="parTrans" cxnId="{0F4CF404-803F-4C97-B6D0-F78AC556E228}">
      <dgm:prSet/>
      <dgm:spPr/>
      <dgm:t>
        <a:bodyPr/>
        <a:lstStyle/>
        <a:p>
          <a:endParaRPr lang="en-US"/>
        </a:p>
      </dgm:t>
    </dgm:pt>
    <dgm:pt modelId="{13CE494B-A5EF-404B-BEBA-47E3203E1648}" type="sibTrans" cxnId="{0F4CF404-803F-4C97-B6D0-F78AC556E228}">
      <dgm:prSet/>
      <dgm:spPr/>
      <dgm:t>
        <a:bodyPr/>
        <a:lstStyle/>
        <a:p>
          <a:endParaRPr lang="en-US"/>
        </a:p>
      </dgm:t>
    </dgm:pt>
    <dgm:pt modelId="{51BAD5B3-8C31-42A1-BC38-9854F0A36007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 smtClean="0"/>
            <a:t>Biết</a:t>
          </a:r>
          <a:r>
            <a:rPr lang="en-US" dirty="0" smtClean="0"/>
            <a:t> </a:t>
          </a:r>
          <a:r>
            <a:rPr lang="en-US" dirty="0" err="1" smtClean="0"/>
            <a:t>nhân</a:t>
          </a:r>
          <a:r>
            <a:rPr lang="en-US" dirty="0" smtClean="0"/>
            <a:t> </a:t>
          </a:r>
          <a:r>
            <a:rPr lang="en-US" dirty="0" err="1" smtClean="0"/>
            <a:t>số</a:t>
          </a:r>
          <a:r>
            <a:rPr lang="en-US" dirty="0" smtClean="0"/>
            <a:t> </a:t>
          </a:r>
          <a:r>
            <a:rPr lang="en-US" dirty="0" err="1" smtClean="0"/>
            <a:t>có</a:t>
          </a:r>
          <a:r>
            <a:rPr lang="en-US" dirty="0" smtClean="0"/>
            <a:t> </a:t>
          </a:r>
          <a:r>
            <a:rPr lang="en-US" dirty="0" err="1" smtClean="0"/>
            <a:t>hai</a:t>
          </a:r>
          <a:r>
            <a:rPr lang="en-US" dirty="0" smtClean="0"/>
            <a:t> </a:t>
          </a:r>
          <a:r>
            <a:rPr lang="en-US" dirty="0" err="1" smtClean="0"/>
            <a:t>chữ</a:t>
          </a:r>
          <a:r>
            <a:rPr lang="en-US" dirty="0" smtClean="0"/>
            <a:t> </a:t>
          </a:r>
          <a:r>
            <a:rPr lang="en-US" dirty="0" err="1" smtClean="0"/>
            <a:t>số</a:t>
          </a:r>
          <a:r>
            <a:rPr lang="en-US" dirty="0" smtClean="0"/>
            <a:t> </a:t>
          </a:r>
          <a:r>
            <a:rPr lang="en-US" dirty="0" err="1" smtClean="0"/>
            <a:t>với</a:t>
          </a:r>
          <a:r>
            <a:rPr lang="en-US" dirty="0" smtClean="0"/>
            <a:t> </a:t>
          </a:r>
          <a:r>
            <a:rPr lang="en-US" dirty="0" err="1" smtClean="0"/>
            <a:t>số</a:t>
          </a:r>
          <a:r>
            <a:rPr lang="en-US" dirty="0" smtClean="0"/>
            <a:t> </a:t>
          </a:r>
          <a:r>
            <a:rPr lang="en-US" dirty="0" err="1" smtClean="0"/>
            <a:t>có</a:t>
          </a:r>
          <a:r>
            <a:rPr lang="en-US" dirty="0" smtClean="0"/>
            <a:t> </a:t>
          </a:r>
          <a:r>
            <a:rPr lang="en-US" dirty="0" err="1" smtClean="0"/>
            <a:t>một</a:t>
          </a:r>
          <a:r>
            <a:rPr lang="en-US" dirty="0" smtClean="0"/>
            <a:t> </a:t>
          </a:r>
          <a:r>
            <a:rPr lang="en-US" dirty="0" err="1" smtClean="0"/>
            <a:t>chữ</a:t>
          </a:r>
          <a:r>
            <a:rPr lang="en-US" dirty="0" smtClean="0"/>
            <a:t> </a:t>
          </a:r>
          <a:r>
            <a:rPr lang="en-US" dirty="0" err="1" smtClean="0"/>
            <a:t>số</a:t>
          </a:r>
          <a:r>
            <a:rPr lang="en-US" dirty="0" smtClean="0"/>
            <a:t> (</a:t>
          </a:r>
          <a:r>
            <a:rPr lang="en-US" dirty="0" err="1" smtClean="0"/>
            <a:t>có</a:t>
          </a:r>
          <a:r>
            <a:rPr lang="en-US" dirty="0" smtClean="0"/>
            <a:t> </a:t>
          </a:r>
          <a:r>
            <a:rPr lang="en-US" dirty="0" err="1" smtClean="0"/>
            <a:t>nhớ</a:t>
          </a:r>
          <a:r>
            <a:rPr lang="en-US" dirty="0" smtClean="0"/>
            <a:t>)</a:t>
          </a:r>
          <a:endParaRPr lang="en-US" dirty="0"/>
        </a:p>
      </dgm:t>
    </dgm:pt>
    <dgm:pt modelId="{D1C7F388-9F21-4B1A-85D6-7FA3C0B4A1C8}" type="parTrans" cxnId="{3F005DAB-32E6-478D-BE61-D54FD2D2043B}">
      <dgm:prSet/>
      <dgm:spPr/>
      <dgm:t>
        <a:bodyPr/>
        <a:lstStyle/>
        <a:p>
          <a:endParaRPr lang="en-US"/>
        </a:p>
      </dgm:t>
    </dgm:pt>
    <dgm:pt modelId="{013F3E77-5028-4115-B979-88E91190BE1D}" type="sibTrans" cxnId="{3F005DAB-32E6-478D-BE61-D54FD2D2043B}">
      <dgm:prSet/>
      <dgm:spPr/>
      <dgm:t>
        <a:bodyPr/>
        <a:lstStyle/>
        <a:p>
          <a:endParaRPr lang="en-US"/>
        </a:p>
      </dgm:t>
    </dgm:pt>
    <dgm:pt modelId="{C742761E-AB1A-495E-9FDA-FA244C0B38F3}">
      <dgm:prSet phldrT="[Text]"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en-US" dirty="0"/>
            <a:t>2</a:t>
          </a:r>
        </a:p>
      </dgm:t>
    </dgm:pt>
    <dgm:pt modelId="{BF0E3C03-3968-4D3C-A6FA-0718F731D0B5}" type="parTrans" cxnId="{99771652-A6F9-45D7-8D45-7F53B6786E73}">
      <dgm:prSet/>
      <dgm:spPr/>
      <dgm:t>
        <a:bodyPr/>
        <a:lstStyle/>
        <a:p>
          <a:endParaRPr lang="en-US"/>
        </a:p>
      </dgm:t>
    </dgm:pt>
    <dgm:pt modelId="{503B3210-203D-4DD9-BADD-87258538C0BD}" type="sibTrans" cxnId="{99771652-A6F9-45D7-8D45-7F53B6786E73}">
      <dgm:prSet/>
      <dgm:spPr/>
      <dgm:t>
        <a:bodyPr/>
        <a:lstStyle/>
        <a:p>
          <a:endParaRPr lang="en-US"/>
        </a:p>
      </dgm:t>
    </dgm:pt>
    <dgm:pt modelId="{F3B36456-84C6-477E-B8EA-423791D1F115}">
      <dgm:prSet phldrT="[Text]"/>
      <dgm:spPr/>
      <dgm:t>
        <a:bodyPr/>
        <a:lstStyle/>
        <a:p>
          <a:r>
            <a:rPr lang="en-US" dirty="0" err="1"/>
            <a:t>Vận</a:t>
          </a:r>
          <a:r>
            <a:rPr lang="en-US" dirty="0"/>
            <a:t> </a:t>
          </a:r>
          <a:r>
            <a:rPr lang="en-US" dirty="0" err="1"/>
            <a:t>dụng</a:t>
          </a:r>
          <a:r>
            <a:rPr lang="en-US" dirty="0"/>
            <a:t> </a:t>
          </a:r>
          <a:r>
            <a:rPr lang="en-US" dirty="0" err="1" smtClean="0"/>
            <a:t>phép</a:t>
          </a:r>
          <a:r>
            <a:rPr lang="en-US" dirty="0" smtClean="0"/>
            <a:t> </a:t>
          </a:r>
          <a:r>
            <a:rPr lang="en-US" dirty="0" err="1"/>
            <a:t>nhân</a:t>
          </a:r>
          <a:r>
            <a:rPr lang="en-US" dirty="0"/>
            <a:t> </a:t>
          </a:r>
          <a:r>
            <a:rPr lang="en-US" dirty="0" err="1"/>
            <a:t>để</a:t>
          </a:r>
          <a:r>
            <a:rPr lang="en-US" dirty="0"/>
            <a:t> </a:t>
          </a:r>
          <a:r>
            <a:rPr lang="en-US" dirty="0" err="1" smtClean="0"/>
            <a:t>giải</a:t>
          </a:r>
          <a:r>
            <a:rPr lang="en-US" dirty="0" smtClean="0"/>
            <a:t> </a:t>
          </a:r>
          <a:r>
            <a:rPr lang="en-US" dirty="0" err="1" smtClean="0"/>
            <a:t>toán</a:t>
          </a:r>
          <a:r>
            <a:rPr lang="en-US" dirty="0" smtClean="0"/>
            <a:t> </a:t>
          </a:r>
          <a:r>
            <a:rPr lang="en-US" dirty="0" err="1" smtClean="0"/>
            <a:t>và</a:t>
          </a:r>
          <a:r>
            <a:rPr lang="en-US" dirty="0" smtClean="0"/>
            <a:t> </a:t>
          </a:r>
          <a:r>
            <a:rPr lang="en-US" dirty="0" err="1" smtClean="0"/>
            <a:t>tính</a:t>
          </a:r>
          <a:r>
            <a:rPr lang="en-US" dirty="0" smtClean="0"/>
            <a:t> </a:t>
          </a:r>
          <a:r>
            <a:rPr lang="en-US" dirty="0" err="1" smtClean="0"/>
            <a:t>toán</a:t>
          </a:r>
          <a:r>
            <a:rPr lang="en-US" dirty="0" smtClean="0"/>
            <a:t> </a:t>
          </a:r>
          <a:r>
            <a:rPr lang="en-US" dirty="0" err="1" smtClean="0"/>
            <a:t>trong</a:t>
          </a:r>
          <a:r>
            <a:rPr lang="en-US" dirty="0" smtClean="0"/>
            <a:t> </a:t>
          </a:r>
          <a:r>
            <a:rPr lang="en-US" dirty="0" err="1" smtClean="0"/>
            <a:t>cuộc</a:t>
          </a:r>
          <a:r>
            <a:rPr lang="en-US" dirty="0" smtClean="0"/>
            <a:t> </a:t>
          </a:r>
          <a:r>
            <a:rPr lang="en-US" dirty="0" err="1" smtClean="0"/>
            <a:t>sống</a:t>
          </a:r>
          <a:r>
            <a:rPr lang="en-US" dirty="0" smtClean="0"/>
            <a:t>. </a:t>
          </a:r>
          <a:endParaRPr lang="en-US" dirty="0"/>
        </a:p>
      </dgm:t>
    </dgm:pt>
    <dgm:pt modelId="{0CD1AFD2-54E5-4CD8-A841-10E75DAB0C0E}" type="parTrans" cxnId="{A1D04F7F-A80D-4452-90A9-F9C47AC589C5}">
      <dgm:prSet/>
      <dgm:spPr/>
      <dgm:t>
        <a:bodyPr/>
        <a:lstStyle/>
        <a:p>
          <a:endParaRPr lang="en-US"/>
        </a:p>
      </dgm:t>
    </dgm:pt>
    <dgm:pt modelId="{5A053E42-3B1F-4A63-A910-59474A7C6BAB}" type="sibTrans" cxnId="{A1D04F7F-A80D-4452-90A9-F9C47AC589C5}">
      <dgm:prSet/>
      <dgm:spPr/>
      <dgm:t>
        <a:bodyPr/>
        <a:lstStyle/>
        <a:p>
          <a:endParaRPr lang="en-US"/>
        </a:p>
      </dgm:t>
    </dgm:pt>
    <dgm:pt modelId="{2AAAA6B7-DA83-4CD0-8EF0-CD0E270963B7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/>
            <a:t>3</a:t>
          </a:r>
        </a:p>
      </dgm:t>
    </dgm:pt>
    <dgm:pt modelId="{35F98B45-CDF0-4041-8260-13A901330FA4}" type="parTrans" cxnId="{5B772067-DEDB-439A-A1BD-7AF5A130B2C6}">
      <dgm:prSet/>
      <dgm:spPr/>
      <dgm:t>
        <a:bodyPr/>
        <a:lstStyle/>
        <a:p>
          <a:endParaRPr lang="en-US"/>
        </a:p>
      </dgm:t>
    </dgm:pt>
    <dgm:pt modelId="{831F6969-EB41-4C74-8D9A-A671C63DD89B}" type="sibTrans" cxnId="{5B772067-DEDB-439A-A1BD-7AF5A130B2C6}">
      <dgm:prSet/>
      <dgm:spPr/>
      <dgm:t>
        <a:bodyPr/>
        <a:lstStyle/>
        <a:p>
          <a:endParaRPr lang="en-US"/>
        </a:p>
      </dgm:t>
    </dgm:pt>
    <dgm:pt modelId="{9506600A-9DF0-466B-9213-DF47450AE98A}">
      <dgm:prSet phldrT="[Text]"/>
      <dgm:spPr/>
      <dgm:t>
        <a:bodyPr/>
        <a:lstStyle/>
        <a:p>
          <a:r>
            <a:rPr lang="en-US" dirty="0" err="1"/>
            <a:t>Phát</a:t>
          </a:r>
          <a:r>
            <a:rPr lang="en-US" dirty="0"/>
            <a:t> </a:t>
          </a:r>
          <a:r>
            <a:rPr lang="en-US" dirty="0" err="1"/>
            <a:t>triển</a:t>
          </a:r>
          <a:r>
            <a:rPr lang="en-US" dirty="0"/>
            <a:t> </a:t>
          </a:r>
          <a:r>
            <a:rPr lang="en-US" dirty="0" err="1"/>
            <a:t>năng</a:t>
          </a:r>
          <a:r>
            <a:rPr lang="en-US" dirty="0"/>
            <a:t> </a:t>
          </a:r>
          <a:r>
            <a:rPr lang="en-US" dirty="0" err="1"/>
            <a:t>lực</a:t>
          </a:r>
          <a:r>
            <a:rPr lang="en-US" dirty="0"/>
            <a:t> </a:t>
          </a:r>
          <a:r>
            <a:rPr lang="en-US" dirty="0" err="1"/>
            <a:t>ghi</a:t>
          </a:r>
          <a:r>
            <a:rPr lang="en-US" dirty="0"/>
            <a:t> </a:t>
          </a:r>
          <a:r>
            <a:rPr lang="en-US" dirty="0" err="1"/>
            <a:t>nhớ</a:t>
          </a:r>
          <a:r>
            <a:rPr lang="en-US" dirty="0"/>
            <a:t>, </a:t>
          </a:r>
          <a:r>
            <a:rPr lang="en-US" dirty="0" err="1"/>
            <a:t>rèn</a:t>
          </a:r>
          <a:r>
            <a:rPr lang="en-US" dirty="0"/>
            <a:t> </a:t>
          </a:r>
          <a:r>
            <a:rPr lang="en-US" dirty="0" err="1"/>
            <a:t>luyện</a:t>
          </a:r>
          <a:r>
            <a:rPr lang="en-US" dirty="0"/>
            <a:t> </a:t>
          </a:r>
          <a:r>
            <a:rPr lang="en-US" dirty="0" err="1"/>
            <a:t>tính</a:t>
          </a:r>
          <a:r>
            <a:rPr lang="en-US" dirty="0"/>
            <a:t> </a:t>
          </a:r>
          <a:r>
            <a:rPr lang="en-US" dirty="0" err="1"/>
            <a:t>toán</a:t>
          </a:r>
          <a:r>
            <a:rPr lang="en-US" dirty="0"/>
            <a:t> </a:t>
          </a:r>
          <a:r>
            <a:rPr lang="en-US" dirty="0" err="1"/>
            <a:t>cẩn</a:t>
          </a:r>
          <a:r>
            <a:rPr lang="en-US" dirty="0"/>
            <a:t> </a:t>
          </a:r>
          <a:r>
            <a:rPr lang="en-US" dirty="0" err="1"/>
            <a:t>thận</a:t>
          </a:r>
          <a:r>
            <a:rPr lang="en-US" dirty="0"/>
            <a:t>, </a:t>
          </a:r>
          <a:r>
            <a:rPr lang="en-US" dirty="0" err="1"/>
            <a:t>trình</a:t>
          </a:r>
          <a:r>
            <a:rPr lang="en-US" dirty="0"/>
            <a:t> </a:t>
          </a:r>
          <a:r>
            <a:rPr lang="en-US" dirty="0" err="1"/>
            <a:t>bày</a:t>
          </a:r>
          <a:r>
            <a:rPr lang="en-US" dirty="0"/>
            <a:t> </a:t>
          </a:r>
          <a:r>
            <a:rPr lang="en-US" dirty="0" err="1"/>
            <a:t>sạch</a:t>
          </a:r>
          <a:r>
            <a:rPr lang="en-US" dirty="0"/>
            <a:t> </a:t>
          </a:r>
          <a:r>
            <a:rPr lang="en-US" dirty="0" err="1"/>
            <a:t>đẹp</a:t>
          </a:r>
          <a:r>
            <a:rPr lang="en-US" dirty="0"/>
            <a:t>.</a:t>
          </a:r>
        </a:p>
      </dgm:t>
    </dgm:pt>
    <dgm:pt modelId="{2D57CA50-AF77-4676-B9B3-D2725165DC6E}" type="parTrans" cxnId="{1DB54C76-AE27-403C-AC89-C0B039E48333}">
      <dgm:prSet/>
      <dgm:spPr/>
      <dgm:t>
        <a:bodyPr/>
        <a:lstStyle/>
        <a:p>
          <a:endParaRPr lang="en-US"/>
        </a:p>
      </dgm:t>
    </dgm:pt>
    <dgm:pt modelId="{ED1CD214-A4AA-497C-9DC5-8D216AF28C4F}" type="sibTrans" cxnId="{1DB54C76-AE27-403C-AC89-C0B039E48333}">
      <dgm:prSet/>
      <dgm:spPr/>
      <dgm:t>
        <a:bodyPr/>
        <a:lstStyle/>
        <a:p>
          <a:endParaRPr lang="en-US"/>
        </a:p>
      </dgm:t>
    </dgm:pt>
    <dgm:pt modelId="{E35388FA-24AF-4F7D-AE80-E9B1CA6BE6C1}" type="pres">
      <dgm:prSet presAssocID="{F621B377-DF56-40AF-A111-5053247C7CD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70D069-F15F-4210-B8F3-42CDB9D8D37A}" type="pres">
      <dgm:prSet presAssocID="{D1AF9327-966F-42B7-B5D8-41AA7C24CE48}" presName="composite" presStyleCnt="0"/>
      <dgm:spPr/>
    </dgm:pt>
    <dgm:pt modelId="{23A088EB-2728-4F37-A291-DA4F05043724}" type="pres">
      <dgm:prSet presAssocID="{D1AF9327-966F-42B7-B5D8-41AA7C24CE4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E9739-7C42-410B-9FCB-1DB16A6332FE}" type="pres">
      <dgm:prSet presAssocID="{D1AF9327-966F-42B7-B5D8-41AA7C24CE4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1C1761-CC08-49D3-B2E8-36EBCB904B1B}" type="pres">
      <dgm:prSet presAssocID="{13CE494B-A5EF-404B-BEBA-47E3203E1648}" presName="sp" presStyleCnt="0"/>
      <dgm:spPr/>
    </dgm:pt>
    <dgm:pt modelId="{F06EEE71-57C1-49A2-87E3-89A0168F9D5E}" type="pres">
      <dgm:prSet presAssocID="{C742761E-AB1A-495E-9FDA-FA244C0B38F3}" presName="composite" presStyleCnt="0"/>
      <dgm:spPr/>
    </dgm:pt>
    <dgm:pt modelId="{1D00AE61-E7A9-4FA3-8E3B-4F428EDA355B}" type="pres">
      <dgm:prSet presAssocID="{C742761E-AB1A-495E-9FDA-FA244C0B38F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086112-9BF2-4A3F-A4A5-FB0000AFC1EE}" type="pres">
      <dgm:prSet presAssocID="{C742761E-AB1A-495E-9FDA-FA244C0B38F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5095F-A75E-4FBB-B4BA-B3220DC8E4DF}" type="pres">
      <dgm:prSet presAssocID="{503B3210-203D-4DD9-BADD-87258538C0BD}" presName="sp" presStyleCnt="0"/>
      <dgm:spPr/>
    </dgm:pt>
    <dgm:pt modelId="{D36D6252-0A99-415C-BE1A-E61089C3CE78}" type="pres">
      <dgm:prSet presAssocID="{2AAAA6B7-DA83-4CD0-8EF0-CD0E270963B7}" presName="composite" presStyleCnt="0"/>
      <dgm:spPr/>
    </dgm:pt>
    <dgm:pt modelId="{666888F2-7875-4966-9CEB-D83946E2B003}" type="pres">
      <dgm:prSet presAssocID="{2AAAA6B7-DA83-4CD0-8EF0-CD0E270963B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6E3C1-ED2F-4418-82BC-649648E5E0B5}" type="pres">
      <dgm:prSet presAssocID="{2AAAA6B7-DA83-4CD0-8EF0-CD0E270963B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4CF404-803F-4C97-B6D0-F78AC556E228}" srcId="{F621B377-DF56-40AF-A111-5053247C7CD0}" destId="{D1AF9327-966F-42B7-B5D8-41AA7C24CE48}" srcOrd="0" destOrd="0" parTransId="{C60AD74C-0C80-4DF9-BE78-B9DB774F6BC6}" sibTransId="{13CE494B-A5EF-404B-BEBA-47E3203E1648}"/>
    <dgm:cxn modelId="{7EABD1E4-B991-494C-A35E-B18A438943A2}" type="presOf" srcId="{F3B36456-84C6-477E-B8EA-423791D1F115}" destId="{BF086112-9BF2-4A3F-A4A5-FB0000AFC1EE}" srcOrd="0" destOrd="0" presId="urn:microsoft.com/office/officeart/2005/8/layout/chevron2"/>
    <dgm:cxn modelId="{5B772067-DEDB-439A-A1BD-7AF5A130B2C6}" srcId="{F621B377-DF56-40AF-A111-5053247C7CD0}" destId="{2AAAA6B7-DA83-4CD0-8EF0-CD0E270963B7}" srcOrd="2" destOrd="0" parTransId="{35F98B45-CDF0-4041-8260-13A901330FA4}" sibTransId="{831F6969-EB41-4C74-8D9A-A671C63DD89B}"/>
    <dgm:cxn modelId="{C6DD991E-FAAB-4F58-A520-9B9400CBA1C9}" type="presOf" srcId="{D1AF9327-966F-42B7-B5D8-41AA7C24CE48}" destId="{23A088EB-2728-4F37-A291-DA4F05043724}" srcOrd="0" destOrd="0" presId="urn:microsoft.com/office/officeart/2005/8/layout/chevron2"/>
    <dgm:cxn modelId="{185D7CAA-4594-413C-ACC9-AD53BD9B76DE}" type="presOf" srcId="{2AAAA6B7-DA83-4CD0-8EF0-CD0E270963B7}" destId="{666888F2-7875-4966-9CEB-D83946E2B003}" srcOrd="0" destOrd="0" presId="urn:microsoft.com/office/officeart/2005/8/layout/chevron2"/>
    <dgm:cxn modelId="{99771652-A6F9-45D7-8D45-7F53B6786E73}" srcId="{F621B377-DF56-40AF-A111-5053247C7CD0}" destId="{C742761E-AB1A-495E-9FDA-FA244C0B38F3}" srcOrd="1" destOrd="0" parTransId="{BF0E3C03-3968-4D3C-A6FA-0718F731D0B5}" sibTransId="{503B3210-203D-4DD9-BADD-87258538C0BD}"/>
    <dgm:cxn modelId="{CBA459DF-49A0-4E1E-BDB7-9E93A315F89D}" type="presOf" srcId="{51BAD5B3-8C31-42A1-BC38-9854F0A36007}" destId="{9CEE9739-7C42-410B-9FCB-1DB16A6332FE}" srcOrd="0" destOrd="0" presId="urn:microsoft.com/office/officeart/2005/8/layout/chevron2"/>
    <dgm:cxn modelId="{4B9ECFBF-6ECD-4BD2-B5F1-311A99AEF6CC}" type="presOf" srcId="{C742761E-AB1A-495E-9FDA-FA244C0B38F3}" destId="{1D00AE61-E7A9-4FA3-8E3B-4F428EDA355B}" srcOrd="0" destOrd="0" presId="urn:microsoft.com/office/officeart/2005/8/layout/chevron2"/>
    <dgm:cxn modelId="{1DB54C76-AE27-403C-AC89-C0B039E48333}" srcId="{2AAAA6B7-DA83-4CD0-8EF0-CD0E270963B7}" destId="{9506600A-9DF0-466B-9213-DF47450AE98A}" srcOrd="0" destOrd="0" parTransId="{2D57CA50-AF77-4676-B9B3-D2725165DC6E}" sibTransId="{ED1CD214-A4AA-497C-9DC5-8D216AF28C4F}"/>
    <dgm:cxn modelId="{A1D04F7F-A80D-4452-90A9-F9C47AC589C5}" srcId="{C742761E-AB1A-495E-9FDA-FA244C0B38F3}" destId="{F3B36456-84C6-477E-B8EA-423791D1F115}" srcOrd="0" destOrd="0" parTransId="{0CD1AFD2-54E5-4CD8-A841-10E75DAB0C0E}" sibTransId="{5A053E42-3B1F-4A63-A910-59474A7C6BAB}"/>
    <dgm:cxn modelId="{FCA7F008-BBCE-4764-A32D-FC4F75A4CB21}" type="presOf" srcId="{F621B377-DF56-40AF-A111-5053247C7CD0}" destId="{E35388FA-24AF-4F7D-AE80-E9B1CA6BE6C1}" srcOrd="0" destOrd="0" presId="urn:microsoft.com/office/officeart/2005/8/layout/chevron2"/>
    <dgm:cxn modelId="{647EA48F-54C6-4D5C-AB7E-FE2747AAFA13}" type="presOf" srcId="{9506600A-9DF0-466B-9213-DF47450AE98A}" destId="{D266E3C1-ED2F-4418-82BC-649648E5E0B5}" srcOrd="0" destOrd="0" presId="urn:microsoft.com/office/officeart/2005/8/layout/chevron2"/>
    <dgm:cxn modelId="{3F005DAB-32E6-478D-BE61-D54FD2D2043B}" srcId="{D1AF9327-966F-42B7-B5D8-41AA7C24CE48}" destId="{51BAD5B3-8C31-42A1-BC38-9854F0A36007}" srcOrd="0" destOrd="0" parTransId="{D1C7F388-9F21-4B1A-85D6-7FA3C0B4A1C8}" sibTransId="{013F3E77-5028-4115-B979-88E91190BE1D}"/>
    <dgm:cxn modelId="{8D9D1177-0086-429A-82BD-D14CD0E986C4}" type="presParOf" srcId="{E35388FA-24AF-4F7D-AE80-E9B1CA6BE6C1}" destId="{4A70D069-F15F-4210-B8F3-42CDB9D8D37A}" srcOrd="0" destOrd="0" presId="urn:microsoft.com/office/officeart/2005/8/layout/chevron2"/>
    <dgm:cxn modelId="{D873C7D9-425A-4FE9-97A3-945F54A31193}" type="presParOf" srcId="{4A70D069-F15F-4210-B8F3-42CDB9D8D37A}" destId="{23A088EB-2728-4F37-A291-DA4F05043724}" srcOrd="0" destOrd="0" presId="urn:microsoft.com/office/officeart/2005/8/layout/chevron2"/>
    <dgm:cxn modelId="{5DC4587E-6C87-43F3-89B1-9575571BF5A2}" type="presParOf" srcId="{4A70D069-F15F-4210-B8F3-42CDB9D8D37A}" destId="{9CEE9739-7C42-410B-9FCB-1DB16A6332FE}" srcOrd="1" destOrd="0" presId="urn:microsoft.com/office/officeart/2005/8/layout/chevron2"/>
    <dgm:cxn modelId="{54690E6D-A2A9-444B-BDF0-A70AE0192BFF}" type="presParOf" srcId="{E35388FA-24AF-4F7D-AE80-E9B1CA6BE6C1}" destId="{4E1C1761-CC08-49D3-B2E8-36EBCB904B1B}" srcOrd="1" destOrd="0" presId="urn:microsoft.com/office/officeart/2005/8/layout/chevron2"/>
    <dgm:cxn modelId="{9CD5CA64-8EFD-4B27-8AB1-389F6553E289}" type="presParOf" srcId="{E35388FA-24AF-4F7D-AE80-E9B1CA6BE6C1}" destId="{F06EEE71-57C1-49A2-87E3-89A0168F9D5E}" srcOrd="2" destOrd="0" presId="urn:microsoft.com/office/officeart/2005/8/layout/chevron2"/>
    <dgm:cxn modelId="{2BE0BE8D-3E91-42C1-B81D-8F5102D3A54A}" type="presParOf" srcId="{F06EEE71-57C1-49A2-87E3-89A0168F9D5E}" destId="{1D00AE61-E7A9-4FA3-8E3B-4F428EDA355B}" srcOrd="0" destOrd="0" presId="urn:microsoft.com/office/officeart/2005/8/layout/chevron2"/>
    <dgm:cxn modelId="{988E36DA-3ADF-4E37-9AA3-0B750621A37E}" type="presParOf" srcId="{F06EEE71-57C1-49A2-87E3-89A0168F9D5E}" destId="{BF086112-9BF2-4A3F-A4A5-FB0000AFC1EE}" srcOrd="1" destOrd="0" presId="urn:microsoft.com/office/officeart/2005/8/layout/chevron2"/>
    <dgm:cxn modelId="{27EDC471-897A-4C62-9873-E24631D370BB}" type="presParOf" srcId="{E35388FA-24AF-4F7D-AE80-E9B1CA6BE6C1}" destId="{32F5095F-A75E-4FBB-B4BA-B3220DC8E4DF}" srcOrd="3" destOrd="0" presId="urn:microsoft.com/office/officeart/2005/8/layout/chevron2"/>
    <dgm:cxn modelId="{F7953AF9-AAEB-4887-A81C-08091FBFBE67}" type="presParOf" srcId="{E35388FA-24AF-4F7D-AE80-E9B1CA6BE6C1}" destId="{D36D6252-0A99-415C-BE1A-E61089C3CE78}" srcOrd="4" destOrd="0" presId="urn:microsoft.com/office/officeart/2005/8/layout/chevron2"/>
    <dgm:cxn modelId="{80D26766-2BBE-4513-8DF7-D19B9C81DD82}" type="presParOf" srcId="{D36D6252-0A99-415C-BE1A-E61089C3CE78}" destId="{666888F2-7875-4966-9CEB-D83946E2B003}" srcOrd="0" destOrd="0" presId="urn:microsoft.com/office/officeart/2005/8/layout/chevron2"/>
    <dgm:cxn modelId="{38FBA960-D833-402E-8BC2-46B003C79369}" type="presParOf" srcId="{D36D6252-0A99-415C-BE1A-E61089C3CE78}" destId="{D266E3C1-ED2F-4418-82BC-649648E5E0B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088EB-2728-4F37-A291-DA4F05043724}">
      <dsp:nvSpPr>
        <dsp:cNvPr id="0" name=""/>
        <dsp:cNvSpPr/>
      </dsp:nvSpPr>
      <dsp:spPr>
        <a:xfrm rot="5400000">
          <a:off x="-204098" y="206040"/>
          <a:ext cx="1360658" cy="952461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1</a:t>
          </a:r>
        </a:p>
      </dsp:txBody>
      <dsp:txXfrm rot="-5400000">
        <a:off x="1" y="478173"/>
        <a:ext cx="952461" cy="408197"/>
      </dsp:txXfrm>
    </dsp:sp>
    <dsp:sp modelId="{9CEE9739-7C42-410B-9FCB-1DB16A6332FE}">
      <dsp:nvSpPr>
        <dsp:cNvPr id="0" name=""/>
        <dsp:cNvSpPr/>
      </dsp:nvSpPr>
      <dsp:spPr>
        <a:xfrm rot="5400000">
          <a:off x="3381522" y="-2427119"/>
          <a:ext cx="884428" cy="57425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/>
            <a:t> </a:t>
          </a:r>
          <a:r>
            <a:rPr lang="en-US" sz="2600" kern="1200" dirty="0" err="1" smtClean="0"/>
            <a:t>Biết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nhân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số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có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hai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chữ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số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với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số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có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một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chữ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số</a:t>
          </a:r>
          <a:r>
            <a:rPr lang="en-US" sz="2600" kern="1200" dirty="0" smtClean="0"/>
            <a:t> (</a:t>
          </a:r>
          <a:r>
            <a:rPr lang="en-US" sz="2600" kern="1200" dirty="0" err="1" smtClean="0"/>
            <a:t>có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nhớ</a:t>
          </a:r>
          <a:r>
            <a:rPr lang="en-US" sz="2600" kern="1200" dirty="0" smtClean="0"/>
            <a:t>)</a:t>
          </a:r>
          <a:endParaRPr lang="en-US" sz="2600" kern="1200" dirty="0"/>
        </a:p>
      </dsp:txBody>
      <dsp:txXfrm rot="-5400000">
        <a:off x="952461" y="45116"/>
        <a:ext cx="5699376" cy="798080"/>
      </dsp:txXfrm>
    </dsp:sp>
    <dsp:sp modelId="{1D00AE61-E7A9-4FA3-8E3B-4F428EDA355B}">
      <dsp:nvSpPr>
        <dsp:cNvPr id="0" name=""/>
        <dsp:cNvSpPr/>
      </dsp:nvSpPr>
      <dsp:spPr>
        <a:xfrm rot="5400000">
          <a:off x="-204098" y="1369219"/>
          <a:ext cx="1360658" cy="952461"/>
        </a:xfrm>
        <a:prstGeom prst="chevron">
          <a:avLst/>
        </a:prstGeom>
        <a:solidFill>
          <a:schemeClr val="accent1">
            <a:lumMod val="9000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2</a:t>
          </a:r>
        </a:p>
      </dsp:txBody>
      <dsp:txXfrm rot="-5400000">
        <a:off x="1" y="1641352"/>
        <a:ext cx="952461" cy="408197"/>
      </dsp:txXfrm>
    </dsp:sp>
    <dsp:sp modelId="{BF086112-9BF2-4A3F-A4A5-FB0000AFC1EE}">
      <dsp:nvSpPr>
        <dsp:cNvPr id="0" name=""/>
        <dsp:cNvSpPr/>
      </dsp:nvSpPr>
      <dsp:spPr>
        <a:xfrm rot="5400000">
          <a:off x="3381522" y="-1263940"/>
          <a:ext cx="884428" cy="57425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/>
            <a:t>Vận</a:t>
          </a:r>
          <a:r>
            <a:rPr lang="en-US" sz="2600" kern="1200" dirty="0"/>
            <a:t> </a:t>
          </a:r>
          <a:r>
            <a:rPr lang="en-US" sz="2600" kern="1200" dirty="0" err="1"/>
            <a:t>dụng</a:t>
          </a:r>
          <a:r>
            <a:rPr lang="en-US" sz="2600" kern="1200" dirty="0"/>
            <a:t> </a:t>
          </a:r>
          <a:r>
            <a:rPr lang="en-US" sz="2600" kern="1200" dirty="0" err="1" smtClean="0"/>
            <a:t>phép</a:t>
          </a:r>
          <a:r>
            <a:rPr lang="en-US" sz="2600" kern="1200" dirty="0" smtClean="0"/>
            <a:t> </a:t>
          </a:r>
          <a:r>
            <a:rPr lang="en-US" sz="2600" kern="1200" dirty="0" err="1"/>
            <a:t>nhân</a:t>
          </a:r>
          <a:r>
            <a:rPr lang="en-US" sz="2600" kern="1200" dirty="0"/>
            <a:t> </a:t>
          </a:r>
          <a:r>
            <a:rPr lang="en-US" sz="2600" kern="1200" dirty="0" err="1"/>
            <a:t>để</a:t>
          </a:r>
          <a:r>
            <a:rPr lang="en-US" sz="2600" kern="1200" dirty="0"/>
            <a:t> </a:t>
          </a:r>
          <a:r>
            <a:rPr lang="en-US" sz="2600" kern="1200" dirty="0" err="1" smtClean="0"/>
            <a:t>giải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toán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và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tính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toán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trong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cuộc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sống</a:t>
          </a:r>
          <a:r>
            <a:rPr lang="en-US" sz="2600" kern="1200" dirty="0" smtClean="0"/>
            <a:t>. </a:t>
          </a:r>
          <a:endParaRPr lang="en-US" sz="2600" kern="1200" dirty="0"/>
        </a:p>
      </dsp:txBody>
      <dsp:txXfrm rot="-5400000">
        <a:off x="952461" y="1208295"/>
        <a:ext cx="5699376" cy="798080"/>
      </dsp:txXfrm>
    </dsp:sp>
    <dsp:sp modelId="{666888F2-7875-4966-9CEB-D83946E2B003}">
      <dsp:nvSpPr>
        <dsp:cNvPr id="0" name=""/>
        <dsp:cNvSpPr/>
      </dsp:nvSpPr>
      <dsp:spPr>
        <a:xfrm rot="5400000">
          <a:off x="-204098" y="2532398"/>
          <a:ext cx="1360658" cy="952461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3</a:t>
          </a:r>
        </a:p>
      </dsp:txBody>
      <dsp:txXfrm rot="-5400000">
        <a:off x="1" y="2804531"/>
        <a:ext cx="952461" cy="408197"/>
      </dsp:txXfrm>
    </dsp:sp>
    <dsp:sp modelId="{D266E3C1-ED2F-4418-82BC-649648E5E0B5}">
      <dsp:nvSpPr>
        <dsp:cNvPr id="0" name=""/>
        <dsp:cNvSpPr/>
      </dsp:nvSpPr>
      <dsp:spPr>
        <a:xfrm rot="5400000">
          <a:off x="3381522" y="-100761"/>
          <a:ext cx="884428" cy="57425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/>
            <a:t>Phát</a:t>
          </a:r>
          <a:r>
            <a:rPr lang="en-US" sz="2600" kern="1200" dirty="0"/>
            <a:t> </a:t>
          </a:r>
          <a:r>
            <a:rPr lang="en-US" sz="2600" kern="1200" dirty="0" err="1"/>
            <a:t>triển</a:t>
          </a:r>
          <a:r>
            <a:rPr lang="en-US" sz="2600" kern="1200" dirty="0"/>
            <a:t> </a:t>
          </a:r>
          <a:r>
            <a:rPr lang="en-US" sz="2600" kern="1200" dirty="0" err="1"/>
            <a:t>năng</a:t>
          </a:r>
          <a:r>
            <a:rPr lang="en-US" sz="2600" kern="1200" dirty="0"/>
            <a:t> </a:t>
          </a:r>
          <a:r>
            <a:rPr lang="en-US" sz="2600" kern="1200" dirty="0" err="1"/>
            <a:t>lực</a:t>
          </a:r>
          <a:r>
            <a:rPr lang="en-US" sz="2600" kern="1200" dirty="0"/>
            <a:t> </a:t>
          </a:r>
          <a:r>
            <a:rPr lang="en-US" sz="2600" kern="1200" dirty="0" err="1"/>
            <a:t>ghi</a:t>
          </a:r>
          <a:r>
            <a:rPr lang="en-US" sz="2600" kern="1200" dirty="0"/>
            <a:t> </a:t>
          </a:r>
          <a:r>
            <a:rPr lang="en-US" sz="2600" kern="1200" dirty="0" err="1"/>
            <a:t>nhớ</a:t>
          </a:r>
          <a:r>
            <a:rPr lang="en-US" sz="2600" kern="1200" dirty="0"/>
            <a:t>, </a:t>
          </a:r>
          <a:r>
            <a:rPr lang="en-US" sz="2600" kern="1200" dirty="0" err="1"/>
            <a:t>rèn</a:t>
          </a:r>
          <a:r>
            <a:rPr lang="en-US" sz="2600" kern="1200" dirty="0"/>
            <a:t> </a:t>
          </a:r>
          <a:r>
            <a:rPr lang="en-US" sz="2600" kern="1200" dirty="0" err="1"/>
            <a:t>luyện</a:t>
          </a:r>
          <a:r>
            <a:rPr lang="en-US" sz="2600" kern="1200" dirty="0"/>
            <a:t> </a:t>
          </a:r>
          <a:r>
            <a:rPr lang="en-US" sz="2600" kern="1200" dirty="0" err="1"/>
            <a:t>tính</a:t>
          </a:r>
          <a:r>
            <a:rPr lang="en-US" sz="2600" kern="1200" dirty="0"/>
            <a:t> </a:t>
          </a:r>
          <a:r>
            <a:rPr lang="en-US" sz="2600" kern="1200" dirty="0" err="1"/>
            <a:t>toán</a:t>
          </a:r>
          <a:r>
            <a:rPr lang="en-US" sz="2600" kern="1200" dirty="0"/>
            <a:t> </a:t>
          </a:r>
          <a:r>
            <a:rPr lang="en-US" sz="2600" kern="1200" dirty="0" err="1"/>
            <a:t>cẩn</a:t>
          </a:r>
          <a:r>
            <a:rPr lang="en-US" sz="2600" kern="1200" dirty="0"/>
            <a:t> </a:t>
          </a:r>
          <a:r>
            <a:rPr lang="en-US" sz="2600" kern="1200" dirty="0" err="1"/>
            <a:t>thận</a:t>
          </a:r>
          <a:r>
            <a:rPr lang="en-US" sz="2600" kern="1200" dirty="0"/>
            <a:t>, </a:t>
          </a:r>
          <a:r>
            <a:rPr lang="en-US" sz="2600" kern="1200" dirty="0" err="1"/>
            <a:t>trình</a:t>
          </a:r>
          <a:r>
            <a:rPr lang="en-US" sz="2600" kern="1200" dirty="0"/>
            <a:t> </a:t>
          </a:r>
          <a:r>
            <a:rPr lang="en-US" sz="2600" kern="1200" dirty="0" err="1"/>
            <a:t>bày</a:t>
          </a:r>
          <a:r>
            <a:rPr lang="en-US" sz="2600" kern="1200" dirty="0"/>
            <a:t> </a:t>
          </a:r>
          <a:r>
            <a:rPr lang="en-US" sz="2600" kern="1200" dirty="0" err="1"/>
            <a:t>sạch</a:t>
          </a:r>
          <a:r>
            <a:rPr lang="en-US" sz="2600" kern="1200" dirty="0"/>
            <a:t> </a:t>
          </a:r>
          <a:r>
            <a:rPr lang="en-US" sz="2600" kern="1200" dirty="0" err="1"/>
            <a:t>đẹp</a:t>
          </a:r>
          <a:r>
            <a:rPr lang="en-US" sz="2600" kern="1200" dirty="0"/>
            <a:t>.</a:t>
          </a:r>
        </a:p>
      </dsp:txBody>
      <dsp:txXfrm rot="-5400000">
        <a:off x="952461" y="2371474"/>
        <a:ext cx="5699376" cy="798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93BA9-77F7-45D2-A0F5-F898C03CE24E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B2436-0F17-4E9B-A20F-B16FE32B3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0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253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CB5992-FC54-41E7-AF87-0A18A7955D3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5459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3277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A488D0-F93F-411C-B9EA-E37A405F02A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3715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14E1F88-4897-440F-87CE-B8C98D43FEF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165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2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75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1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90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66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6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9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82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13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9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65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1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6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97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38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0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06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67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0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79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41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22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56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62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7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515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361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07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569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" descr="F:\1-原创素材\1_mm1102\PPT\PPT_014\materaials\contents_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alloon" descr="F:\1-原创素材\1_mm1102\PPT\PPT_014\materaials\contents_3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526" y="260352"/>
            <a:ext cx="2871788" cy="39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alloon_2" descr="F:\1-原创素材\1_mm1102\PPT\PPT_014\materaials\contents_3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8631" flipH="1">
            <a:off x="563563" y="190501"/>
            <a:ext cx="4983163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shape" descr="F:\1-原创素材\1_mm1102\PPT\PPT_014\materaials\contents_2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240" y="1019175"/>
            <a:ext cx="9177337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ssland" descr="F:\1-原创素材\1_mm1102\PPT\PPT_014\materaials\contents_5.pn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33950"/>
            <a:ext cx="121920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组合 2"/>
          <p:cNvGrpSpPr>
            <a:grpSpLocks/>
          </p:cNvGrpSpPr>
          <p:nvPr userDrawn="1"/>
        </p:nvGrpSpPr>
        <p:grpSpPr bwMode="auto">
          <a:xfrm>
            <a:off x="595315" y="4965701"/>
            <a:ext cx="11001375" cy="1919288"/>
            <a:chOff x="-4251670" y="1149350"/>
            <a:chExt cx="16299090" cy="2844800"/>
          </a:xfrm>
        </p:grpSpPr>
        <p:pic>
          <p:nvPicPr>
            <p:cNvPr id="8" name="children_1" descr="F:\1-原创素材\1_mm1102\PPT\PPT_014\materaials\children_1.pn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251670" y="1339850"/>
              <a:ext cx="1790700" cy="246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children_2" descr="F:\1-原创素材\1_mm1102\PPT\PPT_014\materaials\children_2.pn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758950" y="1308100"/>
              <a:ext cx="1574800" cy="252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children_3" descr="F:\1-原创素材\1_mm1102\PPT\PPT_014\materaials\children_3.png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25" y="1295400"/>
              <a:ext cx="1790700" cy="255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children_4" descr="F:\1-原创素材\1_mm1102\PPT\PPT_014\materaials\children_4.png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0350" y="1149350"/>
              <a:ext cx="1600200" cy="284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children_5" descr="F:\1-原创素材\1_mm1102\PPT\PPT_014\materaials\children_5.png"/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361" y="1244600"/>
              <a:ext cx="2006600" cy="2654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children_6" descr="F:\1-原创素材\1_mm1102\PPT\PPT_014\materaials\children_6.png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16951" y="1219200"/>
              <a:ext cx="16891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children_7" descr="F:\1-原创素材\1_mm1102\PPT\PPT_014\materaials\children_7.png"/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835" y="1346200"/>
              <a:ext cx="2019300" cy="2451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children_8" descr="F:\1-原创素材\1_mm1102\PPT\PPT_014\materaials\children_8.png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69420" y="1327150"/>
              <a:ext cx="1778000" cy="248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Box 20"/>
          <p:cNvSpPr txBox="1">
            <a:spLocks noChangeArrowheads="1"/>
          </p:cNvSpPr>
          <p:nvPr userDrawn="1"/>
        </p:nvSpPr>
        <p:spPr bwMode="auto">
          <a:xfrm>
            <a:off x="-3889375" y="7845425"/>
            <a:ext cx="1507144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CN" sz="1950">
                <a:solidFill>
                  <a:schemeClr val="bg1"/>
                </a:solidFill>
              </a:rPr>
              <a:t>Contents_N</a:t>
            </a:r>
            <a:endParaRPr lang="zh-CN" altLang="en-US" sz="1950">
              <a:solidFill>
                <a:schemeClr val="bg1"/>
              </a:solidFill>
            </a:endParaRPr>
          </a:p>
        </p:txBody>
      </p:sp>
      <p:grpSp>
        <p:nvGrpSpPr>
          <p:cNvPr id="17" name="kite_group"/>
          <p:cNvGrpSpPr>
            <a:grpSpLocks/>
          </p:cNvGrpSpPr>
          <p:nvPr userDrawn="1"/>
        </p:nvGrpSpPr>
        <p:grpSpPr bwMode="auto">
          <a:xfrm>
            <a:off x="-241300" y="-1579562"/>
            <a:ext cx="5808664" cy="2886076"/>
            <a:chOff x="-180528" y="-1185078"/>
            <a:chExt cx="4356278" cy="2165477"/>
          </a:xfrm>
        </p:grpSpPr>
        <p:pic>
          <p:nvPicPr>
            <p:cNvPr id="18" name="kite" descr="F:\1-原创素材\1_mm1102\PPT\PPT_014\materaials\contents_4.png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0195" y="411510"/>
              <a:ext cx="675555" cy="568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椭圆 1"/>
            <p:cNvSpPr/>
            <p:nvPr userDrawn="1"/>
          </p:nvSpPr>
          <p:spPr>
            <a:xfrm>
              <a:off x="-180528" y="-1185078"/>
              <a:ext cx="71434" cy="7146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950"/>
            </a:p>
          </p:txBody>
        </p:sp>
      </p:grpSp>
    </p:spTree>
    <p:extLst>
      <p:ext uri="{BB962C8B-B14F-4D97-AF65-F5344CB8AC3E}">
        <p14:creationId xmlns:p14="http://schemas.microsoft.com/office/powerpoint/2010/main" val="935118435"/>
      </p:ext>
    </p:extLst>
  </p:cSld>
  <p:clrMapOvr>
    <a:masterClrMapping/>
  </p:clrMapOvr>
  <p:transition spd="slow" advTm="1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30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-3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Rot by="3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-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600000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Rot by="-300000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22" dur="4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600000">
                                      <p:cBhvr>
                                        <p:cTn id="24" dur="4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08642E-6 L 0.0375 0.01975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98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0.0375 0.01975 L 0.02969 -0.01235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-16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8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6220249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8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829210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6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18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0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5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1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4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72E9-2371-4D29-9C69-0307709E52D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B037-87B0-4D53-9BC2-51F310E29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1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685" r:id="rId3"/>
    <p:sldLayoutId id="2147483683" r:id="rId4"/>
    <p:sldLayoutId id="2147483650" r:id="rId5"/>
    <p:sldLayoutId id="2147483684" r:id="rId6"/>
    <p:sldLayoutId id="2147483682" r:id="rId7"/>
    <p:sldLayoutId id="2147483681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80" r:id="rId14"/>
    <p:sldLayoutId id="2147483679" r:id="rId15"/>
    <p:sldLayoutId id="2147483678" r:id="rId16"/>
    <p:sldLayoutId id="2147483677" r:id="rId17"/>
    <p:sldLayoutId id="2147483676" r:id="rId18"/>
    <p:sldLayoutId id="2147483673" r:id="rId19"/>
    <p:sldLayoutId id="2147483672" r:id="rId20"/>
    <p:sldLayoutId id="2147483671" r:id="rId21"/>
    <p:sldLayoutId id="2147483670" r:id="rId22"/>
    <p:sldLayoutId id="2147483669" r:id="rId23"/>
    <p:sldLayoutId id="2147483668" r:id="rId24"/>
    <p:sldLayoutId id="2147483667" r:id="rId25"/>
    <p:sldLayoutId id="2147483666" r:id="rId26"/>
    <p:sldLayoutId id="2147483665" r:id="rId27"/>
    <p:sldLayoutId id="2147483664" r:id="rId28"/>
    <p:sldLayoutId id="2147483663" r:id="rId29"/>
    <p:sldLayoutId id="2147483662" r:id="rId30"/>
    <p:sldLayoutId id="2147483661" r:id="rId31"/>
    <p:sldLayoutId id="2147483660" r:id="rId32"/>
    <p:sldLayoutId id="2147483656" r:id="rId33"/>
    <p:sldLayoutId id="2147483657" r:id="rId34"/>
    <p:sldLayoutId id="2147483658" r:id="rId35"/>
    <p:sldLayoutId id="2147483659" r:id="rId36"/>
    <p:sldLayoutId id="2147483674" r:id="rId37"/>
    <p:sldLayoutId id="2147483675" r:id="rId38"/>
    <p:sldLayoutId id="2147483687" r:id="rId3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9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536158" y="2578895"/>
            <a:ext cx="5013617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5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– LỚP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38538" y="2925366"/>
            <a:ext cx="5143500" cy="15234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ea typeface="微软雅黑" panose="020B0503020204020204" pitchFamily="34" charset="-122"/>
              </a:rPr>
              <a:t> </a:t>
            </a:r>
          </a:p>
          <a:p>
            <a:pPr algn="ctr" eaLnBrk="1" hangingPunct="1">
              <a:defRPr/>
            </a:pPr>
            <a:r>
              <a:rPr lang="en-US" sz="3300" b="1" kern="10" dirty="0">
                <a:ln w="19050"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TUẦN </a:t>
            </a:r>
            <a:r>
              <a:rPr lang="en-US" sz="3300" b="1" kern="10" dirty="0" smtClean="0">
                <a:ln w="19050"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5 </a:t>
            </a:r>
            <a:r>
              <a:rPr lang="en-US" sz="3300" b="1" kern="10" dirty="0">
                <a:ln w="19050"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– TIẾT </a:t>
            </a:r>
            <a:r>
              <a:rPr lang="en-US" sz="3300" b="1" kern="10" dirty="0" smtClean="0">
                <a:ln w="19050"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22</a:t>
            </a:r>
            <a:endParaRPr lang="en-US" sz="3300" b="1" kern="10" dirty="0">
              <a:ln w="19050">
                <a:round/>
                <a:headEnd/>
                <a:tailEnd/>
              </a:ln>
              <a:solidFill>
                <a:srgbClr val="FF0000"/>
              </a:solidFill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sz="3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118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819" y="3770711"/>
            <a:ext cx="2289572" cy="2518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1704">
            <a:off x="2146698" y="3810000"/>
            <a:ext cx="2702719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图片 35" descr="图片包含 镜子, 汽车, 室内, 反射&#10;&#10;已生成高可信度的说明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856" y="572692"/>
            <a:ext cx="6229350" cy="4332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Box 2"/>
          <p:cNvSpPr txBox="1">
            <a:spLocks noChangeArrowheads="1"/>
          </p:cNvSpPr>
          <p:nvPr/>
        </p:nvSpPr>
        <p:spPr bwMode="auto">
          <a:xfrm>
            <a:off x="3907662" y="2245098"/>
            <a:ext cx="4248150" cy="56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041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3707643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6" y="983458"/>
            <a:ext cx="8924925" cy="475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 descr="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917" y="983457"/>
            <a:ext cx="5160169" cy="879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2EC976-E8E9-44BA-B814-08D15FA9FD16}"/>
              </a:ext>
            </a:extLst>
          </p:cNvPr>
          <p:cNvSpPr txBox="1"/>
          <p:nvPr/>
        </p:nvSpPr>
        <p:spPr>
          <a:xfrm>
            <a:off x="4423172" y="1159669"/>
            <a:ext cx="3989784" cy="473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73857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78" b="1" dirty="0" err="1">
                <a:solidFill>
                  <a:prstClr val="black"/>
                </a:solidFill>
                <a:cs typeface="Arial" panose="020B0604020202020204" pitchFamily="34" charset="0"/>
              </a:rPr>
              <a:t>YÊU</a:t>
            </a:r>
            <a:r>
              <a:rPr lang="en-US" sz="2478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sz="2478" b="1" dirty="0" err="1">
                <a:solidFill>
                  <a:prstClr val="black"/>
                </a:solidFill>
                <a:cs typeface="Arial" panose="020B0604020202020204" pitchFamily="34" charset="0"/>
              </a:rPr>
              <a:t>CẦU</a:t>
            </a:r>
            <a:r>
              <a:rPr lang="en-US" sz="2478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sz="2478" b="1" dirty="0" err="1">
                <a:solidFill>
                  <a:prstClr val="black"/>
                </a:solidFill>
                <a:cs typeface="Arial" panose="020B0604020202020204" pitchFamily="34" charset="0"/>
              </a:rPr>
              <a:t>CẦN</a:t>
            </a:r>
            <a:r>
              <a:rPr lang="en-US" sz="2478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sz="2478" b="1" dirty="0" err="1">
                <a:solidFill>
                  <a:prstClr val="black"/>
                </a:solidFill>
                <a:cs typeface="Arial" panose="020B0604020202020204" pitchFamily="34" charset="0"/>
              </a:rPr>
              <a:t>ĐẠT</a:t>
            </a:r>
            <a:endParaRPr lang="en-US" sz="2478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FA669DF-7234-4DDC-B219-32D8A42CD50A}"/>
              </a:ext>
            </a:extLst>
          </p:cNvPr>
          <p:cNvGraphicFramePr/>
          <p:nvPr/>
        </p:nvGraphicFramePr>
        <p:xfrm>
          <a:off x="2448889" y="1770034"/>
          <a:ext cx="6695012" cy="369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3256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76600" y="-9832"/>
            <a:ext cx="563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1180704" y="1772408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49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14401" y="2044198"/>
            <a:ext cx="63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370641" y="2315830"/>
            <a:ext cx="746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1104504" y="2905228"/>
            <a:ext cx="685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3314304" y="1772408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27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964260" y="2034018"/>
            <a:ext cx="63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3490119" y="2337445"/>
            <a:ext cx="63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3132612" y="2906326"/>
            <a:ext cx="715962" cy="1018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5070324" y="1785016"/>
            <a:ext cx="1127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57</a:t>
            </a: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4807349" y="2085059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5219304" y="2377554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4952604" y="2880935"/>
            <a:ext cx="648570" cy="19839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6966131" y="1804422"/>
            <a:ext cx="11731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18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6718728" y="2113935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8384626" y="2805433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192</a:t>
            </a:r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6812501" y="2879346"/>
            <a:ext cx="726922" cy="1588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3089214" y="2890853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108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8232692" y="2034018"/>
            <a:ext cx="4270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8769518" y="2274793"/>
            <a:ext cx="63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 flipV="1">
            <a:off x="8458008" y="2839050"/>
            <a:ext cx="631390" cy="2918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4838304" y="2880934"/>
            <a:ext cx="14176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335</a:t>
            </a:r>
          </a:p>
        </p:txBody>
      </p:sp>
      <p:sp>
        <p:nvSpPr>
          <p:cNvPr id="40988" name="Text Box 28"/>
          <p:cNvSpPr txBox="1">
            <a:spLocks noChangeArrowheads="1"/>
          </p:cNvSpPr>
          <p:nvPr/>
        </p:nvSpPr>
        <p:spPr bwMode="auto">
          <a:xfrm>
            <a:off x="6949857" y="2880934"/>
            <a:ext cx="9604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90</a:t>
            </a:r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1066404" y="2880934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 98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8559622" y="1785016"/>
            <a:ext cx="14938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64</a:t>
            </a: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7149191" y="2346669"/>
            <a:ext cx="639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914400" y="5334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C0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3200" b="1" dirty="0">
                <a:solidFill>
                  <a:srgbClr val="C00000"/>
                </a:solidFill>
                <a:cs typeface="Arial" panose="020B0604020202020204" pitchFamily="34" charset="0"/>
              </a:rPr>
              <a:t> 1: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cs typeface="Arial" panose="020B0604020202020204" pitchFamily="34" charset="0"/>
              </a:rPr>
              <a:t>Tính</a:t>
            </a:r>
            <a:endParaRPr lang="en-US" altLang="en-US" sz="3200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3" name="Cloud Callout 32"/>
          <p:cNvSpPr/>
          <p:nvPr/>
        </p:nvSpPr>
        <p:spPr>
          <a:xfrm>
            <a:off x="4575126" y="3865651"/>
            <a:ext cx="4767263" cy="1966913"/>
          </a:xfrm>
          <a:prstGeom prst="cloudCallout">
            <a:avLst>
              <a:gd name="adj1" fmla="val -25292"/>
              <a:gd name="adj2" fmla="val 87529"/>
            </a:avLst>
          </a:prstGeom>
          <a:gradFill rotWithShape="1">
            <a:gsLst>
              <a:gs pos="0">
                <a:srgbClr val="BBE0E3">
                  <a:tint val="50000"/>
                  <a:satMod val="300000"/>
                </a:srgbClr>
              </a:gs>
              <a:gs pos="35000">
                <a:srgbClr val="BBE0E3">
                  <a:tint val="37000"/>
                  <a:satMod val="300000"/>
                </a:srgbClr>
              </a:gs>
              <a:gs pos="100000">
                <a:srgbClr val="BBE0E3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BBE0E3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defTabSz="131161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Các con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làm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vào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SGK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trong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thời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gian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3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phút</a:t>
            </a:r>
            <a:endParaRPr lang="en-US" sz="2800" kern="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76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  <p:bldP spid="40968" grpId="0"/>
      <p:bldP spid="40969" grpId="0"/>
      <p:bldP spid="40970" grpId="0" animBg="1"/>
      <p:bldP spid="40971" grpId="0"/>
      <p:bldP spid="40972" grpId="0"/>
      <p:bldP spid="40973" grpId="0"/>
      <p:bldP spid="40974" grpId="0" animBg="1"/>
      <p:bldP spid="40975" grpId="0"/>
      <p:bldP spid="40976" grpId="0"/>
      <p:bldP spid="40977" grpId="0"/>
      <p:bldP spid="40978" grpId="0" animBg="1"/>
      <p:bldP spid="40979" grpId="0"/>
      <p:bldP spid="40980" grpId="0"/>
      <p:bldP spid="40981" grpId="0"/>
      <p:bldP spid="40982" grpId="0" animBg="1"/>
      <p:bldP spid="40983" grpId="0"/>
      <p:bldP spid="40984" grpId="0"/>
      <p:bldP spid="40985" grpId="0"/>
      <p:bldP spid="40986" grpId="0" animBg="1"/>
      <p:bldP spid="40987" grpId="0"/>
      <p:bldP spid="40988" grpId="0"/>
      <p:bldP spid="40989" grpId="0"/>
      <p:bldP spid="40990" grpId="0"/>
      <p:bldP spid="40991" grpId="0"/>
      <p:bldP spid="40996" grpId="0"/>
      <p:bldP spid="33" grpId="0" animBg="1"/>
      <p:bldP spid="3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85800" y="235846"/>
            <a:ext cx="91440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2: </a:t>
            </a:r>
            <a:r>
              <a:rPr lang="en-US" altLang="en-US" sz="2800" dirty="0" err="1" smtClean="0">
                <a:solidFill>
                  <a:srgbClr val="FFFF00"/>
                </a:solidFill>
                <a:cs typeface="Arial" panose="020B0604020202020204" pitchFamily="34" charset="0"/>
              </a:rPr>
              <a:t>Đặt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tính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rồi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tính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a,  38 x  2               b, 53 x 4            c, 84 x 3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     </a:t>
            </a:r>
            <a:r>
              <a:rPr lang="en-US" alt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 27 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x  6                  </a:t>
            </a:r>
            <a:r>
              <a:rPr lang="en-US" alt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45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x 5                32 x4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1295400" y="2743200"/>
            <a:ext cx="10842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38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1475163" y="3387920"/>
            <a:ext cx="6429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V="1">
            <a:off x="1295400" y="3896337"/>
            <a:ext cx="593496" cy="7938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990578" y="3074243"/>
            <a:ext cx="677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990578" y="3948404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114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2819399" y="2751138"/>
            <a:ext cx="9477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27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2972491" y="3385810"/>
            <a:ext cx="50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2808083" y="3909030"/>
            <a:ext cx="672408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488228" y="390903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162</a:t>
            </a:r>
            <a:endParaRPr lang="en-US" altLang="en-US" sz="28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4419598" y="2728434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53 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4625579" y="3342620"/>
            <a:ext cx="5893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4141175" y="3045102"/>
            <a:ext cx="677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2549423" y="2987857"/>
            <a:ext cx="541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2798" name="Line 30"/>
          <p:cNvSpPr>
            <a:spLocks noChangeShapeType="1"/>
          </p:cNvSpPr>
          <p:nvPr/>
        </p:nvSpPr>
        <p:spPr bwMode="auto">
          <a:xfrm flipV="1">
            <a:off x="4419598" y="3911140"/>
            <a:ext cx="685802" cy="12289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4123863" y="3911140"/>
            <a:ext cx="1091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212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5937152" y="2750546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45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6122375" y="3306712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>
            <a:off x="5876564" y="3923429"/>
            <a:ext cx="676636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5741375" y="3936715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225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5667343" y="3053069"/>
            <a:ext cx="527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2810" name="Text Box 42"/>
          <p:cNvSpPr txBox="1">
            <a:spLocks noChangeArrowheads="1"/>
          </p:cNvSpPr>
          <p:nvPr/>
        </p:nvSpPr>
        <p:spPr bwMode="auto">
          <a:xfrm>
            <a:off x="7605712" y="274320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84</a:t>
            </a:r>
          </a:p>
        </p:txBody>
      </p:sp>
      <p:sp>
        <p:nvSpPr>
          <p:cNvPr id="32811" name="Text Box 43"/>
          <p:cNvSpPr txBox="1">
            <a:spLocks noChangeArrowheads="1"/>
          </p:cNvSpPr>
          <p:nvPr/>
        </p:nvSpPr>
        <p:spPr bwMode="auto">
          <a:xfrm>
            <a:off x="7775145" y="3330491"/>
            <a:ext cx="619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32812" name="Line 44"/>
          <p:cNvSpPr>
            <a:spLocks noChangeShapeType="1"/>
          </p:cNvSpPr>
          <p:nvPr/>
        </p:nvSpPr>
        <p:spPr bwMode="auto">
          <a:xfrm>
            <a:off x="7597956" y="3904275"/>
            <a:ext cx="555444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7384292" y="3915154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252</a:t>
            </a:r>
          </a:p>
        </p:txBody>
      </p:sp>
      <p:sp>
        <p:nvSpPr>
          <p:cNvPr id="32814" name="Text Box 46"/>
          <p:cNvSpPr txBox="1">
            <a:spLocks noChangeArrowheads="1"/>
          </p:cNvSpPr>
          <p:nvPr/>
        </p:nvSpPr>
        <p:spPr bwMode="auto">
          <a:xfrm>
            <a:off x="7327288" y="2948948"/>
            <a:ext cx="541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2815" name="Text Box 47"/>
          <p:cNvSpPr txBox="1">
            <a:spLocks noChangeArrowheads="1"/>
          </p:cNvSpPr>
          <p:nvPr/>
        </p:nvSpPr>
        <p:spPr bwMode="auto">
          <a:xfrm>
            <a:off x="9205913" y="2743200"/>
            <a:ext cx="1004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32</a:t>
            </a:r>
          </a:p>
        </p:txBody>
      </p:sp>
      <p:sp>
        <p:nvSpPr>
          <p:cNvPr id="32816" name="Text Box 48"/>
          <p:cNvSpPr txBox="1">
            <a:spLocks noChangeArrowheads="1"/>
          </p:cNvSpPr>
          <p:nvPr/>
        </p:nvSpPr>
        <p:spPr bwMode="auto">
          <a:xfrm>
            <a:off x="9440250" y="3274358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32817" name="Line 49"/>
          <p:cNvSpPr>
            <a:spLocks noChangeShapeType="1"/>
          </p:cNvSpPr>
          <p:nvPr/>
        </p:nvSpPr>
        <p:spPr bwMode="auto">
          <a:xfrm flipV="1">
            <a:off x="9220200" y="3911140"/>
            <a:ext cx="609600" cy="12289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2818" name="Text Box 50"/>
          <p:cNvSpPr txBox="1">
            <a:spLocks noChangeArrowheads="1"/>
          </p:cNvSpPr>
          <p:nvPr/>
        </p:nvSpPr>
        <p:spPr bwMode="auto">
          <a:xfrm>
            <a:off x="9053730" y="3923429"/>
            <a:ext cx="10525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128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8914605" y="3004810"/>
            <a:ext cx="541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cs typeface="Arial" panose="020B0604020202020204" pitchFamily="34" charset="0"/>
              </a:rPr>
              <a:t>x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6822281" y="2556914"/>
            <a:ext cx="4767263" cy="1966913"/>
          </a:xfrm>
          <a:prstGeom prst="cloudCallout">
            <a:avLst>
              <a:gd name="adj1" fmla="val -25292"/>
              <a:gd name="adj2" fmla="val 87529"/>
            </a:avLst>
          </a:prstGeom>
          <a:gradFill rotWithShape="1">
            <a:gsLst>
              <a:gs pos="0">
                <a:srgbClr val="BBE0E3">
                  <a:tint val="50000"/>
                  <a:satMod val="300000"/>
                </a:srgbClr>
              </a:gs>
              <a:gs pos="35000">
                <a:srgbClr val="BBE0E3">
                  <a:tint val="37000"/>
                  <a:satMod val="300000"/>
                </a:srgbClr>
              </a:gs>
              <a:gs pos="100000">
                <a:srgbClr val="BBE0E3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BBE0E3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defTabSz="13116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Các con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làm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vào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vở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trong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thời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gian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smtClean="0">
                <a:solidFill>
                  <a:srgbClr val="FF0000"/>
                </a:solidFill>
                <a:cs typeface="Arial" panose="020B0604020202020204" pitchFamily="34" charset="0"/>
              </a:rPr>
              <a:t>5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phút</a:t>
            </a:r>
            <a:endParaRPr lang="en-US" sz="2800" kern="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3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85" grpId="0"/>
      <p:bldP spid="32786" grpId="0"/>
      <p:bldP spid="32787" grpId="0" animBg="1"/>
      <p:bldP spid="32788" grpId="0"/>
      <p:bldP spid="32789" grpId="0"/>
      <p:bldP spid="32790" grpId="0"/>
      <p:bldP spid="32791" grpId="0"/>
      <p:bldP spid="32792" grpId="0" animBg="1"/>
      <p:bldP spid="32793" grpId="0"/>
      <p:bldP spid="32794" grpId="0"/>
      <p:bldP spid="32795" grpId="0"/>
      <p:bldP spid="32796" grpId="0"/>
      <p:bldP spid="32797" grpId="0"/>
      <p:bldP spid="32798" grpId="0" animBg="1"/>
      <p:bldP spid="32799" grpId="0"/>
      <p:bldP spid="32800" grpId="0"/>
      <p:bldP spid="32801" grpId="0"/>
      <p:bldP spid="32802" grpId="0" animBg="1"/>
      <p:bldP spid="32803" grpId="0"/>
      <p:bldP spid="32804" grpId="0"/>
      <p:bldP spid="32810" grpId="0"/>
      <p:bldP spid="32811" grpId="0"/>
      <p:bldP spid="32812" grpId="0" animBg="1"/>
      <p:bldP spid="32813" grpId="0"/>
      <p:bldP spid="32814" grpId="0"/>
      <p:bldP spid="32815" grpId="0"/>
      <p:bldP spid="32816" grpId="0"/>
      <p:bldP spid="32817" grpId="0" animBg="1"/>
      <p:bldP spid="32818" grpId="0"/>
      <p:bldP spid="32819" grpId="0"/>
      <p:bldP spid="35" grpId="0" animBg="1"/>
      <p:bldP spid="3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33400" y="525462"/>
            <a:ext cx="1173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3: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ngày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24 </a:t>
            </a:r>
            <a:r>
              <a:rPr lang="en-US" altLang="en-US" sz="2800" dirty="0" err="1" smtClean="0">
                <a:solidFill>
                  <a:srgbClr val="FFFF00"/>
                </a:solidFill>
                <a:cs typeface="Arial" panose="020B0604020202020204" pitchFamily="34" charset="0"/>
              </a:rPr>
              <a:t>giờ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. </a:t>
            </a:r>
            <a:r>
              <a:rPr lang="en-US" altLang="en-US" sz="2800" dirty="0" err="1" smtClean="0">
                <a:solidFill>
                  <a:srgbClr val="FFFF00"/>
                </a:solidFill>
                <a:cs typeface="Arial" panose="020B0604020202020204" pitchFamily="34" charset="0"/>
              </a:rPr>
              <a:t>Hỏi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6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ngày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có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tất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cả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bao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nhiêu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giờ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? 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143000" y="1676400"/>
            <a:ext cx="289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cs typeface="Arial" panose="020B0604020202020204" pitchFamily="34" charset="0"/>
              </a:rPr>
              <a:t>Tóm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cs typeface="Arial" panose="020B0604020202020204" pitchFamily="34" charset="0"/>
              </a:rPr>
              <a:t>tắt</a:t>
            </a:r>
            <a:r>
              <a:rPr lang="en-US" altLang="en-US" sz="2800" b="1" dirty="0">
                <a:solidFill>
                  <a:srgbClr val="FF0000"/>
                </a:solidFill>
                <a:cs typeface="Arial" panose="020B0604020202020204" pitchFamily="34" charset="0"/>
              </a:rPr>
              <a:t> :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838200" y="2217739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2800" dirty="0" err="1" smtClean="0">
                <a:solidFill>
                  <a:srgbClr val="FFFF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ngày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  :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   24 </a:t>
            </a:r>
            <a:r>
              <a:rPr lang="en-US" altLang="en-US" sz="2800" dirty="0" err="1">
                <a:solidFill>
                  <a:schemeClr val="bg1"/>
                </a:solidFill>
                <a:cs typeface="Arial" panose="020B0604020202020204" pitchFamily="34" charset="0"/>
              </a:rPr>
              <a:t>giờ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838200" y="2751139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   6  </a:t>
            </a:r>
            <a:r>
              <a:rPr lang="en-US" altLang="en-US" sz="2800" dirty="0" err="1">
                <a:solidFill>
                  <a:srgbClr val="FFFF00"/>
                </a:solidFill>
                <a:cs typeface="Arial" panose="020B0604020202020204" pitchFamily="34" charset="0"/>
              </a:rPr>
              <a:t>ngày</a:t>
            </a:r>
            <a:r>
              <a:rPr lang="en-US" altLang="en-US" sz="2800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rgbClr val="FFFF00"/>
                </a:solidFill>
                <a:cs typeface="Arial" panose="020B0604020202020204" pitchFamily="34" charset="0"/>
              </a:rPr>
              <a:t>     :   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… </a:t>
            </a:r>
            <a:r>
              <a:rPr lang="en-US" altLang="en-US" sz="2800" dirty="0" err="1">
                <a:solidFill>
                  <a:schemeClr val="bg1"/>
                </a:solidFill>
                <a:cs typeface="Arial" panose="020B0604020202020204" pitchFamily="34" charset="0"/>
              </a:rPr>
              <a:t>giờ</a:t>
            </a:r>
            <a:r>
              <a:rPr lang="en-US" altLang="en-US" sz="2800" dirty="0">
                <a:solidFill>
                  <a:schemeClr val="bg1"/>
                </a:solidFill>
                <a:cs typeface="Arial" panose="020B0604020202020204" pitchFamily="34" charset="0"/>
              </a:rPr>
              <a:t> ?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676400" y="1048682"/>
            <a:ext cx="3048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53000" y="1056564"/>
            <a:ext cx="5486400" cy="22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loud Callout 16"/>
          <p:cNvSpPr/>
          <p:nvPr/>
        </p:nvSpPr>
        <p:spPr>
          <a:xfrm>
            <a:off x="7032625" y="2051050"/>
            <a:ext cx="4767263" cy="1966913"/>
          </a:xfrm>
          <a:prstGeom prst="cloudCallout">
            <a:avLst>
              <a:gd name="adj1" fmla="val -25292"/>
              <a:gd name="adj2" fmla="val 87529"/>
            </a:avLst>
          </a:prstGeom>
          <a:gradFill rotWithShape="1">
            <a:gsLst>
              <a:gs pos="0">
                <a:srgbClr val="BBE0E3">
                  <a:tint val="50000"/>
                  <a:satMod val="300000"/>
                </a:srgbClr>
              </a:gs>
              <a:gs pos="35000">
                <a:srgbClr val="BBE0E3">
                  <a:tint val="37000"/>
                  <a:satMod val="300000"/>
                </a:srgbClr>
              </a:gs>
              <a:gs pos="100000">
                <a:srgbClr val="BBE0E3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BBE0E3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defTabSz="13116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Các con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làm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vào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vở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trong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thời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gian</a:t>
            </a:r>
            <a:r>
              <a:rPr lang="en-US" sz="2800" kern="0" dirty="0">
                <a:solidFill>
                  <a:srgbClr val="FF0000"/>
                </a:solidFill>
                <a:cs typeface="Arial" panose="020B0604020202020204" pitchFamily="34" charset="0"/>
              </a:rPr>
              <a:t> 3 </a:t>
            </a:r>
            <a:r>
              <a:rPr lang="en-US" sz="2800" kern="0" dirty="0" err="1">
                <a:solidFill>
                  <a:srgbClr val="FF0000"/>
                </a:solidFill>
                <a:cs typeface="Arial" panose="020B0604020202020204" pitchFamily="34" charset="0"/>
              </a:rPr>
              <a:t>phút</a:t>
            </a:r>
            <a:endParaRPr lang="en-US" sz="2800" kern="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id="{B8785C99-5577-49E9-B323-58BDC11B8669}"/>
              </a:ext>
            </a:extLst>
          </p:cNvPr>
          <p:cNvSpPr/>
          <p:nvPr/>
        </p:nvSpPr>
        <p:spPr>
          <a:xfrm>
            <a:off x="4191000" y="3727016"/>
            <a:ext cx="5964238" cy="2376487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solidFill>
                  <a:srgbClr val="002060"/>
                </a:solidFill>
                <a:cs typeface="Arial" panose="020B0604020202020204" pitchFamily="34" charset="0"/>
              </a:rPr>
              <a:t>6 </a:t>
            </a:r>
            <a:r>
              <a:rPr lang="en-US" altLang="en-US" sz="28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ngày</a:t>
            </a:r>
            <a:r>
              <a:rPr lang="en-US" altLang="en-US" sz="28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28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giờ</a:t>
            </a:r>
            <a:r>
              <a:rPr lang="en-US" altLang="en-US" sz="28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eaLnBrk="1" hangingPunct="1">
              <a:defRPr/>
            </a:pP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 </a:t>
            </a: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 </a:t>
            </a: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 (</a:t>
            </a:r>
            <a:r>
              <a:rPr lang="en-US" alt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8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altLang="en-US" sz="2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144 (</a:t>
            </a:r>
            <a:r>
              <a:rPr lang="en-US" alt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15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  <p:bldP spid="33800" grpId="0"/>
      <p:bldP spid="33801" grpId="0"/>
      <p:bldP spid="17" grpId="0" animBg="1"/>
      <p:bldP spid="17" grpId="1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811000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67000" y="1555750"/>
            <a:ext cx="63246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VẬN DỤNG – TIẾP NỐI:</a:t>
            </a:r>
          </a:p>
        </p:txBody>
      </p:sp>
      <p:sp>
        <p:nvSpPr>
          <p:cNvPr id="34820" name="TextBox 5"/>
          <p:cNvSpPr txBox="1">
            <a:spLocks noChangeArrowheads="1"/>
          </p:cNvSpPr>
          <p:nvPr/>
        </p:nvSpPr>
        <p:spPr bwMode="auto">
          <a:xfrm>
            <a:off x="1976438" y="2427288"/>
            <a:ext cx="8001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Hoàn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vở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nếu</a:t>
            </a:r>
            <a:r>
              <a:rPr lang="en-US" altLang="en-US" sz="2800" i="1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chưa</a:t>
            </a:r>
            <a:r>
              <a:rPr lang="en-US" altLang="en-US" sz="2800" i="1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xong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Chuẩn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Bảng</a:t>
            </a:r>
            <a:r>
              <a:rPr lang="en-US" alt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chia 6 </a:t>
            </a:r>
            <a:r>
              <a:rPr lang="en-US" altLang="en-US" sz="2800" dirty="0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altLang="en-US" sz="280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altLang="en-US" sz="2800" dirty="0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24)</a:t>
            </a:r>
            <a:endParaRPr lang="en-US" altLang="en-US" sz="2800" dirty="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3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521" y="3770711"/>
            <a:ext cx="1718072" cy="2518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1704">
            <a:off x="3134916" y="3810002"/>
            <a:ext cx="2025253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95552" y="1943102"/>
            <a:ext cx="7278220" cy="23775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giờ </a:t>
            </a:r>
            <a:r>
              <a:rPr lang="en-US" sz="4950" b="1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95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sau!</a:t>
            </a:r>
            <a:endParaRPr lang="en-US" sz="4950" b="1" dirty="0">
              <a:ln w="31550" cmpd="sng">
                <a:gradFill>
                  <a:gsLst>
                    <a:gs pos="70000">
                      <a:srgbClr val="F79646">
                        <a:shade val="50000"/>
                        <a:satMod val="190000"/>
                      </a:srgbClr>
                    </a:gs>
                    <a:gs pos="0">
                      <a:srgbClr val="F79646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alibri"/>
            </a:endParaRPr>
          </a:p>
          <a:p>
            <a:pPr>
              <a:defRPr/>
            </a:pPr>
            <a:endParaRPr lang="en-US" sz="495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904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369941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300</Words>
  <Application>Microsoft Office PowerPoint</Application>
  <PresentationFormat>Widescreen</PresentationFormat>
  <Paragraphs>81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微软雅黑</vt:lpstr>
      <vt:lpstr>Arial</vt:lpstr>
      <vt:lpstr>Calibri</vt:lpstr>
      <vt:lpstr>Calibri Light</vt:lpstr>
      <vt:lpstr>Comic Sans MS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22</cp:revision>
  <dcterms:created xsi:type="dcterms:W3CDTF">2020-02-24T06:38:01Z</dcterms:created>
  <dcterms:modified xsi:type="dcterms:W3CDTF">2021-10-28T14:41:25Z</dcterms:modified>
</cp:coreProperties>
</file>