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7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24C87-682F-4267-92B5-FDA4E3CC22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9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233630" y="1300740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</a:t>
              </a:r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lang="en-US" sz="3200" b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4 - </a:t>
              </a:r>
              <a:r>
                <a:rPr lang="vi-VN" sz="32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9941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091" y="4511073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592" y="5339214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09301" y="145105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10060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395830" y="-123523"/>
            <a:ext cx="3248892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xám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 được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尚酷简体"/>
                    <a:cs typeface="Times New Roman" panose="02020603050405020304" pitchFamily="18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尚酷简体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182883" y="3634064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">
            <a:extLst>
              <a:ext uri="{FF2B5EF4-FFF2-40B4-BE49-F238E27FC236}">
                <a16:creationId xmlns:a16="http://schemas.microsoft.com/office/drawing/2014/main" id="{C9BC1AEB-9505-4F45-89DA-225EFAFC46FE}"/>
              </a:ext>
            </a:extLst>
          </p:cNvPr>
          <p:cNvSpPr/>
          <p:nvPr/>
        </p:nvSpPr>
        <p:spPr bwMode="auto">
          <a:xfrm>
            <a:off x="4886960" y="2418153"/>
            <a:ext cx="2433734" cy="2143687"/>
          </a:xfrm>
          <a:prstGeom prst="ellipse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4956422" y="2767280"/>
            <a:ext cx="223197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26551" y="1294681"/>
            <a:ext cx="5219048" cy="2062103"/>
            <a:chOff x="6807831" y="1751884"/>
            <a:chExt cx="5219048" cy="2062103"/>
          </a:xfrm>
        </p:grpSpPr>
        <p:sp>
          <p:nvSpPr>
            <p:cNvPr id="9" name="等腰三角形 14">
              <a:extLst>
                <a:ext uri="{FF2B5EF4-FFF2-40B4-BE49-F238E27FC236}">
                  <a16:creationId xmlns:a16="http://schemas.microsoft.com/office/drawing/2014/main" id="{BE8213EE-0650-4CA8-BBB5-F32CB043B822}"/>
                </a:ext>
              </a:extLst>
            </p:cNvPr>
            <p:cNvSpPr/>
            <p:nvPr/>
          </p:nvSpPr>
          <p:spPr>
            <a:xfrm rot="2929460" flipH="1">
              <a:off x="6765380" y="2282276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082804" y="1751884"/>
              <a:ext cx="4944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1 -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Nhận biết hình ảnh tia số, dựa vào tia số để so sánh và xếp thứ tự các số.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5160" y="4716449"/>
            <a:ext cx="4347724" cy="1569660"/>
            <a:chOff x="7265155" y="3119694"/>
            <a:chExt cx="4347724" cy="1569660"/>
          </a:xfrm>
        </p:grpSpPr>
        <p:sp>
          <p:nvSpPr>
            <p:cNvPr id="10" name="等腰三角形 15">
              <a:extLst>
                <a:ext uri="{FF2B5EF4-FFF2-40B4-BE49-F238E27FC236}">
                  <a16:creationId xmlns:a16="http://schemas.microsoft.com/office/drawing/2014/main" id="{BDCE25D5-F9B1-4608-B2B1-2CE943AD9A6D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51205-7663-4319-9B8A-599461A5C9A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3 - Liên hệ, giải quyết một số ví dụ trong thực tế.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AD54D3-B138-3B70-BE97-D49196A89F82}"/>
              </a:ext>
            </a:extLst>
          </p:cNvPr>
          <p:cNvGrpSpPr/>
          <p:nvPr/>
        </p:nvGrpSpPr>
        <p:grpSpPr>
          <a:xfrm>
            <a:off x="7390156" y="4224006"/>
            <a:ext cx="4274776" cy="2062103"/>
            <a:chOff x="7265155" y="3215589"/>
            <a:chExt cx="4274776" cy="2062103"/>
          </a:xfrm>
        </p:grpSpPr>
        <p:sp>
          <p:nvSpPr>
            <p:cNvPr id="26" name="等腰三角形 15">
              <a:extLst>
                <a:ext uri="{FF2B5EF4-FFF2-40B4-BE49-F238E27FC236}">
                  <a16:creationId xmlns:a16="http://schemas.microsoft.com/office/drawing/2014/main" id="{89834702-8AFA-9E5B-121F-457B4CDF8E8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391BB1-D7AF-60FD-3121-27E1115B2E7D}"/>
                </a:ext>
              </a:extLst>
            </p:cNvPr>
            <p:cNvSpPr txBox="1"/>
            <p:nvPr/>
          </p:nvSpPr>
          <p:spPr>
            <a:xfrm flipH="1">
              <a:off x="7550774" y="3215589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2 -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được số liền trước, số liền sau của một số.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60D35E-F0DA-D8D5-F9A5-8205191F4635}"/>
              </a:ext>
            </a:extLst>
          </p:cNvPr>
          <p:cNvGrpSpPr/>
          <p:nvPr/>
        </p:nvGrpSpPr>
        <p:grpSpPr>
          <a:xfrm>
            <a:off x="668592" y="1910321"/>
            <a:ext cx="4347724" cy="2062103"/>
            <a:chOff x="7265155" y="3119694"/>
            <a:chExt cx="4347724" cy="2062103"/>
          </a:xfrm>
        </p:grpSpPr>
        <p:sp>
          <p:nvSpPr>
            <p:cNvPr id="29" name="等腰三角形 15">
              <a:extLst>
                <a:ext uri="{FF2B5EF4-FFF2-40B4-BE49-F238E27FC236}">
                  <a16:creationId xmlns:a16="http://schemas.microsoft.com/office/drawing/2014/main" id="{C10165C0-BF9A-3CC4-1A80-42E2D78DE7D9}"/>
                </a:ext>
              </a:extLst>
            </p:cNvPr>
            <p:cNvSpPr/>
            <p:nvPr/>
          </p:nvSpPr>
          <p:spPr>
            <a:xfrm rot="5400000" flipH="1">
              <a:off x="7222704" y="3283024"/>
              <a:ext cx="345935" cy="26103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B90691-74BE-EF80-6400-DB47088D802C}"/>
                </a:ext>
              </a:extLst>
            </p:cNvPr>
            <p:cNvSpPr txBox="1"/>
            <p:nvPr/>
          </p:nvSpPr>
          <p:spPr>
            <a:xfrm flipH="1">
              <a:off x="7623722" y="3119694"/>
              <a:ext cx="398915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4 - 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 toán, xác định chính xác để tìm số liền trước, liền sau của một số.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497</Words>
  <Application>Microsoft Office PowerPoint</Application>
  <PresentationFormat>Widescreen</PresentationFormat>
  <Paragraphs>111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Times New Roman</vt:lpstr>
      <vt:lpstr>思源黑体 CN Bold</vt:lpstr>
      <vt:lpstr>方正尚酷简体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83</cp:revision>
  <dcterms:created xsi:type="dcterms:W3CDTF">2021-05-23T15:28:19Z</dcterms:created>
  <dcterms:modified xsi:type="dcterms:W3CDTF">2022-09-03T04:07:55Z</dcterms:modified>
</cp:coreProperties>
</file>