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5" r:id="rId4"/>
    <p:sldMasterId id="2147483688" r:id="rId5"/>
  </p:sldMasterIdLst>
  <p:notesMasterIdLst>
    <p:notesMasterId r:id="rId21"/>
  </p:notesMasterIdLst>
  <p:sldIdLst>
    <p:sldId id="668" r:id="rId6"/>
    <p:sldId id="2742" r:id="rId7"/>
    <p:sldId id="263" r:id="rId8"/>
    <p:sldId id="2744" r:id="rId9"/>
    <p:sldId id="278" r:id="rId10"/>
    <p:sldId id="286" r:id="rId11"/>
    <p:sldId id="285" r:id="rId12"/>
    <p:sldId id="2007577140" r:id="rId13"/>
    <p:sldId id="277" r:id="rId14"/>
    <p:sldId id="2007577141" r:id="rId15"/>
    <p:sldId id="2007577142" r:id="rId16"/>
    <p:sldId id="2007577143" r:id="rId17"/>
    <p:sldId id="287" r:id="rId18"/>
    <p:sldId id="2745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1C34C-58F9-47E9-AABD-3C36FDBCCFE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EF5C6-8863-4E01-96E0-0BE9FC6D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FC06-AF5D-4E37-9CD8-73AAC93D8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D1ED4-81C5-4B22-89D6-561140C19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69F2D-D508-4CEC-83EC-CC7FB956B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E893C-57AB-4AA8-B78C-A82A5A43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322B2-24F5-488B-AFC8-D0C55871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5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AB2DC-3100-447A-96FD-765D3A02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08651-AF86-4264-A514-1FDF152A4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3614D-DC07-4F2C-AFDC-21D20C86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5BAD7-3C96-45BA-9BAE-FA8552AF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94E6E-D506-4E1C-86EF-67F40809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2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12E1B6-FB48-45B1-AA25-7E46CB87E0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AFF2A-3F5D-41E4-9678-E49C08E42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3DFA4-D5EE-458B-AA39-F50E130E6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06DBB-6B15-4F99-B5B8-973B2703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C41D6-56E1-4D85-8A2F-3AA301B8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70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0D5D39-4FD6-9CE1-FF6C-FD828F526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7DA7EB-BCE2-B016-C2FF-95208B015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DA85D9-E073-FA54-115B-75FB8CF5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716796-FF65-86A7-D41D-5524D081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32334B-5180-A12D-F739-3A6FC884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445EFE-BC41-BE3F-4AEE-3055E973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72135A-3C1D-F6FC-6A97-52A6DFB91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30BD2-02E2-00B9-3BF3-166354DD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FE3137-77D7-591E-D6D1-AA2E9549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C950C9-204F-42E9-8381-FDAC4870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42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4A587F-B33D-ECEB-E971-853D6895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E917B6-0006-20AC-A831-B41F86B1E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CCBE6B-1B76-7864-F2B5-EE7A8EF0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75E64A-13A2-E0BC-CA6B-D6FC70D4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3D9ED4-CD10-0197-2B18-1ECF34B8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2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6012B-A5A6-052B-BCB0-E07F2E578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B273AB-827C-3403-D401-0C813CC1D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53A682-6D00-5421-2415-A60EF333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B47DD2-3AB8-B284-D2E4-AB29F081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5B326D-9764-757E-7A13-45106BD7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93456A-C913-9DC9-04B5-F38952E1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52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AF5404-040F-0398-37C3-9EEAE837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57B233-25C9-DFB9-91E3-95251A6F0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85BD00-6F1F-ACC9-D8CC-9D58693D9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079F4D-6DF5-5FF2-2127-EF0A4BDB6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32747-F20D-62D3-66D2-EBA6F4B4B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BEE23E-B3D2-181C-59F1-C60FE08E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4BB9FCD-341B-1E17-54B6-7919D9C1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9C7BE6-615C-65D4-5950-21BC329C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3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0EA976-53EF-E89B-180A-16B5DA06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4530F8-4555-ADBF-6058-F4398094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9987D4-971B-602B-07AA-09C788F7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29767F-8114-7129-B2F2-DF9F918F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E8034E-9377-BA67-2019-3B2756B6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1736CE-CAA3-700E-E50D-DD04B468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54B2BC-0D65-ABDD-6F74-904FFD3D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2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E28FD1-2962-13EA-959D-52894887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8EFE19-0D0F-76DD-D4A9-7E4DDD65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6D13FD-B382-0A64-1115-8F2E219E2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AE282C-3922-2121-9ADC-9A4C8441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AF9380-7191-2B64-6711-034BF120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9E4D7F-E148-3F61-754C-3A25A0E4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7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F4CB-5D1C-46EC-B7FD-8001838BC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8C8A-44F6-4170-B253-20B4F172C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56E21-3A3C-4DF0-BC9F-0B606CD0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DA565-3226-4D38-8D68-558E0CB9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15770-DE73-4AF6-822E-85940DB5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7E721-E5D7-388F-FA02-E876CBCB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E9345-159F-FB15-6874-D826EAE7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1464FB-DB18-7DD5-A9AE-E92261940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326FBD-AD9E-BF01-DE68-513FCDCE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890C45-63B5-8AD8-AB5B-AFDFF7C2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56F86-CAAC-1B87-80B6-84D67A2E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3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A5A31-E639-BCC0-A33E-B50E71D3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415990-6B75-D1B0-F54C-BFC63AE83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62D6E8-512A-7C1A-5424-ED7DBBBC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F350D-CE5D-7F35-1970-337D8E03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E69724-D1AD-8029-C47D-2F8BE4CA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1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56E522B-9DC6-F26A-5BCE-3B05CCF02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9517BA-9B5E-EE5E-C8B9-D9453AEF7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F5EB27-B71F-E38F-2EA8-9F03C321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34ECAA-1314-00F4-2382-4CB8D673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6AD88D-CCEB-1866-0397-F7EC2393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31029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94901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35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04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1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04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6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5C17F-7839-4588-A5D9-B7E12FB00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1BD2B-8DB8-4C73-90FA-86250D122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5DC91-6CC5-4497-96B8-BC46545BD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0003B-FC98-4C16-96FC-31845B0C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7AE73-74D6-4CF4-8057-B58C2C74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64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05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45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06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95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85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1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797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4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9CB9-2475-4FDD-9EF2-C4F3EBF0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6EED5-4E2C-4FAC-BF33-86787ED2F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90FC3-32B1-430D-8F11-C0A110391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89300-9F7C-4D0C-A621-F162B198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B951C-0E4A-4F7C-BE4D-ED01304B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5CDD9-F5FB-4740-ABB2-442EFEEE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27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7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E533-B9A1-4391-A482-9F71D5CC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C6DF5-E274-43C3-B198-7DB8B1B25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91BCA-F19D-4525-B016-58A88CEA6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08052B-3313-4CEC-91F2-ECB79E2F2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1FCEC2-9013-4E09-86F7-3DE9BDEF2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619EB-CAC9-4BA1-A134-2768BA4D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F10A26-AD07-4D87-9115-36E23FB6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2A49D1-6F82-4BBC-B3F7-5680EBEF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2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B0FBE-2DE1-47EE-8198-271B9B28E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08804-80D3-4B7A-A301-5CB57B36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545E0-D70F-45BC-9748-AC8ED180B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C2456-218C-4FFB-BA35-44B1BE92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20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6DBD5-7FE1-4271-A405-280F3915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158FBF-D8CA-4335-8A3C-22F688CE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6320C-19A7-447D-8B1F-EEA43D0A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6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17583-F880-4348-AB0D-79A0735F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71F4B-83EB-47CD-8A20-6BD7D3F80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184AC-9861-499F-B10A-FBA83A755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5205B-C24E-443F-82FD-833D0A27D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D26A-8D0B-46F1-93C2-302D79E78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F407B-43DF-43CC-A0F0-C534F41B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5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5A3DF-B7DA-40C0-AF95-A1D70B091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81732-FF1A-41EB-9A5F-D73FA5265D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97FC8-EB14-44D0-960F-A85E383A9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55FE0-ADBC-4C12-9CE5-307D7928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65D56-7176-471F-A53E-72F4A8A0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6037A-DEA0-41B9-AA53-DD88610C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6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CA1805-EB5F-45FF-B7D9-7E4421057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C7929-559F-4523-9DFF-6BB8A024E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7F720-B2B5-4494-8FAE-0DDC87C77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AE55-F984-4074-AA31-86CA72103CE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49B80-9682-47F2-9A98-FAE58461D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31143-75BE-4E85-BCB8-4CFCE6156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1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9747C2C-28A0-B648-8374-C7F097E4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6A31-9509-3D16-EAA6-4EEBC682B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95F913-5120-E908-C891-7BACC550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CAA51C-D60A-6BE3-7514-89DF1BF93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6326F-9C7D-8E2C-0D37-6C9A6C6A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97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953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9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0C8A01-A5E3-ABC2-B91C-02B8068CD3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5568"/>
          <a:stretch/>
        </p:blipFill>
        <p:spPr>
          <a:xfrm>
            <a:off x="10886" y="-2177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3333C-624A-E395-30D2-CE3F895EB2FA}"/>
              </a:ext>
            </a:extLst>
          </p:cNvPr>
          <p:cNvSpPr txBox="1"/>
          <p:nvPr/>
        </p:nvSpPr>
        <p:spPr>
          <a:xfrm>
            <a:off x="-304800" y="1468237"/>
            <a:ext cx="12039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ĐẠO ĐỨC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ABB09F-E601-61F1-9836-3D9BBB7D4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58000"/>
          </a:xfrm>
          <a:prstGeom prst="rect">
            <a:avLst/>
          </a:prstGeom>
        </p:spPr>
      </p:pic>
      <p:pic>
        <p:nvPicPr>
          <p:cNvPr id="7" name="Picture 2" descr="20210409091901_wm_shs-dao-duc-2">
            <a:extLst>
              <a:ext uri="{FF2B5EF4-FFF2-40B4-BE49-F238E27FC236}">
                <a16:creationId xmlns:a16="http://schemas.microsoft.com/office/drawing/2014/main" id="{38B608A4-C368-2B5B-5332-6CF48FA6A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4430" t="65120" r="15234" b="8235"/>
          <a:stretch>
            <a:fillRect/>
          </a:stretch>
        </p:blipFill>
        <p:spPr bwMode="auto">
          <a:xfrm>
            <a:off x="353952" y="426033"/>
            <a:ext cx="11624362" cy="5179171"/>
          </a:xfrm>
          <a:prstGeom prst="rect">
            <a:avLst/>
          </a:prstGeom>
          <a:noFill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8AC54B-4E26-CFD8-105B-E8133355E29B}"/>
              </a:ext>
            </a:extLst>
          </p:cNvPr>
          <p:cNvSpPr/>
          <p:nvPr/>
        </p:nvSpPr>
        <p:spPr>
          <a:xfrm>
            <a:off x="2224400" y="5691514"/>
            <a:ext cx="7552700" cy="921427"/>
          </a:xfrm>
          <a:prstGeom prst="round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Em cũng sẽ quyên góp những người khó khăn trong khả năng của mình.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1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ABB09F-E601-61F1-9836-3D9BBB7D4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EA0EA-738C-5953-C292-52F4F538E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39"/>
          <a:stretch/>
        </p:blipFill>
        <p:spPr>
          <a:xfrm>
            <a:off x="395286" y="385588"/>
            <a:ext cx="6500813" cy="60868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3E7281-B911-E279-CD83-009071406BAC}"/>
              </a:ext>
            </a:extLst>
          </p:cNvPr>
          <p:cNvSpPr/>
          <p:nvPr/>
        </p:nvSpPr>
        <p:spPr>
          <a:xfrm>
            <a:off x="7081091" y="3703208"/>
            <a:ext cx="4925917" cy="1926067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7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ABB09F-E601-61F1-9836-3D9BBB7D4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3E7281-B911-E279-CD83-009071406BAC}"/>
              </a:ext>
            </a:extLst>
          </p:cNvPr>
          <p:cNvSpPr/>
          <p:nvPr/>
        </p:nvSpPr>
        <p:spPr>
          <a:xfrm>
            <a:off x="7081091" y="3703208"/>
            <a:ext cx="4925917" cy="1926067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Em sẽ cùng các bạn tới thăm bà mẹ Việt Nam 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anh hùng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B66EC-F423-37BE-777A-92E0CA9A8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45"/>
          <a:stretch/>
        </p:blipFill>
        <p:spPr>
          <a:xfrm>
            <a:off x="184992" y="242718"/>
            <a:ext cx="6358146" cy="63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97B842-16F0-B739-BEE8-95E363895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A55F9B-0045-D2A8-90EC-6C6707AA2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" y="271462"/>
            <a:ext cx="12146087" cy="49815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84C75E-2A3C-A5E2-8C15-E9D48B8DE4D7}"/>
              </a:ext>
            </a:extLst>
          </p:cNvPr>
          <p:cNvSpPr/>
          <p:nvPr/>
        </p:nvSpPr>
        <p:spPr>
          <a:xfrm>
            <a:off x="2927040" y="5394516"/>
            <a:ext cx="7015805" cy="132200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Em sẽ khuyên bạn rằng về quê để thăm quê hương biết được nguồn gốc mình ở đâu, gặp ông bà,</a:t>
            </a:r>
            <a:r>
              <a:rPr lang="en-US" sz="2800" b="1" dirty="0">
                <a:latin typeface="+mj-lt"/>
              </a:rPr>
              <a:t> </a:t>
            </a:r>
            <a:r>
              <a:rPr lang="vi-VN" sz="2800" b="1" dirty="0">
                <a:latin typeface="+mj-lt"/>
              </a:rPr>
              <a:t>người thân trong gia đình.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    T</a:t>
            </a: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hực hiện được việc làm thiết thực, phù hợp với lứa tuổi để thể hiện tình yêu quê hương. </a:t>
            </a: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B</a:t>
            </a: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iết chăm sóc, bảo vệ vẻ đẹp thiên nhiên của quê hương; kính trọng, biết ơn những người có công với quê hương,... 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 năng lực phát triển bản thân,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4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775" cy="76851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8" y="4034842"/>
            <a:ext cx="9767130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13" y="117631"/>
            <a:ext cx="1658815" cy="181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418" y="2178896"/>
            <a:ext cx="9159775" cy="17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Cute children playing at pencil house Premium Vector">
            <a:extLst>
              <a:ext uri="{FF2B5EF4-FFF2-40B4-BE49-F238E27FC236}">
                <a16:creationId xmlns:a16="http://schemas.microsoft.com/office/drawing/2014/main" id="{226FB95F-77DA-D981-213E-57103D8F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53" y="428624"/>
            <a:ext cx="5385776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-457200" y="2667000"/>
            <a:ext cx="6037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 HƯƠNG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88533"/>
            <a:ext cx="569595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924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2400" kern="0" noProof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T</a:t>
            </a: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hực hiện được việc làm thiết thực, phù hợp với lứa tuổi để thể hiện tình yêu quê hương. </a:t>
            </a:r>
            <a:endParaRPr kumimoji="0" lang="vi-VN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B</a:t>
            </a: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iết chăm sóc, bảo vệ vẻ đẹp thiên nhiên của quê hương; kính trọng, biết ơn những người có công với quê hương,... 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 năng lực phát triển bản thân,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485931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898" y="1539226"/>
            <a:ext cx="12122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 nào nên làm, không nên làm thể hiện tình yêu quê hương?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542782" y="2190034"/>
            <a:ext cx="1149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475AD-677D-4352-81E8-4E8C679C2BCC}"/>
              </a:ext>
            </a:extLst>
          </p:cNvPr>
          <p:cNvSpPr txBox="1"/>
          <p:nvPr/>
        </p:nvSpPr>
        <p:spPr>
          <a:xfrm>
            <a:off x="587086" y="3042207"/>
            <a:ext cx="11017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41" y="4114800"/>
            <a:ext cx="2702214" cy="2133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887" y="4097115"/>
            <a:ext cx="2781461" cy="20189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654" y="3985404"/>
            <a:ext cx="2918114" cy="2130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0559" y="3970414"/>
            <a:ext cx="2781461" cy="208940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DEBAEC3-DFCD-39DD-FE39-79C68520F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8533"/>
            <a:ext cx="2230913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apezoid 12">
            <a:extLst>
              <a:ext uri="{FF2B5EF4-FFF2-40B4-BE49-F238E27FC236}">
                <a16:creationId xmlns:a16="http://schemas.microsoft.com/office/drawing/2014/main" id="{A3900F0B-433F-C7C1-F804-8F11BE47B410}"/>
              </a:ext>
            </a:extLst>
          </p:cNvPr>
          <p:cNvSpPr/>
          <p:nvPr/>
        </p:nvSpPr>
        <p:spPr>
          <a:xfrm rot="16200000">
            <a:off x="675272" y="-501405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0323" y="846854"/>
            <a:ext cx="3931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 nên làm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5DC0A-DCD1-9333-4389-EACE71D70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" y="1604240"/>
            <a:ext cx="5858354" cy="3962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DC4858-E541-28F9-318F-C099A0F50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391" y="1809152"/>
            <a:ext cx="5648138" cy="3757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3A5F00-23EB-07CF-E260-BBC37D5C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8533"/>
            <a:ext cx="2230913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0741" y="1544294"/>
            <a:ext cx="1162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32A45-3859-DE67-961C-06C79FB1C59F}"/>
              </a:ext>
            </a:extLst>
          </p:cNvPr>
          <p:cNvSpPr txBox="1"/>
          <p:nvPr/>
        </p:nvSpPr>
        <p:spPr>
          <a:xfrm>
            <a:off x="129886" y="33708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904F9-36E8-B43B-E106-E80601B7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4" y="2346008"/>
            <a:ext cx="5966114" cy="4027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4A1FE-5A83-FDC3-A04C-309C0385F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79058"/>
            <a:ext cx="6336393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03DB4-06D2-128E-1EFA-D74F222D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3C16CED-D3AB-FCC5-8224-BB41505BC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8553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454004-A188-6FDA-FACE-8EA45EE7A6F9}"/>
              </a:ext>
            </a:extLst>
          </p:cNvPr>
          <p:cNvSpPr txBox="1"/>
          <p:nvPr/>
        </p:nvSpPr>
        <p:spPr>
          <a:xfrm>
            <a:off x="1666874" y="1761648"/>
            <a:ext cx="94583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 luận: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 gìn và phát huy truyền thống quê hương, chăm sóc cây và hoa ở đường làng ngõ xóm, giữ vệ sinh,... là những việc em nên làm để thể hiện tình yêu quê hương; vứt rác bừa bãi, hái hoa ven đường làng, vẽ lên khu di tích,... là những việc em không nên làm.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302280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ABB09F-E601-61F1-9836-3D9BBB7D4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" y="-157489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952750" y="152401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20210409091901_wm_shs-dao-duc-2">
            <a:extLst>
              <a:ext uri="{FF2B5EF4-FFF2-40B4-BE49-F238E27FC236}">
                <a16:creationId xmlns:a16="http://schemas.microsoft.com/office/drawing/2014/main" id="{38B608A4-C368-2B5B-5332-6CF48FA6A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4430" t="65120" r="15234" b="8235"/>
          <a:stretch>
            <a:fillRect/>
          </a:stretch>
        </p:blipFill>
        <p:spPr bwMode="auto">
          <a:xfrm>
            <a:off x="892655" y="663867"/>
            <a:ext cx="6339409" cy="282448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EA0EA-738C-5953-C292-52F4F538E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239"/>
          <a:stretch/>
        </p:blipFill>
        <p:spPr>
          <a:xfrm>
            <a:off x="3414712" y="3527728"/>
            <a:ext cx="3514726" cy="3290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82DAF5-2F85-14A3-9E65-EA000BB1D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45"/>
          <a:stretch/>
        </p:blipFill>
        <p:spPr>
          <a:xfrm>
            <a:off x="7460456" y="1837986"/>
            <a:ext cx="42005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436</Words>
  <Application>Microsoft Office PowerPoint</Application>
  <PresentationFormat>Widescreen</PresentationFormat>
  <Paragraphs>45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Calibri Light</vt:lpstr>
      <vt:lpstr>Times New Roman</vt:lpstr>
      <vt:lpstr>UTM Cookies</vt:lpstr>
      <vt:lpstr>Office Theme</vt:lpstr>
      <vt:lpstr>Office 主题​​</vt:lpstr>
      <vt:lpstr>Cute Sticker by Slidesgo</vt:lpstr>
      <vt:lpstr>1_Office Theme</vt:lpstr>
      <vt:lpstr>3_Office Theme</vt:lpstr>
      <vt:lpstr>PowerPoint Presentation</vt:lpstr>
      <vt:lpstr>PowerPoint Presentation</vt:lpstr>
      <vt:lpstr>Khởi động</vt:lpstr>
      <vt:lpstr>PowerPoint Presentation</vt:lpstr>
      <vt:lpstr>Luyện tập</vt:lpstr>
      <vt:lpstr>Luyện tập</vt:lpstr>
      <vt:lpstr>PowerPoint Presentation</vt:lpstr>
      <vt:lpstr>PowerPoint Presentation</vt:lpstr>
      <vt:lpstr>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Nguyễn Thu Hường</cp:lastModifiedBy>
  <cp:revision>4</cp:revision>
  <dcterms:created xsi:type="dcterms:W3CDTF">2021-09-17T04:02:46Z</dcterms:created>
  <dcterms:modified xsi:type="dcterms:W3CDTF">2022-09-18T04:37:03Z</dcterms:modified>
</cp:coreProperties>
</file>