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9" r:id="rId5"/>
    <p:sldMasterId id="2147483899" r:id="rId6"/>
    <p:sldMasterId id="2147483913" r:id="rId7"/>
    <p:sldMasterId id="2147483925" r:id="rId8"/>
    <p:sldMasterId id="2147483932" r:id="rId9"/>
    <p:sldMasterId id="2147483947" r:id="rId10"/>
  </p:sldMasterIdLst>
  <p:notesMasterIdLst>
    <p:notesMasterId r:id="rId33"/>
  </p:notesMasterIdLst>
  <p:sldIdLst>
    <p:sldId id="2007577119" r:id="rId11"/>
    <p:sldId id="2007577120" r:id="rId12"/>
    <p:sldId id="307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515" r:id="rId23"/>
    <p:sldId id="2007577121" r:id="rId24"/>
    <p:sldId id="265" r:id="rId25"/>
    <p:sldId id="2007577114" r:id="rId26"/>
    <p:sldId id="2007577100" r:id="rId27"/>
    <p:sldId id="2007577115" r:id="rId28"/>
    <p:sldId id="2007577116" r:id="rId29"/>
    <p:sldId id="496" r:id="rId30"/>
    <p:sldId id="2007577122" r:id="rId31"/>
    <p:sldId id="200757712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617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8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7.gi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2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6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0184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40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16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52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2022/5/20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76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81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62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71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01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61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26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06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A9C8-6241-4E4D-B554-6E735B574B15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95252-9B74-4915-BE89-2E1FF21ECA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17407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5A7F7-C6F0-4236-B949-A6E02969908E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F0ABE-D3E7-4D54-B029-2F3DEC020F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45240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5EB4-3042-42D3-BD76-780859886677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FF42D-763E-4482-909C-3CCE61A06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87188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95848-3E93-4C63-A6C4-ECDE446C3447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76E8-A5C7-456A-91F8-06470A131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63861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4B67E-F004-4686-ABA0-25BC91292865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FDCC5-7E0E-4F58-BC90-EBF6569C8C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20502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9C22-69BE-4664-A33C-F83A6C93503C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1A85B-4668-4DA0-B45C-DE406925E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66439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D3E6-72ED-42B1-9457-EC5F6AA65530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29AC3-022C-4797-B072-D73984CA18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23820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0079-CFFF-428C-8E58-03757971C5D3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616A0-E63C-42BF-91C7-D77179411D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7163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23385-E9D4-42FD-B7A9-01A2EE9FA746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2468D-1ABD-4D69-B02F-8CB448937E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4120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5504-2A72-4C2B-9D6D-FDC8C69FA793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3785B-1B51-48A2-8A9D-F492087C9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0539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871E2-5CCB-4107-B1CC-C0D21E916B5E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64DE4-D310-487E-B45F-AEDDAF760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562976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5654904"/>
      </p:ext>
    </p:extLst>
  </p:cSld>
  <p:clrMapOvr>
    <a:masterClrMapping/>
  </p:clrMapOvr>
  <p:transition spd="slow">
    <p:comb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370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6666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686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873098"/>
      </p:ext>
    </p:extLst>
  </p:cSld>
  <p:clrMapOvr>
    <a:masterClrMapping/>
  </p:clrMapOvr>
  <p:transition spd="slow">
    <p:comb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221388"/>
      </p:ext>
    </p:extLst>
  </p:cSld>
  <p:clrMapOvr>
    <a:masterClrMapping/>
  </p:clrMapOvr>
  <p:transition spd="slow">
    <p:comb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8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08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83E38-4D6A-439B-A643-46AE75CDAEB5}" type="datetimeFigureOut">
              <a:rPr lang="en-US"/>
              <a:pPr>
                <a:defRPr/>
              </a:pPr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F767AC-DF9A-4133-8D2D-77A6D19323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22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95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1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2.xml"/><Relationship Id="rId5" Type="http://schemas.microsoft.com/office/2007/relationships/hdphoto" Target="../media/hdphoto3.wdp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openxmlformats.org/officeDocument/2006/relationships/image" Target="../media/image78.png"/><Relationship Id="rId7" Type="http://schemas.openxmlformats.org/officeDocument/2006/relationships/slide" Target="slide6.xml"/><Relationship Id="rId12" Type="http://schemas.openxmlformats.org/officeDocument/2006/relationships/slide" Target="slide12.xml"/><Relationship Id="rId17" Type="http://schemas.openxmlformats.org/officeDocument/2006/relationships/image" Target="../media/image84.png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86.xml"/><Relationship Id="rId6" Type="http://schemas.openxmlformats.org/officeDocument/2006/relationships/slide" Target="slide5.xml"/><Relationship Id="rId11" Type="http://schemas.openxmlformats.org/officeDocument/2006/relationships/slide" Target="slide11.xml"/><Relationship Id="rId5" Type="http://schemas.openxmlformats.org/officeDocument/2006/relationships/image" Target="../media/image80.png"/><Relationship Id="rId15" Type="http://schemas.openxmlformats.org/officeDocument/2006/relationships/image" Target="../media/image83.png"/><Relationship Id="rId10" Type="http://schemas.openxmlformats.org/officeDocument/2006/relationships/slide" Target="slide8.xml"/><Relationship Id="rId19" Type="http://schemas.openxmlformats.org/officeDocument/2006/relationships/image" Target="../media/image86.png"/><Relationship Id="rId4" Type="http://schemas.openxmlformats.org/officeDocument/2006/relationships/image" Target="../media/image79.png"/><Relationship Id="rId9" Type="http://schemas.openxmlformats.org/officeDocument/2006/relationships/slide" Target="slide9.xml"/><Relationship Id="rId1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=""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altLang="vi-VN" sz="4800" b="1" dirty="0">
              <a:solidFill>
                <a:srgbClr val="0070C0"/>
              </a:solidFill>
              <a:cs typeface="Arial-Rounded" panose="020B0500000000000000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=""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046" y="1996126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itchFamily="18" charset="0"/>
              </a:rPr>
              <a:t>MÔN: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itchFamily="18" charset="0"/>
              </a:rPr>
              <a:t>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="" xmlns:a16="http://schemas.microsoft.com/office/drawing/2014/main" id="{6C4E161B-F9DD-4B77-8B06-5F400B184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158" y="129960"/>
            <a:ext cx="93310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b="1" dirty="0">
                <a:solidFill>
                  <a:srgbClr val="002060"/>
                </a:solidFill>
                <a:latin typeface="Arial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b="1" dirty="0">
                <a:solidFill>
                  <a:srgbClr val="002060"/>
                </a:solidFill>
                <a:latin typeface="Arial"/>
                <a:cs typeface="Times New Roman" pitchFamily="18" charset="0"/>
              </a:rPr>
              <a:t>TRƯỜNG TIỂU </a:t>
            </a:r>
            <a:r>
              <a:rPr lang="en-US" b="1" dirty="0" smtClean="0">
                <a:solidFill>
                  <a:srgbClr val="002060"/>
                </a:solidFill>
                <a:latin typeface="Arial"/>
                <a:cs typeface="Times New Roman" pitchFamily="18" charset="0"/>
              </a:rPr>
              <a:t>HỌC NGỌC LÂM</a:t>
            </a:r>
            <a:endParaRPr lang="en-US" b="1" dirty="0">
              <a:solidFill>
                <a:srgbClr val="00206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=""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741" y="3340193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LỚP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EA451F1-829F-4C4F-8CBA-583B09B0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263" y="4315437"/>
            <a:ext cx="1014788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rgbClr val="7030A0"/>
                </a:solidFill>
                <a:latin typeface="Arial"/>
                <a:cs typeface="Times New Roman" pitchFamily="18" charset="0"/>
              </a:rPr>
              <a:t>BÀI 73: ÔN TẬP VỀ ĐO LƯỜNG</a:t>
            </a:r>
            <a:endParaRPr lang="en-US" sz="3600" b="1" dirty="0">
              <a:solidFill>
                <a:srgbClr val="7030A0"/>
              </a:solidFill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95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14132" y="1981201"/>
            <a:ext cx="55643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6: </a:t>
            </a:r>
            <a:r>
              <a:rPr lang="en-US" sz="4800" b="1" dirty="0" smtClean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x 6 + 2 =?</a:t>
            </a:r>
            <a:endParaRPr lang="en-US" sz="4800" b="1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2254966" y="4786141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128431" y="372912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1116" y="3570787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18073" y="372912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130357" y="478674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94326" y="4860249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3495519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4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99897" y="1981201"/>
            <a:ext cx="53928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7: 50 + 45 = 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56708" y="3565237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128434" y="372912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18074" y="372912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85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130357" y="478674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94327" y="4860249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387274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8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4870" y="1981201"/>
            <a:ext cx="60628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8: 981 – 123 = 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92498" y="4860250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956912" y="3729126"/>
              <a:ext cx="12137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858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46552" y="3729126"/>
              <a:ext cx="12137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856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958835" y="4786746"/>
              <a:ext cx="12137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857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192497" y="3562673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022805" y="4860249"/>
              <a:ext cx="12137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859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3013411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8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8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ADAF1B-888E-42DA-B6FF-56E4DCEFE3D1}"/>
              </a:ext>
            </a:extLst>
          </p:cNvPr>
          <p:cNvSpPr txBox="1"/>
          <p:nvPr/>
        </p:nvSpPr>
        <p:spPr>
          <a:xfrm>
            <a:off x="3679189" y="1027906"/>
            <a:ext cx="4922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4000" b="1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984" y="2198419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07" y="384906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197B8-6D86-43C9-83FA-E7B8B1636473}"/>
              </a:ext>
            </a:extLst>
          </p:cNvPr>
          <p:cNvSpPr txBox="1"/>
          <p:nvPr/>
        </p:nvSpPr>
        <p:spPr>
          <a:xfrm>
            <a:off x="2177843" y="2055813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Ôn tập, củng cố kiến thức </a:t>
            </a:r>
            <a:r>
              <a:rPr lang="en-US" sz="3200" b="1" dirty="0" err="1" smtClean="0">
                <a:solidFill>
                  <a:prstClr val="black"/>
                </a:solidFill>
                <a:ea typeface="Cambria" panose="02040503050406030204" pitchFamily="18" charset="0"/>
              </a:rPr>
              <a:t>về</a:t>
            </a:r>
            <a:r>
              <a:rPr lang="vi-VN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độ dài (dm, m, km); về thời gian (giờ, phút, ngày, tháng</a:t>
            </a:r>
            <a:r>
              <a:rPr lang="vi-VN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)</a:t>
            </a:r>
            <a:r>
              <a:rPr lang="en-US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758335-B3D0-4B28-9B8D-DE4E8B075E6E}"/>
              </a:ext>
            </a:extLst>
          </p:cNvPr>
          <p:cNvSpPr txBox="1"/>
          <p:nvPr/>
        </p:nvSpPr>
        <p:spPr>
          <a:xfrm>
            <a:off x="2177843" y="4047867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</a:t>
            </a:r>
            <a:r>
              <a:rPr lang="en-US" sz="3200" b="1" dirty="0" err="1" smtClean="0">
                <a:solidFill>
                  <a:prstClr val="black"/>
                </a:solidFill>
                <a:ea typeface="Cambria" panose="02040503050406030204" pitchFamily="18" charset="0"/>
              </a:rPr>
              <a:t>ận</a:t>
            </a:r>
            <a:r>
              <a:rPr lang="en-US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88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EF15746-1CA3-4077-A337-09E31324ACDF}"/>
              </a:ext>
            </a:extLst>
          </p:cNvPr>
          <p:cNvGrpSpPr/>
          <p:nvPr/>
        </p:nvGrpSpPr>
        <p:grpSpPr>
          <a:xfrm>
            <a:off x="2121977" y="776841"/>
            <a:ext cx="7526122" cy="523220"/>
            <a:chOff x="4975091" y="695644"/>
            <a:chExt cx="7526122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1D59B14-7970-4CB7-9576-F846AE6B2D32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03217A6-64B0-4874-9449-CFD2212F6E05}"/>
                </a:ext>
              </a:extLst>
            </p:cNvPr>
            <p:cNvSpPr txBox="1"/>
            <p:nvPr/>
          </p:nvSpPr>
          <p:spPr>
            <a:xfrm>
              <a:off x="5412413" y="695644"/>
              <a:ext cx="70888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ở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B0086B2-F8E9-4C1F-8C0D-7D822D253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4435" y="1351510"/>
            <a:ext cx="8383129" cy="495844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A199262-8997-4C9E-AD0A-EA448B220CA5}"/>
              </a:ext>
            </a:extLst>
          </p:cNvPr>
          <p:cNvSpPr/>
          <p:nvPr/>
        </p:nvSpPr>
        <p:spPr>
          <a:xfrm>
            <a:off x="6344901" y="79140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EDBB7C1-4C42-40C9-8CF5-D2604108849C}"/>
              </a:ext>
            </a:extLst>
          </p:cNvPr>
          <p:cNvCxnSpPr>
            <a:cxnSpLocks/>
          </p:cNvCxnSpPr>
          <p:nvPr/>
        </p:nvCxnSpPr>
        <p:spPr>
          <a:xfrm flipH="1">
            <a:off x="3584197" y="3050019"/>
            <a:ext cx="3250710" cy="4534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7D1208A-F69B-40F0-A5A4-46BA142EBE13}"/>
              </a:ext>
            </a:extLst>
          </p:cNvPr>
          <p:cNvCxnSpPr>
            <a:cxnSpLocks/>
          </p:cNvCxnSpPr>
          <p:nvPr/>
        </p:nvCxnSpPr>
        <p:spPr>
          <a:xfrm flipH="1">
            <a:off x="6187338" y="3918417"/>
            <a:ext cx="2865053" cy="3707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074D418-114B-455A-BB0E-AF9B99671541}"/>
              </a:ext>
            </a:extLst>
          </p:cNvPr>
          <p:cNvCxnSpPr>
            <a:cxnSpLocks/>
          </p:cNvCxnSpPr>
          <p:nvPr/>
        </p:nvCxnSpPr>
        <p:spPr>
          <a:xfrm flipH="1" flipV="1">
            <a:off x="5521813" y="3956837"/>
            <a:ext cx="1996244" cy="332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19144A-C7A3-4882-ADD1-CB0026810819}"/>
              </a:ext>
            </a:extLst>
          </p:cNvPr>
          <p:cNvGrpSpPr/>
          <p:nvPr/>
        </p:nvGrpSpPr>
        <p:grpSpPr>
          <a:xfrm>
            <a:off x="1747999" y="568841"/>
            <a:ext cx="1441123" cy="523220"/>
            <a:chOff x="4975091" y="695644"/>
            <a:chExt cx="144112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830881E-94E3-4467-8417-FA1ABF3A9B81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585EC7D-F161-4E70-9D24-DFA8BE31E0FA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75DC1CA-C051-4BDE-95C7-F8255D830AA3}"/>
              </a:ext>
            </a:extLst>
          </p:cNvPr>
          <p:cNvSpPr/>
          <p:nvPr/>
        </p:nvSpPr>
        <p:spPr>
          <a:xfrm>
            <a:off x="943768" y="1379379"/>
            <a:ext cx="3787885" cy="2309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+ 18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    53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– 35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=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    53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– 18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486BE6A-32AE-4CF5-899C-F376A9B0669C}"/>
              </a:ext>
            </a:extLst>
          </p:cNvPr>
          <p:cNvSpPr/>
          <p:nvPr/>
        </p:nvSpPr>
        <p:spPr>
          <a:xfrm>
            <a:off x="7098149" y="1249663"/>
            <a:ext cx="3787885" cy="23098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b)  5 kg x 2 =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    10 kg : 2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    10 kg : 5 =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FDB6BD7-5748-49A3-AD13-C3E3D9CA38A2}"/>
              </a:ext>
            </a:extLst>
          </p:cNvPr>
          <p:cNvSpPr/>
          <p:nvPr/>
        </p:nvSpPr>
        <p:spPr>
          <a:xfrm>
            <a:off x="4369145" y="3976525"/>
            <a:ext cx="4063652" cy="23098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c)  40 m + 20 m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    60 m – 20 m =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    60 m – 40 m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3DB606-9C87-4524-93F2-BCB6FDCA4667}"/>
              </a:ext>
            </a:extLst>
          </p:cNvPr>
          <p:cNvSpPr txBox="1"/>
          <p:nvPr/>
        </p:nvSpPr>
        <p:spPr>
          <a:xfrm>
            <a:off x="3577769" y="1558545"/>
            <a:ext cx="9044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53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284A62B-7915-4DB6-914B-218B831A55A9}"/>
              </a:ext>
            </a:extLst>
          </p:cNvPr>
          <p:cNvSpPr txBox="1"/>
          <p:nvPr/>
        </p:nvSpPr>
        <p:spPr>
          <a:xfrm>
            <a:off x="9521369" y="1421551"/>
            <a:ext cx="1064715" cy="196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 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 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2 kg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ABDBE37-27DE-49FC-A18D-F591F9C8FFA1}"/>
              </a:ext>
            </a:extLst>
          </p:cNvPr>
          <p:cNvSpPr txBox="1"/>
          <p:nvPr/>
        </p:nvSpPr>
        <p:spPr>
          <a:xfrm>
            <a:off x="7368728" y="4162700"/>
            <a:ext cx="984565" cy="1951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 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 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 m</a:t>
            </a:r>
          </a:p>
        </p:txBody>
      </p:sp>
      <p:pic>
        <p:nvPicPr>
          <p:cNvPr id="11" name="Picture 2" descr="Happy Cute Kid Girl Waiter Write Order | Cute kids, Artsy background, Cute  art">
            <a:extLst>
              <a:ext uri="{FF2B5EF4-FFF2-40B4-BE49-F238E27FC236}">
                <a16:creationId xmlns="" xmlns:a16="http://schemas.microsoft.com/office/drawing/2014/main" id="{2B43E8CB-8CAB-402B-8A12-DB881E4CA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2269796" y="3649041"/>
            <a:ext cx="1135828" cy="26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7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896B4A-D48E-410D-A9E8-075F290BDBDA}"/>
              </a:ext>
            </a:extLst>
          </p:cNvPr>
          <p:cNvGrpSpPr/>
          <p:nvPr/>
        </p:nvGrpSpPr>
        <p:grpSpPr>
          <a:xfrm>
            <a:off x="873579" y="660288"/>
            <a:ext cx="10599078" cy="523220"/>
            <a:chOff x="4975091" y="695644"/>
            <a:chExt cx="10599078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6DFC278-E810-4666-8215-D8D30D4B5A6A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D9CCAEC-2189-4437-B60B-44194BBADD57}"/>
                </a:ext>
              </a:extLst>
            </p:cNvPr>
            <p:cNvSpPr txBox="1"/>
            <p:nvPr/>
          </p:nvSpPr>
          <p:spPr>
            <a:xfrm>
              <a:off x="5412413" y="695644"/>
              <a:ext cx="101617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buổi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buổi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DAF8B1-2061-4B0D-BBFD-06489B89E2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2199" y="1670034"/>
            <a:ext cx="8441281" cy="1854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9FF9C7-B6EF-4A02-8C73-B80A6735DD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3034" y="4321709"/>
            <a:ext cx="8330446" cy="125966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2AFF9B8-58A5-4EA2-9439-98D13BFC6E41}"/>
              </a:ext>
            </a:extLst>
          </p:cNvPr>
          <p:cNvCxnSpPr>
            <a:cxnSpLocks/>
          </p:cNvCxnSpPr>
          <p:nvPr/>
        </p:nvCxnSpPr>
        <p:spPr>
          <a:xfrm flipH="1" flipV="1">
            <a:off x="2949329" y="3462290"/>
            <a:ext cx="2106189" cy="11093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7759AD5-2AAE-4EFB-BC9E-5C4577A11A84}"/>
              </a:ext>
            </a:extLst>
          </p:cNvPr>
          <p:cNvCxnSpPr>
            <a:cxnSpLocks/>
          </p:cNvCxnSpPr>
          <p:nvPr/>
        </p:nvCxnSpPr>
        <p:spPr>
          <a:xfrm flipH="1" flipV="1">
            <a:off x="5108719" y="3448989"/>
            <a:ext cx="4170456" cy="11226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4AA9F45-22B4-48A0-BE15-7BA18E44CAF8}"/>
              </a:ext>
            </a:extLst>
          </p:cNvPr>
          <p:cNvCxnSpPr>
            <a:cxnSpLocks/>
          </p:cNvCxnSpPr>
          <p:nvPr/>
        </p:nvCxnSpPr>
        <p:spPr>
          <a:xfrm flipV="1">
            <a:off x="2896128" y="3466975"/>
            <a:ext cx="4330060" cy="11046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BDEC2B2-4374-4AD9-8973-452DA4CD8058}"/>
              </a:ext>
            </a:extLst>
          </p:cNvPr>
          <p:cNvCxnSpPr>
            <a:cxnSpLocks/>
          </p:cNvCxnSpPr>
          <p:nvPr/>
        </p:nvCxnSpPr>
        <p:spPr>
          <a:xfrm flipV="1">
            <a:off x="7193947" y="3459162"/>
            <a:ext cx="2191631" cy="1112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34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DCFFA5-8942-4C6E-ACFB-A2CE97A07306}"/>
              </a:ext>
            </a:extLst>
          </p:cNvPr>
          <p:cNvSpPr txBox="1"/>
          <p:nvPr/>
        </p:nvSpPr>
        <p:spPr>
          <a:xfrm>
            <a:off x="1189715" y="609526"/>
            <a:ext cx="9385056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354F84B-3FDE-4806-9A0D-7D4BD29B57A2}"/>
              </a:ext>
            </a:extLst>
          </p:cNvPr>
          <p:cNvSpPr/>
          <p:nvPr/>
        </p:nvSpPr>
        <p:spPr>
          <a:xfrm>
            <a:off x="752393" y="78147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286724F-0A53-4144-B72E-7A9A7EF95630}"/>
              </a:ext>
            </a:extLst>
          </p:cNvPr>
          <p:cNvGrpSpPr/>
          <p:nvPr/>
        </p:nvGrpSpPr>
        <p:grpSpPr>
          <a:xfrm>
            <a:off x="1028465" y="2084581"/>
            <a:ext cx="3028501" cy="2981033"/>
            <a:chOff x="1233783" y="2087761"/>
            <a:chExt cx="3028501" cy="2981033"/>
          </a:xfrm>
        </p:grpSpPr>
        <p:pic>
          <p:nvPicPr>
            <p:cNvPr id="5" name="Picture 2" descr="Calendar Cartoon Icon Png - Free Transparent PNG Clipart Images Download">
              <a:extLst>
                <a:ext uri="{FF2B5EF4-FFF2-40B4-BE49-F238E27FC236}">
                  <a16:creationId xmlns="" xmlns:a16="http://schemas.microsoft.com/office/drawing/2014/main" id="{A9BF18E5-EA9C-455D-8612-B7F5570250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14" b="94107" l="20714" r="79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2" t="5336" r="21093" b="5564"/>
            <a:stretch/>
          </p:blipFill>
          <p:spPr bwMode="auto">
            <a:xfrm>
              <a:off x="1233783" y="2087761"/>
              <a:ext cx="3028501" cy="298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4B28F83-A0A4-4EA9-914C-5CD947E932CF}"/>
                </a:ext>
              </a:extLst>
            </p:cNvPr>
            <p:cNvSpPr txBox="1"/>
            <p:nvPr/>
          </p:nvSpPr>
          <p:spPr>
            <a:xfrm rot="20724964">
              <a:off x="1934935" y="3062759"/>
              <a:ext cx="196720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8274086-EE13-48C8-80D7-B36F430F37FB}"/>
              </a:ext>
            </a:extLst>
          </p:cNvPr>
          <p:cNvGrpSpPr/>
          <p:nvPr/>
        </p:nvGrpSpPr>
        <p:grpSpPr>
          <a:xfrm>
            <a:off x="7707520" y="2084581"/>
            <a:ext cx="3028501" cy="2981033"/>
            <a:chOff x="1233783" y="2087761"/>
            <a:chExt cx="3028501" cy="2981033"/>
          </a:xfrm>
        </p:grpSpPr>
        <p:pic>
          <p:nvPicPr>
            <p:cNvPr id="8" name="Picture 2" descr="Calendar Cartoon Icon Png - Free Transparent PNG Clipart Images Download">
              <a:extLst>
                <a:ext uri="{FF2B5EF4-FFF2-40B4-BE49-F238E27FC236}">
                  <a16:creationId xmlns="" xmlns:a16="http://schemas.microsoft.com/office/drawing/2014/main" id="{000B6D25-383A-4B10-A20D-90A771CCEF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14" b="94107" l="20714" r="79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2" t="5336" r="21093" b="5564"/>
            <a:stretch/>
          </p:blipFill>
          <p:spPr bwMode="auto">
            <a:xfrm>
              <a:off x="1233783" y="2087761"/>
              <a:ext cx="3028501" cy="298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F28B9F6-ADEC-4D4D-853D-391C193B8A94}"/>
                </a:ext>
              </a:extLst>
            </p:cNvPr>
            <p:cNvSpPr txBox="1"/>
            <p:nvPr/>
          </p:nvSpPr>
          <p:spPr>
            <a:xfrm rot="20724964">
              <a:off x="1934935" y="3062759"/>
              <a:ext cx="196720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B320440-DAEC-485F-9882-CD29340C256A}"/>
              </a:ext>
            </a:extLst>
          </p:cNvPr>
          <p:cNvSpPr txBox="1"/>
          <p:nvPr/>
        </p:nvSpPr>
        <p:spPr>
          <a:xfrm>
            <a:off x="1702263" y="5558274"/>
            <a:ext cx="835996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22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10B5235-E518-435F-9153-7A8B2330C163}"/>
              </a:ext>
            </a:extLst>
          </p:cNvPr>
          <p:cNvGrpSpPr/>
          <p:nvPr/>
        </p:nvGrpSpPr>
        <p:grpSpPr>
          <a:xfrm>
            <a:off x="4336203" y="2577241"/>
            <a:ext cx="3097161" cy="737684"/>
            <a:chOff x="4380271" y="2378937"/>
            <a:chExt cx="3097161" cy="73768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ADC99429-2785-4E12-B780-AA9DAEEEDBD4}"/>
                </a:ext>
              </a:extLst>
            </p:cNvPr>
            <p:cNvCxnSpPr/>
            <p:nvPr/>
          </p:nvCxnSpPr>
          <p:spPr>
            <a:xfrm>
              <a:off x="4380271" y="3116621"/>
              <a:ext cx="30971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E7850FD-95E2-4F3F-95D1-257DBBB0377C}"/>
                </a:ext>
              </a:extLst>
            </p:cNvPr>
            <p:cNvSpPr txBox="1"/>
            <p:nvPr/>
          </p:nvSpPr>
          <p:spPr>
            <a:xfrm>
              <a:off x="5291495" y="2378937"/>
              <a:ext cx="126963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8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13954482-7855-4D4B-90C1-1CFA4830BB06}"/>
              </a:ext>
            </a:extLst>
          </p:cNvPr>
          <p:cNvSpPr/>
          <p:nvPr/>
        </p:nvSpPr>
        <p:spPr>
          <a:xfrm>
            <a:off x="778836" y="7946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A35109-2E59-431A-8D02-2698774E4AFA}"/>
              </a:ext>
            </a:extLst>
          </p:cNvPr>
          <p:cNvSpPr txBox="1"/>
          <p:nvPr/>
        </p:nvSpPr>
        <p:spPr>
          <a:xfrm>
            <a:off x="1344602" y="411718"/>
            <a:ext cx="9835985" cy="188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sóc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rùa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hẹn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Hôm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sóc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rùa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30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ABD123-F673-4502-A443-F230307A8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836" y="2507385"/>
            <a:ext cx="7834312" cy="362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0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 73 ÔN TẬP ĐO LƯỜNG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</a:rPr>
                <a:t>14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1899010" y="2402637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ÔN TẬP CUỐI NĂM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63" y="6289662"/>
            <a:ext cx="4444223" cy="3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059FA9-08C1-41C2-9916-6F7DBBE1B84E}"/>
              </a:ext>
            </a:extLst>
          </p:cNvPr>
          <p:cNvSpPr txBox="1"/>
          <p:nvPr/>
        </p:nvSpPr>
        <p:spPr>
          <a:xfrm>
            <a:off x="5222045" y="755615"/>
            <a:ext cx="6796044" cy="556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Sóc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sớm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Sóc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Sóc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25AA23E-963A-4939-B323-1624F41A11C6}"/>
              </a:ext>
            </a:extLst>
          </p:cNvPr>
          <p:cNvSpPr/>
          <p:nvPr/>
        </p:nvSpPr>
        <p:spPr>
          <a:xfrm>
            <a:off x="5133682" y="2582524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E4C4D6-07F1-43AC-9B4A-0534C4DD2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883" b="80352" l="1764" r="20353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5092" r="77146" b="16558"/>
          <a:stretch/>
        </p:blipFill>
        <p:spPr>
          <a:xfrm>
            <a:off x="1067045" y="4956000"/>
            <a:ext cx="1790452" cy="175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8A9DF73-ABC2-4360-B704-4DDFA15F6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7" b="80352" l="28901" r="48711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160" t="32394" r="48986" b="19256"/>
          <a:stretch/>
        </p:blipFill>
        <p:spPr>
          <a:xfrm>
            <a:off x="960134" y="2821341"/>
            <a:ext cx="1790452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231761-50C2-46DE-BD99-B48B6B154C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49" b="74487" l="60923" r="76798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506" t="41693" r="23255" b="24745"/>
          <a:stretch/>
        </p:blipFill>
        <p:spPr>
          <a:xfrm>
            <a:off x="1365371" y="1189361"/>
            <a:ext cx="1193800" cy="121657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8B78E6F-627F-43C0-83A6-FAA0FD8F036A}"/>
              </a:ext>
            </a:extLst>
          </p:cNvPr>
          <p:cNvSpPr/>
          <p:nvPr/>
        </p:nvSpPr>
        <p:spPr>
          <a:xfrm>
            <a:off x="2648403" y="1440361"/>
            <a:ext cx="2089607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2690036-2AED-4085-AFD1-60BEA57CA42E}"/>
              </a:ext>
            </a:extLst>
          </p:cNvPr>
          <p:cNvSpPr/>
          <p:nvPr/>
        </p:nvSpPr>
        <p:spPr>
          <a:xfrm>
            <a:off x="2648402" y="3540480"/>
            <a:ext cx="2089607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CC7EFF5-5680-410E-915A-2D4F707B8082}"/>
              </a:ext>
            </a:extLst>
          </p:cNvPr>
          <p:cNvSpPr/>
          <p:nvPr/>
        </p:nvSpPr>
        <p:spPr>
          <a:xfrm>
            <a:off x="2648401" y="5676885"/>
            <a:ext cx="2089607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A659AA1-9CAC-4B37-AE2D-622BBB2936E0}"/>
              </a:ext>
            </a:extLst>
          </p:cNvPr>
          <p:cNvSpPr/>
          <p:nvPr/>
        </p:nvSpPr>
        <p:spPr>
          <a:xfrm>
            <a:off x="8827567" y="4144246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5FAF2ABE-C00A-441A-89FC-100BC515763C}"/>
              </a:ext>
            </a:extLst>
          </p:cNvPr>
          <p:cNvSpPr/>
          <p:nvPr/>
        </p:nvSpPr>
        <p:spPr>
          <a:xfrm>
            <a:off x="6958717" y="5765790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ADAF1B-888E-42DA-B6FF-56E4DCEFE3D1}"/>
              </a:ext>
            </a:extLst>
          </p:cNvPr>
          <p:cNvSpPr txBox="1"/>
          <p:nvPr/>
        </p:nvSpPr>
        <p:spPr>
          <a:xfrm>
            <a:off x="3679189" y="1027906"/>
            <a:ext cx="4922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4000" b="1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984" y="2198419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07" y="384906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197B8-6D86-43C9-83FA-E7B8B1636473}"/>
              </a:ext>
            </a:extLst>
          </p:cNvPr>
          <p:cNvSpPr txBox="1"/>
          <p:nvPr/>
        </p:nvSpPr>
        <p:spPr>
          <a:xfrm>
            <a:off x="2177843" y="2055813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Ôn tập, củng cố kiến thức vê' độ dài (dm, m, km); về thời gian (giờ, phút, ngày, tháng</a:t>
            </a:r>
            <a:r>
              <a:rPr lang="vi-VN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)</a:t>
            </a:r>
            <a:r>
              <a:rPr lang="en-US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758335-B3D0-4B28-9B8D-DE4E8B075E6E}"/>
              </a:ext>
            </a:extLst>
          </p:cNvPr>
          <p:cNvSpPr txBox="1"/>
          <p:nvPr/>
        </p:nvSpPr>
        <p:spPr>
          <a:xfrm>
            <a:off x="2177843" y="4047867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</a:t>
            </a:r>
            <a:r>
              <a:rPr lang="en-US" sz="3200" b="1" dirty="0" err="1" smtClean="0">
                <a:solidFill>
                  <a:prstClr val="black"/>
                </a:solidFill>
                <a:ea typeface="Cambria" panose="02040503050406030204" pitchFamily="18" charset="0"/>
              </a:rPr>
              <a:t>ận</a:t>
            </a:r>
            <a:r>
              <a:rPr lang="en-US" sz="3200" b="1" dirty="0" smtClean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736" y="2338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  <a:latin typeface="+mn-lt"/>
              </a:rPr>
              <a:t>CHÀO TẠM BIỆT!</a:t>
            </a:r>
            <a:endParaRPr lang="en-US" sz="6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2362200" y="5105400"/>
            <a:ext cx="2133600" cy="914400"/>
          </a:xfrm>
          <a:prstGeom prst="actionButtonBlan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V4T\Desktop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22" y="-1046461"/>
            <a:ext cx="6019800" cy="128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33" y="5997687"/>
            <a:ext cx="80168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32" y="5983942"/>
            <a:ext cx="80168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609850" y="595312"/>
            <a:ext cx="1447800" cy="762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105067" y="609600"/>
            <a:ext cx="1447800" cy="762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52619" y="695980"/>
            <a:ext cx="116435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962818" y="695980"/>
            <a:ext cx="11643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</a:p>
        </p:txBody>
      </p: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4025776" y="4876800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Rectangle 40">
            <a:hlinkClick r:id="rId7" action="ppaction://hlinksldjump"/>
          </p:cNvPr>
          <p:cNvSpPr/>
          <p:nvPr/>
        </p:nvSpPr>
        <p:spPr>
          <a:xfrm>
            <a:off x="4025776" y="3733800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Rectangle 41">
            <a:hlinkClick r:id="rId8" action="ppaction://hlinksldjump"/>
          </p:cNvPr>
          <p:cNvSpPr/>
          <p:nvPr/>
        </p:nvSpPr>
        <p:spPr>
          <a:xfrm>
            <a:off x="4025776" y="2667000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Rectangle 42">
            <a:hlinkClick r:id="rId9" action="ppaction://hlinksldjump"/>
          </p:cNvPr>
          <p:cNvSpPr/>
          <p:nvPr/>
        </p:nvSpPr>
        <p:spPr>
          <a:xfrm>
            <a:off x="4025776" y="1447800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Rectangle 44">
            <a:hlinkClick r:id="rId10" action="ppaction://hlinksldjump"/>
          </p:cNvPr>
          <p:cNvSpPr/>
          <p:nvPr/>
        </p:nvSpPr>
        <p:spPr>
          <a:xfrm>
            <a:off x="7467624" y="4876800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Rectangle 45">
            <a:hlinkClick r:id="rId11" action="ppaction://hlinksldjump"/>
          </p:cNvPr>
          <p:cNvSpPr/>
          <p:nvPr/>
        </p:nvSpPr>
        <p:spPr>
          <a:xfrm>
            <a:off x="7467624" y="3733800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Rectangle 46">
            <a:hlinkClick r:id="rId12" action="ppaction://hlinksldjump"/>
          </p:cNvPr>
          <p:cNvSpPr/>
          <p:nvPr/>
        </p:nvSpPr>
        <p:spPr>
          <a:xfrm>
            <a:off x="7467624" y="2667000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Rectangle 47">
            <a:hlinkClick r:id="" action="ppaction://noaction"/>
          </p:cNvPr>
          <p:cNvSpPr/>
          <p:nvPr/>
        </p:nvSpPr>
        <p:spPr>
          <a:xfrm>
            <a:off x="7467624" y="1447800"/>
            <a:ext cx="470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9" name="Picture 5" descr="C:\Users\DV4T\Desktop\cartoon-turtle-m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685800"/>
            <a:ext cx="423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DV4T\Desktop\117057112371975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685801"/>
            <a:ext cx="53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KC1" descr="C:\Users\DV4T\Desktop\Game dao vang\12161398651844284150karthikeyan_Ruby.svg.med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67" y="4887912"/>
            <a:ext cx="91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C2" descr="C:\Users\DV4T\Desktop\Game dao vang\12161398651844284150karthikeyan_Ruby.svg.med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778137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KC3" descr="C:\Users\DV4T\Desktop\Game dao vang\12161398651844284150karthikeyan_Ruby.svg.med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11" y="2662352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KC4" descr="C:\Users\DV4T\Desktop\Game dao vang\12161398651844284150karthikeyan_Ruby.svg.med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506154"/>
            <a:ext cx="91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KC5" descr="C:\Users\DV4T\Desktop\Game dao vang\12161398651844284150karthikeyan_Ruby.svg.med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78" y="4970166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KC6" descr="C:\Users\DV4T\Desktop\Game dao vang\12161398651844284150karthikeyan_Ruby.svg.med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31" y="4015342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KC7" descr="C:\Users\DV4T\Desktop\Game dao vang\12161398651844284150karthikeyan_Ruby.svg.med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58" y="2780783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KC8" descr="C:\Users\DV4T\Desktop\Game dao vang\12161398651844284150karthikeyan_Ruby.svg.med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50" y="1561306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INNER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00" y="-57888"/>
            <a:ext cx="1067554" cy="990600"/>
          </a:xfrm>
          <a:prstGeom prst="rect">
            <a:avLst/>
          </a:prstGeom>
        </p:spPr>
      </p:pic>
      <p:pic>
        <p:nvPicPr>
          <p:cNvPr id="11" name="con rua" descr="C:\Users\DV4T\Desktop\11954219702032981752johnny_automatic_turtle.svg.med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12" y="5730306"/>
            <a:ext cx="7762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 THO" descr="C:\Users\DV4T\Desktop\11954219702032981752johnny_automatic_turtle.svg.med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48" y="5863656"/>
            <a:ext cx="77628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625 L -0.00747 -0.1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15301 L -0.02361 -0.31389 " pathEditMode="relative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32245 L -0.02049 -0.48958 " pathEditMode="relative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47269 L 0.01285 -0.65463 " pathEditMode="relative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39 -0.68634 L 0.16371 -0.80718 " pathEditMode="relative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625 L -0.00747 -0.141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15301 L -0.02361 -0.31389 " pathEditMode="relative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32245 L -0.02049 -0.48958 " pathEditMode="relative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47269 L 0.01285 -0.65463 " pathEditMode="relative" ptsTypes="AA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-0.68634 L -0.15851 -0.8157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1" y="0"/>
            <a:ext cx="10738884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78461" y="1981201"/>
            <a:ext cx="86356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1: 1 </a:t>
            </a:r>
            <a:r>
              <a:rPr lang="en-US" sz="40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174212" y="3570788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128432" y="372912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1116" y="3570787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18073" y="372912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74212" y="4711479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130356" y="4786746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94326" y="4860249"/>
              <a:ext cx="8707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733007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4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1" y="0"/>
            <a:ext cx="10419906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0147" y="1981201"/>
            <a:ext cx="6832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2: 15 kg + 21 kg=?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254966" y="4786141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82797" y="3729126"/>
              <a:ext cx="176202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36 kg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81213" y="3570787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72439" y="3729126"/>
              <a:ext cx="176202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37 kg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684723" y="4786746"/>
              <a:ext cx="176202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26 kg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48693" y="4860249"/>
              <a:ext cx="176202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 kg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3335608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4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5" y="0"/>
            <a:ext cx="1026041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094" y="1981201"/>
            <a:ext cx="62504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3: 12 l + 46 l = ? 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56708" y="3565237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956913" y="3729126"/>
              <a:ext cx="121379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58 l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46553" y="3729126"/>
              <a:ext cx="121379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59 l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958836" y="4786746"/>
              <a:ext cx="121379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57 l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096000" y="4772174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022806" y="4860249"/>
              <a:ext cx="121379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68 l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726420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79" y="0"/>
            <a:ext cx="10494335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4382" y="1981201"/>
            <a:ext cx="8723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US" sz="40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92498" y="4860250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49751" y="3729126"/>
              <a:ext cx="202811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24 </a:t>
              </a:r>
              <a:r>
                <a:rPr lang="en-US" sz="4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936" y="4860250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639391" y="3729126"/>
              <a:ext cx="202811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  <a:r>
                <a:rPr lang="en-US" sz="4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7917" y="3646987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551674" y="4786746"/>
              <a:ext cx="202811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60 </a:t>
              </a:r>
              <a:r>
                <a:rPr lang="en-US" sz="4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192497" y="3562673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615644" y="4860249"/>
              <a:ext cx="202811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800" b="1" dirty="0" err="1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3566745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9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853439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6853" y="1981201"/>
            <a:ext cx="60789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5: 456 + 123 = 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174212" y="3570788"/>
            <a:ext cx="3616989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956910" y="3729126"/>
              <a:ext cx="12137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579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1116" y="3570787"/>
            <a:ext cx="361698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46551" y="3729126"/>
              <a:ext cx="12137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580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74212" y="4711479"/>
            <a:ext cx="3616989" cy="1077413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958834" y="4786746"/>
              <a:ext cx="12137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578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3616989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022804" y="4860249"/>
              <a:ext cx="12137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576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8534400" y="62513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TIẾP</a:t>
            </a:r>
          </a:p>
        </p:txBody>
      </p:sp>
    </p:spTree>
    <p:extLst>
      <p:ext uri="{BB962C8B-B14F-4D97-AF65-F5344CB8AC3E}">
        <p14:creationId xmlns:p14="http://schemas.microsoft.com/office/powerpoint/2010/main" val="2198089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530</Words>
  <Application>Microsoft Office PowerPoint</Application>
  <PresentationFormat>Widescreen</PresentationFormat>
  <Paragraphs>124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Microsoft YaHei</vt:lpstr>
      <vt:lpstr>Microsoft YaHei</vt:lpstr>
      <vt:lpstr>宋体</vt:lpstr>
      <vt:lpstr>Arial</vt:lpstr>
      <vt:lpstr>Arial-Rounded</vt:lpstr>
      <vt:lpstr>Book Antiqua</vt:lpstr>
      <vt:lpstr>Calibri</vt:lpstr>
      <vt:lpstr>Cambria</vt:lpstr>
      <vt:lpstr>等线</vt:lpstr>
      <vt:lpstr>ITC Avant Garde Std Bk</vt:lpstr>
      <vt:lpstr>黑体</vt:lpstr>
      <vt:lpstr>Times New Roman</vt:lpstr>
      <vt:lpstr>字魂35号-经典雅黑</vt:lpstr>
      <vt:lpstr>Office Theme</vt:lpstr>
      <vt:lpstr>1_Office 主题</vt:lpstr>
      <vt:lpstr>2_Office 主题</vt:lpstr>
      <vt:lpstr>https://www.freeppt7.com</vt:lpstr>
      <vt:lpstr>1_Office Theme</vt:lpstr>
      <vt:lpstr>2_Office Theme</vt:lpstr>
      <vt:lpstr>3_Office Theme</vt:lpstr>
      <vt:lpstr>包图主题2</vt:lpstr>
      <vt:lpstr>3_Office 主题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45</cp:revision>
  <dcterms:created xsi:type="dcterms:W3CDTF">2021-07-20T01:55:21Z</dcterms:created>
  <dcterms:modified xsi:type="dcterms:W3CDTF">2022-05-20T02:26:52Z</dcterms:modified>
</cp:coreProperties>
</file>