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4" r:id="rId5"/>
  </p:sldMasterIdLst>
  <p:notesMasterIdLst>
    <p:notesMasterId r:id="rId27"/>
  </p:notesMasterIdLst>
  <p:handoutMasterIdLst>
    <p:handoutMasterId r:id="rId28"/>
  </p:handoutMasterIdLst>
  <p:sldIdLst>
    <p:sldId id="2007577114" r:id="rId6"/>
    <p:sldId id="257" r:id="rId7"/>
    <p:sldId id="258" r:id="rId8"/>
    <p:sldId id="260" r:id="rId9"/>
    <p:sldId id="259" r:id="rId10"/>
    <p:sldId id="261" r:id="rId11"/>
    <p:sldId id="262" r:id="rId12"/>
    <p:sldId id="263" r:id="rId13"/>
    <p:sldId id="2007577095" r:id="rId14"/>
    <p:sldId id="2007577096" r:id="rId15"/>
    <p:sldId id="2007577099" r:id="rId16"/>
    <p:sldId id="2007577116" r:id="rId17"/>
    <p:sldId id="2007577104" r:id="rId18"/>
    <p:sldId id="2007577110" r:id="rId19"/>
    <p:sldId id="2007577106" r:id="rId20"/>
    <p:sldId id="2007577107" r:id="rId21"/>
    <p:sldId id="2007577108" r:id="rId22"/>
    <p:sldId id="2007577111" r:id="rId23"/>
    <p:sldId id="2007577113" r:id="rId24"/>
    <p:sldId id="2007577115" r:id="rId25"/>
    <p:sldId id="20075770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73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319E6-5CE8-4D5C-8740-46C75E721207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E867F-4728-4BAF-9B68-0BC32A2CC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5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66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2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99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90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3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3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93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6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62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58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799249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754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043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2022/5/20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4291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685500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893582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8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3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7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50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4A86F-17A1-4ABF-A53F-B00917DBB04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1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45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7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jpg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=""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=""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微软雅黑"/>
              <a:cs typeface="Arial-Rounded" panose="020B0500000000000000" charset="0"/>
              <a:sym typeface="+mn-ea"/>
            </a:endParaRPr>
          </a:p>
        </p:txBody>
      </p:sp>
      <p:sp>
        <p:nvSpPr>
          <p:cNvPr id="11" name="WordArt 12">
            <a:extLst>
              <a:ext uri="{FF2B5EF4-FFF2-40B4-BE49-F238E27FC236}">
                <a16:creationId xmlns="" xmlns:a16="http://schemas.microsoft.com/office/drawing/2014/main" id="{F7ADFA6C-62B0-433F-BF39-2C29E971AC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046" y="1996126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ea typeface="微软雅黑"/>
                <a:cs typeface="Times New Roman" pitchFamily="18" charset="0"/>
              </a:rPr>
              <a:t>MÔN: 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ea typeface="微软雅黑"/>
                <a:cs typeface="Times New Roman" pitchFamily="18" charset="0"/>
              </a:rPr>
              <a:t>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ea typeface="微软雅黑"/>
              <a:cs typeface="Times New Roman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="" xmlns:a16="http://schemas.microsoft.com/office/drawing/2014/main" id="{6C4E161B-F9DD-4B77-8B06-5F400B184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158" y="129960"/>
            <a:ext cx="93310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 NGỌC LÂM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微软雅黑"/>
              <a:cs typeface="Times New Roman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="" xmlns:a16="http://schemas.microsoft.com/office/drawing/2014/main" id="{EB10385B-F046-4438-8FC1-E8CE3816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741" y="3340193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LỚP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EA451F1-829F-4C4F-8CBA-583B09B03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263" y="4315437"/>
            <a:ext cx="1014788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BÀI 73: 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 TẬP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 ĐO LƯỜNG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5059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146" y="6434805"/>
            <a:ext cx="4404111" cy="4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07" y="384906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Củng cố kiến thức, kĩ năng cân, đo, tính toán về độ dài, khổi lượng và dung tích với đơn vị đo độ dài đã học</a:t>
            </a:r>
            <a:endParaRPr lang="en-US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758335-B3D0-4B28-9B8D-DE4E8B075E6E}"/>
              </a:ext>
            </a:extLst>
          </p:cNvPr>
          <p:cNvSpPr txBox="1"/>
          <p:nvPr/>
        </p:nvSpPr>
        <p:spPr>
          <a:xfrm>
            <a:off x="2177843" y="3849069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</a:t>
            </a:r>
            <a:r>
              <a:rPr lang="en-US" sz="3200" b="1" dirty="0" err="1" smtClean="0">
                <a:solidFill>
                  <a:prstClr val="black"/>
                </a:solidFill>
                <a:ea typeface="Cambria" panose="02040503050406030204" pitchFamily="18" charset="0"/>
              </a:rPr>
              <a:t>ận</a:t>
            </a:r>
            <a:r>
              <a:rPr lang="en-US" sz="3200" b="1" dirty="0" smtClean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87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C59D6-1A44-4718-B7D7-777005FC1E56}"/>
              </a:ext>
            </a:extLst>
          </p:cNvPr>
          <p:cNvGrpSpPr/>
          <p:nvPr/>
        </p:nvGrpSpPr>
        <p:grpSpPr>
          <a:xfrm>
            <a:off x="838640" y="563825"/>
            <a:ext cx="1441123" cy="523220"/>
            <a:chOff x="4975091" y="695644"/>
            <a:chExt cx="144112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7889324D-DE03-4BAB-9F45-6DEA6F229050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8E87589-9512-4304-9084-F15B96CE83FC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97D285-D574-4CC2-8E4C-47B40F8B387D}"/>
              </a:ext>
            </a:extLst>
          </p:cNvPr>
          <p:cNvSpPr txBox="1"/>
          <p:nvPr/>
        </p:nvSpPr>
        <p:spPr>
          <a:xfrm>
            <a:off x="838640" y="1223460"/>
            <a:ext cx="58514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a)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ECEE165-7A7E-4614-A633-E7CCAA1FF597}"/>
              </a:ext>
            </a:extLst>
          </p:cNvPr>
          <p:cNvGrpSpPr/>
          <p:nvPr/>
        </p:nvGrpSpPr>
        <p:grpSpPr>
          <a:xfrm>
            <a:off x="1084116" y="1694281"/>
            <a:ext cx="2782277" cy="1247488"/>
            <a:chOff x="254685" y="2084792"/>
            <a:chExt cx="2782277" cy="1247488"/>
          </a:xfrm>
        </p:grpSpPr>
        <p:pic>
          <p:nvPicPr>
            <p:cNvPr id="7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951AB0D7-7B82-4EDF-9259-CF175AC5F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D4F800B-278D-4996-84D3-A6AFB40CCE47}"/>
                </a:ext>
              </a:extLst>
            </p:cNvPr>
            <p:cNvSpPr txBox="1"/>
            <p:nvPr/>
          </p:nvSpPr>
          <p:spPr>
            <a:xfrm>
              <a:off x="571070" y="2482255"/>
              <a:ext cx="2243683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35kg + 28kg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D3B493E-F4AA-4E72-BF9D-F3DA8DA96927}"/>
              </a:ext>
            </a:extLst>
          </p:cNvPr>
          <p:cNvGrpSpPr/>
          <p:nvPr/>
        </p:nvGrpSpPr>
        <p:grpSpPr>
          <a:xfrm>
            <a:off x="5371820" y="540969"/>
            <a:ext cx="2782277" cy="1247488"/>
            <a:chOff x="254685" y="2084792"/>
            <a:chExt cx="2782277" cy="1247488"/>
          </a:xfrm>
        </p:grpSpPr>
        <p:pic>
          <p:nvPicPr>
            <p:cNvPr id="10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376EB655-A5EE-4A49-81CB-D62403A71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BD934E3-9F6B-49D0-8435-9F991A204D00}"/>
                </a:ext>
              </a:extLst>
            </p:cNvPr>
            <p:cNvSpPr txBox="1"/>
            <p:nvPr/>
          </p:nvSpPr>
          <p:spPr>
            <a:xfrm>
              <a:off x="632963" y="2436381"/>
              <a:ext cx="2243683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72kg – 15kg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584E0C1-DF2C-48BA-A788-00A78E96EDE2}"/>
              </a:ext>
            </a:extLst>
          </p:cNvPr>
          <p:cNvGrpSpPr/>
          <p:nvPr/>
        </p:nvGrpSpPr>
        <p:grpSpPr>
          <a:xfrm>
            <a:off x="8076252" y="2710118"/>
            <a:ext cx="2782277" cy="1247488"/>
            <a:chOff x="254685" y="2084792"/>
            <a:chExt cx="2782277" cy="1247488"/>
          </a:xfrm>
        </p:grpSpPr>
        <p:pic>
          <p:nvPicPr>
            <p:cNvPr id="13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39CABAF5-F8F6-49A3-AF19-8404A43A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9DC9A8E-A629-411B-ACDB-DE5E4FA99867}"/>
                </a:ext>
              </a:extLst>
            </p:cNvPr>
            <p:cNvSpPr txBox="1"/>
            <p:nvPr/>
          </p:nvSpPr>
          <p:spPr>
            <a:xfrm>
              <a:off x="898456" y="2399349"/>
              <a:ext cx="1494733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15kg : 5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A8FC3F7-BF3C-42B3-9C84-D4D63488EE72}"/>
              </a:ext>
            </a:extLst>
          </p:cNvPr>
          <p:cNvGrpSpPr/>
          <p:nvPr/>
        </p:nvGrpSpPr>
        <p:grpSpPr>
          <a:xfrm>
            <a:off x="3829387" y="3957606"/>
            <a:ext cx="2782277" cy="1247488"/>
            <a:chOff x="254685" y="2084792"/>
            <a:chExt cx="2782277" cy="1247488"/>
          </a:xfrm>
        </p:grpSpPr>
        <p:pic>
          <p:nvPicPr>
            <p:cNvPr id="16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4E92EC48-EA39-4525-ACEC-61C7FAD8D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B845AC9-67AE-4E50-AB95-8F131836A530}"/>
                </a:ext>
              </a:extLst>
            </p:cNvPr>
            <p:cNvSpPr txBox="1"/>
            <p:nvPr/>
          </p:nvSpPr>
          <p:spPr>
            <a:xfrm>
              <a:off x="943876" y="2399349"/>
              <a:ext cx="166179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2kg x 10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EE3B235-69BA-4824-93F2-4D6723BA924A}"/>
              </a:ext>
            </a:extLst>
          </p:cNvPr>
          <p:cNvGrpSpPr/>
          <p:nvPr/>
        </p:nvGrpSpPr>
        <p:grpSpPr>
          <a:xfrm>
            <a:off x="859231" y="2745566"/>
            <a:ext cx="3232046" cy="1031955"/>
            <a:chOff x="859231" y="2745566"/>
            <a:chExt cx="3232046" cy="1031955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D8FC7839-0E0F-4276-8A04-A9B137305483}"/>
                </a:ext>
              </a:extLst>
            </p:cNvPr>
            <p:cNvGrpSpPr/>
            <p:nvPr/>
          </p:nvGrpSpPr>
          <p:grpSpPr>
            <a:xfrm>
              <a:off x="859231" y="2745566"/>
              <a:ext cx="3232046" cy="1031955"/>
              <a:chOff x="906319" y="3202850"/>
              <a:chExt cx="3232046" cy="1031955"/>
            </a:xfrm>
            <a:solidFill>
              <a:srgbClr val="D88886"/>
            </a:solidFill>
          </p:grpSpPr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22AAB404-F7B3-418B-A847-DCBCE8354AC5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D54E6214-CBFA-45F3-AF6D-B68579955404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: Rounded Corners 22">
                <a:extLst>
                  <a:ext uri="{FF2B5EF4-FFF2-40B4-BE49-F238E27FC236}">
                    <a16:creationId xmlns="" xmlns:a16="http://schemas.microsoft.com/office/drawing/2014/main" id="{3B84DE68-FFED-4553-A4F3-DD154274D2E4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2E5C3E77-BE39-442A-8038-CDF073BF7B1A}"/>
                </a:ext>
              </a:extLst>
            </p:cNvPr>
            <p:cNvSpPr txBox="1"/>
            <p:nvPr/>
          </p:nvSpPr>
          <p:spPr>
            <a:xfrm>
              <a:off x="1030788" y="3227882"/>
              <a:ext cx="2877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35kg + 28kg = 63kg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55C19D5-D747-44A6-B7A6-49692481291B}"/>
              </a:ext>
            </a:extLst>
          </p:cNvPr>
          <p:cNvGrpSpPr/>
          <p:nvPr/>
        </p:nvGrpSpPr>
        <p:grpSpPr>
          <a:xfrm>
            <a:off x="5093563" y="1575766"/>
            <a:ext cx="3232046" cy="1031955"/>
            <a:chOff x="5093563" y="1575766"/>
            <a:chExt cx="3232046" cy="1031955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99677CDC-8379-4CCA-9F24-0E788CC11AFA}"/>
                </a:ext>
              </a:extLst>
            </p:cNvPr>
            <p:cNvGrpSpPr/>
            <p:nvPr/>
          </p:nvGrpSpPr>
          <p:grpSpPr>
            <a:xfrm>
              <a:off x="5093563" y="1575766"/>
              <a:ext cx="3232046" cy="1031955"/>
              <a:chOff x="906319" y="3202850"/>
              <a:chExt cx="3232046" cy="1031955"/>
            </a:xfrm>
            <a:solidFill>
              <a:srgbClr val="DEA36B"/>
            </a:solidFill>
          </p:grpSpPr>
          <p:cxnSp>
            <p:nvCxnSpPr>
              <p:cNvPr id="27" name="Straight Connector 26">
                <a:extLst>
                  <a:ext uri="{FF2B5EF4-FFF2-40B4-BE49-F238E27FC236}">
                    <a16:creationId xmlns="" xmlns:a16="http://schemas.microsoft.com/office/drawing/2014/main" id="{8F2097C1-7630-4533-A291-F6BCCD69B4FF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="" xmlns:a16="http://schemas.microsoft.com/office/drawing/2014/main" id="{C949787F-E956-4A75-BC13-A881701465C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: Rounded Corners 28">
                <a:extLst>
                  <a:ext uri="{FF2B5EF4-FFF2-40B4-BE49-F238E27FC236}">
                    <a16:creationId xmlns="" xmlns:a16="http://schemas.microsoft.com/office/drawing/2014/main" id="{912822EA-8409-41AE-808B-C4264DD2E726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7808F7DA-7EB3-4E1B-9028-D3962E2AC6D7}"/>
                </a:ext>
              </a:extLst>
            </p:cNvPr>
            <p:cNvSpPr txBox="1"/>
            <p:nvPr/>
          </p:nvSpPr>
          <p:spPr>
            <a:xfrm>
              <a:off x="5276565" y="2033988"/>
              <a:ext cx="2877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72kg – 15kg = 57kg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39019BE-EAE9-4668-8C21-4155E2C8F5CB}"/>
              </a:ext>
            </a:extLst>
          </p:cNvPr>
          <p:cNvGrpSpPr/>
          <p:nvPr/>
        </p:nvGrpSpPr>
        <p:grpSpPr>
          <a:xfrm>
            <a:off x="3604502" y="5032974"/>
            <a:ext cx="3232046" cy="1031955"/>
            <a:chOff x="4134075" y="5218482"/>
            <a:chExt cx="3232046" cy="1031955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BA874E95-6DB1-4C0B-8243-EF685DC24390}"/>
                </a:ext>
              </a:extLst>
            </p:cNvPr>
            <p:cNvGrpSpPr/>
            <p:nvPr/>
          </p:nvGrpSpPr>
          <p:grpSpPr>
            <a:xfrm>
              <a:off x="4134075" y="5218482"/>
              <a:ext cx="3232046" cy="1031955"/>
              <a:chOff x="906319" y="3202850"/>
              <a:chExt cx="3232046" cy="1031955"/>
            </a:xfrm>
            <a:solidFill>
              <a:srgbClr val="AE9ACD"/>
            </a:solidFill>
          </p:grpSpPr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BAB2260D-94A5-4F95-BD1D-4315DA2B9423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AE9A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8A42CA12-09C2-4835-875F-A6496B8FAE2E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AE9A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: Rounded Corners 34">
                <a:extLst>
                  <a:ext uri="{FF2B5EF4-FFF2-40B4-BE49-F238E27FC236}">
                    <a16:creationId xmlns="" xmlns:a16="http://schemas.microsoft.com/office/drawing/2014/main" id="{55D2F000-B2F7-42E1-AA78-C0EFAAFB25F9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AE9ACD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AD736730-5AAC-4C0A-912F-014E42C358E6}"/>
                </a:ext>
              </a:extLst>
            </p:cNvPr>
            <p:cNvSpPr txBox="1"/>
            <p:nvPr/>
          </p:nvSpPr>
          <p:spPr>
            <a:xfrm>
              <a:off x="4651648" y="5705584"/>
              <a:ext cx="24547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2kg x 10 = 20kg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FA94E5A-EB90-4056-B56D-D0778FC488A5}"/>
              </a:ext>
            </a:extLst>
          </p:cNvPr>
          <p:cNvGrpSpPr/>
          <p:nvPr/>
        </p:nvGrpSpPr>
        <p:grpSpPr>
          <a:xfrm>
            <a:off x="7916766" y="3792022"/>
            <a:ext cx="3232046" cy="1031955"/>
            <a:chOff x="7916766" y="3792022"/>
            <a:chExt cx="3232046" cy="1031955"/>
          </a:xfrm>
        </p:grpSpPr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84C0FDE8-6C8E-487F-9BB1-B3B345C07651}"/>
                </a:ext>
              </a:extLst>
            </p:cNvPr>
            <p:cNvGrpSpPr/>
            <p:nvPr/>
          </p:nvGrpSpPr>
          <p:grpSpPr>
            <a:xfrm>
              <a:off x="7916766" y="3792022"/>
              <a:ext cx="3232046" cy="1031955"/>
              <a:chOff x="906319" y="3202850"/>
              <a:chExt cx="3232046" cy="1031955"/>
            </a:xfrm>
            <a:solidFill>
              <a:srgbClr val="82CDD8"/>
            </a:solidFill>
          </p:grpSpPr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C4888C7C-3913-4934-BED4-01D9BBADA1B2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2CD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0F38E37E-F66A-4149-80A2-0E098891A9A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2CD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: Rounded Corners 40">
                <a:extLst>
                  <a:ext uri="{FF2B5EF4-FFF2-40B4-BE49-F238E27FC236}">
                    <a16:creationId xmlns="" xmlns:a16="http://schemas.microsoft.com/office/drawing/2014/main" id="{6D1CD8ED-777B-410F-9D33-52D09FF14E90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82CDD8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F02B49AF-0F85-4424-B736-5EAA1BA59C40}"/>
                </a:ext>
              </a:extLst>
            </p:cNvPr>
            <p:cNvSpPr txBox="1"/>
            <p:nvPr/>
          </p:nvSpPr>
          <p:spPr>
            <a:xfrm>
              <a:off x="8502805" y="4274362"/>
              <a:ext cx="2120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15kg : 5 = 3kg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469" y="6521891"/>
            <a:ext cx="4462779" cy="33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7E9D1BD-103E-418D-989E-9F4539299DF9}"/>
              </a:ext>
            </a:extLst>
          </p:cNvPr>
          <p:cNvGrpSpPr/>
          <p:nvPr/>
        </p:nvGrpSpPr>
        <p:grpSpPr>
          <a:xfrm>
            <a:off x="913068" y="616988"/>
            <a:ext cx="1441123" cy="523220"/>
            <a:chOff x="4975091" y="695644"/>
            <a:chExt cx="144112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A66F1CAB-596B-4382-8D5E-B8C0CBF13020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F4D3DC7-E387-45E6-9BF7-9F62F28E82A5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E53900-E409-4256-8183-B7DC50299B0E}"/>
              </a:ext>
            </a:extLst>
          </p:cNvPr>
          <p:cNvSpPr txBox="1"/>
          <p:nvPr/>
        </p:nvSpPr>
        <p:spPr>
          <a:xfrm>
            <a:off x="913068" y="1276623"/>
            <a:ext cx="58514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19634DB-F52E-4548-A761-7A8DE7EFBB82}"/>
              </a:ext>
            </a:extLst>
          </p:cNvPr>
          <p:cNvGrpSpPr/>
          <p:nvPr/>
        </p:nvGrpSpPr>
        <p:grpSpPr>
          <a:xfrm>
            <a:off x="3125683" y="872794"/>
            <a:ext cx="2782277" cy="1247488"/>
            <a:chOff x="254685" y="2084792"/>
            <a:chExt cx="2782277" cy="1247488"/>
          </a:xfrm>
        </p:grpSpPr>
        <p:pic>
          <p:nvPicPr>
            <p:cNvPr id="7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4CCBF3E1-725E-422A-B604-25058A347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F58BE2D-CD38-426A-A057-1F6BFC742B6B}"/>
                </a:ext>
              </a:extLst>
            </p:cNvPr>
            <p:cNvSpPr txBox="1"/>
            <p:nvPr/>
          </p:nvSpPr>
          <p:spPr>
            <a:xfrm>
              <a:off x="571070" y="2482255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76 </a:t>
              </a:r>
              <a:r>
                <a:rPr lang="en-US" sz="2400" b="1" i="1" dirty="0">
                  <a:latin typeface="Book Antiqua" panose="02040602050305030304" pitchFamily="18" charset="0"/>
                </a:rPr>
                <a:t>l </a:t>
              </a: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+ 15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3A41D6C-D92C-48C9-8DAD-84DA782CB1E7}"/>
              </a:ext>
            </a:extLst>
          </p:cNvPr>
          <p:cNvGrpSpPr/>
          <p:nvPr/>
        </p:nvGrpSpPr>
        <p:grpSpPr>
          <a:xfrm>
            <a:off x="8102292" y="1200440"/>
            <a:ext cx="2797278" cy="1247488"/>
            <a:chOff x="254685" y="2084792"/>
            <a:chExt cx="2797278" cy="1247488"/>
          </a:xfrm>
        </p:grpSpPr>
        <p:pic>
          <p:nvPicPr>
            <p:cNvPr id="10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DAA96784-52B7-49CE-8E37-8FA2CDB9C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F3B58EC-D586-4B4A-8D05-4905BF7AE447}"/>
                </a:ext>
              </a:extLst>
            </p:cNvPr>
            <p:cNvSpPr txBox="1"/>
            <p:nvPr/>
          </p:nvSpPr>
          <p:spPr>
            <a:xfrm>
              <a:off x="808280" y="2454024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85 </a:t>
              </a:r>
              <a:r>
                <a:rPr lang="en-US" sz="2400" b="1" i="1" dirty="0">
                  <a:latin typeface="Book Antiqua" panose="02040602050305030304" pitchFamily="18" charset="0"/>
                </a:rPr>
                <a:t>l </a:t>
              </a:r>
              <a:r>
                <a:rPr lang="en-US" sz="2400" dirty="0"/>
                <a:t>– 27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3DD2B0D-0295-4B05-806E-B1C0C81AE595}"/>
              </a:ext>
            </a:extLst>
          </p:cNvPr>
          <p:cNvGrpSpPr/>
          <p:nvPr/>
        </p:nvGrpSpPr>
        <p:grpSpPr>
          <a:xfrm>
            <a:off x="6007462" y="4166004"/>
            <a:ext cx="2782277" cy="1247488"/>
            <a:chOff x="254685" y="2084792"/>
            <a:chExt cx="2782277" cy="1247488"/>
          </a:xfrm>
        </p:grpSpPr>
        <p:pic>
          <p:nvPicPr>
            <p:cNvPr id="13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8C06875A-9D80-4167-A738-7835EF745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EDDB2EF-9663-48CF-A6C8-CD5B0270F29B}"/>
                </a:ext>
              </a:extLst>
            </p:cNvPr>
            <p:cNvSpPr txBox="1"/>
            <p:nvPr/>
          </p:nvSpPr>
          <p:spPr>
            <a:xfrm>
              <a:off x="898456" y="2399349"/>
              <a:ext cx="149473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30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: 5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BFD2F30-7765-4EF6-AEEE-E81752FCD630}"/>
              </a:ext>
            </a:extLst>
          </p:cNvPr>
          <p:cNvGrpSpPr/>
          <p:nvPr/>
        </p:nvGrpSpPr>
        <p:grpSpPr>
          <a:xfrm>
            <a:off x="1373811" y="3533284"/>
            <a:ext cx="2782277" cy="1247488"/>
            <a:chOff x="254685" y="2084792"/>
            <a:chExt cx="2782277" cy="1247488"/>
          </a:xfrm>
        </p:grpSpPr>
        <p:pic>
          <p:nvPicPr>
            <p:cNvPr id="16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9DEE937B-BFBC-4422-8939-FFFC46C15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DC70A27-E8BB-442F-925C-6241D5548EE2}"/>
                </a:ext>
              </a:extLst>
            </p:cNvPr>
            <p:cNvSpPr txBox="1"/>
            <p:nvPr/>
          </p:nvSpPr>
          <p:spPr>
            <a:xfrm>
              <a:off x="966222" y="2426068"/>
              <a:ext cx="1661791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x 8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579C5458-FA26-4F0A-A1B8-655145DBD871}"/>
              </a:ext>
            </a:extLst>
          </p:cNvPr>
          <p:cNvGrpSpPr/>
          <p:nvPr/>
        </p:nvGrpSpPr>
        <p:grpSpPr>
          <a:xfrm>
            <a:off x="2900798" y="1924079"/>
            <a:ext cx="3232046" cy="1031955"/>
            <a:chOff x="859231" y="2745566"/>
            <a:chExt cx="3232046" cy="1031955"/>
          </a:xfrm>
          <a:solidFill>
            <a:srgbClr val="D89E68"/>
          </a:solidFill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BDA84F69-2932-4149-9F5B-A8EB867B127B}"/>
                </a:ext>
              </a:extLst>
            </p:cNvPr>
            <p:cNvGrpSpPr/>
            <p:nvPr/>
          </p:nvGrpSpPr>
          <p:grpSpPr>
            <a:xfrm>
              <a:off x="859231" y="27455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60AD2930-1248-412B-ABA5-A8E5F0A0092D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380D0DAA-CC3B-4139-B264-BF86491D3402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: Rounded Corners 22">
                <a:extLst>
                  <a:ext uri="{FF2B5EF4-FFF2-40B4-BE49-F238E27FC236}">
                    <a16:creationId xmlns="" xmlns:a16="http://schemas.microsoft.com/office/drawing/2014/main" id="{EC64B3AF-03B5-429B-B694-BF381038A928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32C10D24-2037-48DA-B925-C984DFDDAFEB}"/>
                </a:ext>
              </a:extLst>
            </p:cNvPr>
            <p:cNvSpPr txBox="1"/>
            <p:nvPr/>
          </p:nvSpPr>
          <p:spPr>
            <a:xfrm>
              <a:off x="1070601" y="3197624"/>
              <a:ext cx="2903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76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+ 15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</a:t>
              </a:r>
              <a:r>
                <a:rPr lang="en-US" sz="2800" dirty="0">
                  <a:solidFill>
                    <a:srgbClr val="FF0000"/>
                  </a:solidFill>
                </a:rPr>
                <a:t>= 91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BF59F0E-9485-466C-A967-4966A60A6A40}"/>
              </a:ext>
            </a:extLst>
          </p:cNvPr>
          <p:cNvGrpSpPr/>
          <p:nvPr/>
        </p:nvGrpSpPr>
        <p:grpSpPr>
          <a:xfrm>
            <a:off x="7824035" y="2235237"/>
            <a:ext cx="3232046" cy="1031955"/>
            <a:chOff x="5093563" y="1575766"/>
            <a:chExt cx="3232046" cy="1031955"/>
          </a:xfrm>
          <a:solidFill>
            <a:srgbClr val="96A3C2"/>
          </a:solidFill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CC1E385A-01E9-4C62-A8E2-08FAC449BEFD}"/>
                </a:ext>
              </a:extLst>
            </p:cNvPr>
            <p:cNvGrpSpPr/>
            <p:nvPr/>
          </p:nvGrpSpPr>
          <p:grpSpPr>
            <a:xfrm>
              <a:off x="5093563" y="15757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27" name="Straight Connector 26">
                <a:extLst>
                  <a:ext uri="{FF2B5EF4-FFF2-40B4-BE49-F238E27FC236}">
                    <a16:creationId xmlns="" xmlns:a16="http://schemas.microsoft.com/office/drawing/2014/main" id="{7DF9E368-D102-40BD-832F-F9F1294240F7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96A3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="" xmlns:a16="http://schemas.microsoft.com/office/drawing/2014/main" id="{6EBF8485-6448-4F08-B632-507BFDF9740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96A3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: Rounded Corners 28">
                <a:extLst>
                  <a:ext uri="{FF2B5EF4-FFF2-40B4-BE49-F238E27FC236}">
                    <a16:creationId xmlns="" xmlns:a16="http://schemas.microsoft.com/office/drawing/2014/main" id="{409B9589-2B6F-4777-97D5-48AB50A53144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96A3C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2EA00455-3561-40D9-A73E-4129A0D6F958}"/>
                </a:ext>
              </a:extLst>
            </p:cNvPr>
            <p:cNvSpPr txBox="1"/>
            <p:nvPr/>
          </p:nvSpPr>
          <p:spPr>
            <a:xfrm>
              <a:off x="5359592" y="2033571"/>
              <a:ext cx="2877532" cy="523220"/>
            </a:xfrm>
            <a:prstGeom prst="rect">
              <a:avLst/>
            </a:prstGeom>
            <a:grpFill/>
            <a:ln>
              <a:solidFill>
                <a:srgbClr val="96A3C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85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– 27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= 58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1851C11-4F00-4FF5-9A0A-D993EF79A734}"/>
              </a:ext>
            </a:extLst>
          </p:cNvPr>
          <p:cNvGrpSpPr/>
          <p:nvPr/>
        </p:nvGrpSpPr>
        <p:grpSpPr>
          <a:xfrm>
            <a:off x="1148926" y="4608652"/>
            <a:ext cx="3232046" cy="1031955"/>
            <a:chOff x="4134075" y="5218482"/>
            <a:chExt cx="3232046" cy="1031955"/>
          </a:xfrm>
          <a:solidFill>
            <a:srgbClr val="BED88C"/>
          </a:solidFill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5EBBC01C-C1D7-4AC8-81B8-16E6FBBB5A9D}"/>
                </a:ext>
              </a:extLst>
            </p:cNvPr>
            <p:cNvGrpSpPr/>
            <p:nvPr/>
          </p:nvGrpSpPr>
          <p:grpSpPr>
            <a:xfrm>
              <a:off x="4134075" y="521848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9ADDFBFA-F8D6-4DE6-AD37-5A4E28158491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BED8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F4410A40-30F6-457C-B3BF-41DD0E9AD36F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BED8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: Rounded Corners 34">
                <a:extLst>
                  <a:ext uri="{FF2B5EF4-FFF2-40B4-BE49-F238E27FC236}">
                    <a16:creationId xmlns="" xmlns:a16="http://schemas.microsoft.com/office/drawing/2014/main" id="{D390A37A-E74B-4B1C-B528-02C1AA175DBC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BED88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B30BB8D0-193E-4BF8-AFD7-80F4495E56AB}"/>
                </a:ext>
              </a:extLst>
            </p:cNvPr>
            <p:cNvSpPr txBox="1"/>
            <p:nvPr/>
          </p:nvSpPr>
          <p:spPr>
            <a:xfrm>
              <a:off x="4658549" y="5674130"/>
              <a:ext cx="2454795" cy="523220"/>
            </a:xfrm>
            <a:prstGeom prst="rect">
              <a:avLst/>
            </a:prstGeom>
            <a:grpFill/>
            <a:ln>
              <a:solidFill>
                <a:srgbClr val="BED88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2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</a:t>
              </a:r>
              <a:r>
                <a:rPr lang="en-US" sz="2800" dirty="0">
                  <a:solidFill>
                    <a:srgbClr val="FF0000"/>
                  </a:solidFill>
                </a:rPr>
                <a:t>x 8 = 16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45F394E-1983-4CF0-9B2B-6CA5702A04E5}"/>
              </a:ext>
            </a:extLst>
          </p:cNvPr>
          <p:cNvGrpSpPr/>
          <p:nvPr/>
        </p:nvGrpSpPr>
        <p:grpSpPr>
          <a:xfrm>
            <a:off x="5847976" y="5247908"/>
            <a:ext cx="3232046" cy="1031955"/>
            <a:chOff x="7916766" y="3792022"/>
            <a:chExt cx="3232046" cy="1031955"/>
          </a:xfrm>
          <a:solidFill>
            <a:srgbClr val="88A8D8"/>
          </a:solidFill>
        </p:grpSpPr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DE2CFD63-B1EE-4FDD-B00C-89687E7FCAE8}"/>
                </a:ext>
              </a:extLst>
            </p:cNvPr>
            <p:cNvGrpSpPr/>
            <p:nvPr/>
          </p:nvGrpSpPr>
          <p:grpSpPr>
            <a:xfrm>
              <a:off x="7916766" y="379202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72745A6B-C21C-4E6C-AEAE-7C84D1744A01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8A8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13F776A0-2DFB-423D-B4AA-AF6982F5CB5B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8A8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: Rounded Corners 40">
                <a:extLst>
                  <a:ext uri="{FF2B5EF4-FFF2-40B4-BE49-F238E27FC236}">
                    <a16:creationId xmlns="" xmlns:a16="http://schemas.microsoft.com/office/drawing/2014/main" id="{2F9DBC15-483D-4167-A0C2-FF64A4B10427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88A8D8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679F6D8F-29C9-4BB4-840E-95FEAA2CFBBE}"/>
                </a:ext>
              </a:extLst>
            </p:cNvPr>
            <p:cNvSpPr txBox="1"/>
            <p:nvPr/>
          </p:nvSpPr>
          <p:spPr>
            <a:xfrm>
              <a:off x="8472422" y="4228980"/>
              <a:ext cx="2120733" cy="523220"/>
            </a:xfrm>
            <a:prstGeom prst="rect">
              <a:avLst/>
            </a:prstGeom>
            <a:grpFill/>
            <a:ln>
              <a:solidFill>
                <a:srgbClr val="88A8D8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30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: 5 = 6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469" y="6521891"/>
            <a:ext cx="4462779" cy="33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367AAF4C-7BC1-44A4-BCC0-09E843A1CF80}"/>
              </a:ext>
            </a:extLst>
          </p:cNvPr>
          <p:cNvGrpSpPr/>
          <p:nvPr/>
        </p:nvGrpSpPr>
        <p:grpSpPr>
          <a:xfrm>
            <a:off x="4036729" y="5178571"/>
            <a:ext cx="3232046" cy="1031955"/>
            <a:chOff x="7916766" y="3792022"/>
            <a:chExt cx="3232046" cy="1031955"/>
          </a:xfrm>
          <a:solidFill>
            <a:srgbClr val="4BACC6">
              <a:lumMod val="40000"/>
              <a:lumOff val="60000"/>
            </a:srgbClr>
          </a:solidFill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B265B77B-B24B-4D96-83A3-317FD089981E}"/>
                </a:ext>
              </a:extLst>
            </p:cNvPr>
            <p:cNvGrpSpPr/>
            <p:nvPr/>
          </p:nvGrpSpPr>
          <p:grpSpPr>
            <a:xfrm>
              <a:off x="7916766" y="379202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86696FB-A3ED-490B-B1E8-E1C583B39403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7DEE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86F8CC26-F9C1-45A1-9385-549C95B274C9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7DEE8"/>
                </a:solidFill>
                <a:prstDash val="solid"/>
                <a:miter lim="800000"/>
              </a:ln>
              <a:effectLst/>
            </p:spPr>
          </p:cxnSp>
          <p:sp>
            <p:nvSpPr>
              <p:cNvPr id="47" name="Rectangle: Rounded Corners 46">
                <a:extLst>
                  <a:ext uri="{FF2B5EF4-FFF2-40B4-BE49-F238E27FC236}">
                    <a16:creationId xmlns="" xmlns:a16="http://schemas.microsoft.com/office/drawing/2014/main" id="{33590C00-1F5F-40C1-8683-7C97BA04B128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3A53F29-9D80-440C-8DCF-80B5886E3477}"/>
                </a:ext>
              </a:extLst>
            </p:cNvPr>
            <p:cNvSpPr txBox="1"/>
            <p:nvPr/>
          </p:nvSpPr>
          <p:spPr>
            <a:xfrm>
              <a:off x="8076252" y="4211454"/>
              <a:ext cx="2934395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20 dm : 5 = 4 dm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53E68FE0-58CA-4DB0-BFDB-6EB8078A4475}"/>
              </a:ext>
            </a:extLst>
          </p:cNvPr>
          <p:cNvGrpSpPr/>
          <p:nvPr/>
        </p:nvGrpSpPr>
        <p:grpSpPr>
          <a:xfrm>
            <a:off x="8138819" y="4160623"/>
            <a:ext cx="3232046" cy="1031955"/>
            <a:chOff x="4134075" y="5218482"/>
            <a:chExt cx="3232046" cy="1031955"/>
          </a:xfrm>
          <a:solidFill>
            <a:srgbClr val="F79646">
              <a:lumMod val="40000"/>
              <a:lumOff val="60000"/>
            </a:srgbClr>
          </a:solidFill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B44150DF-BC03-4EAB-87E1-AF2AD04D8364}"/>
                </a:ext>
              </a:extLst>
            </p:cNvPr>
            <p:cNvGrpSpPr/>
            <p:nvPr/>
          </p:nvGrpSpPr>
          <p:grpSpPr>
            <a:xfrm>
              <a:off x="4134075" y="521848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C024291E-B509-4613-A392-BF1D89991253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D89E6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7B917212-F8E7-4EDF-9FCE-858B1687610A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D89E68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Rectangle: Rounded Corners 52">
                <a:extLst>
                  <a:ext uri="{FF2B5EF4-FFF2-40B4-BE49-F238E27FC236}">
                    <a16:creationId xmlns="" xmlns:a16="http://schemas.microsoft.com/office/drawing/2014/main" id="{08EB57F2-B332-4944-AD7E-3D8ABD78549F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1533B832-3EF6-4656-AF26-B946B5C6AF6F}"/>
                </a:ext>
              </a:extLst>
            </p:cNvPr>
            <p:cNvSpPr txBox="1"/>
            <p:nvPr/>
          </p:nvSpPr>
          <p:spPr>
            <a:xfrm>
              <a:off x="4408379" y="5624095"/>
              <a:ext cx="2782276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5cm x 4 = 20cm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8E388A37-B795-497A-8E13-655BB70C89CB}"/>
              </a:ext>
            </a:extLst>
          </p:cNvPr>
          <p:cNvGrpSpPr/>
          <p:nvPr/>
        </p:nvGrpSpPr>
        <p:grpSpPr>
          <a:xfrm>
            <a:off x="955599" y="702048"/>
            <a:ext cx="1441123" cy="523220"/>
            <a:chOff x="4975091" y="695644"/>
            <a:chExt cx="1441123" cy="523220"/>
          </a:xfrm>
        </p:grpSpPr>
        <p:sp>
          <p:nvSpPr>
            <p:cNvPr id="55" name="Oval 54">
              <a:extLst>
                <a:ext uri="{FF2B5EF4-FFF2-40B4-BE49-F238E27FC236}">
                  <a16:creationId xmlns="" xmlns:a16="http://schemas.microsoft.com/office/drawing/2014/main" id="{DC42359E-CD10-4FC5-B20C-8B3D96F8080E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9D47E80C-1918-4C36-B9E4-FD3B2271FA9F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FA533B47-8A55-46E6-A135-A01FF5EAC112}"/>
              </a:ext>
            </a:extLst>
          </p:cNvPr>
          <p:cNvSpPr txBox="1"/>
          <p:nvPr/>
        </p:nvSpPr>
        <p:spPr>
          <a:xfrm>
            <a:off x="955599" y="1361683"/>
            <a:ext cx="58514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815F6E6E-D5D4-40FE-B3CD-FA70B2A64AAC}"/>
              </a:ext>
            </a:extLst>
          </p:cNvPr>
          <p:cNvGrpSpPr/>
          <p:nvPr/>
        </p:nvGrpSpPr>
        <p:grpSpPr>
          <a:xfrm>
            <a:off x="1055053" y="1948839"/>
            <a:ext cx="2782277" cy="1247488"/>
            <a:chOff x="254685" y="2084792"/>
            <a:chExt cx="2782277" cy="1247488"/>
          </a:xfrm>
        </p:grpSpPr>
        <p:pic>
          <p:nvPicPr>
            <p:cNvPr id="59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372396E2-2C15-4A59-80A0-132C5288E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267230DE-5A56-4CD2-9871-7A0D6656FD45}"/>
                </a:ext>
              </a:extLst>
            </p:cNvPr>
            <p:cNvSpPr txBox="1"/>
            <p:nvPr/>
          </p:nvSpPr>
          <p:spPr>
            <a:xfrm>
              <a:off x="571070" y="2482255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7 km + 3 km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F44A5221-2840-4511-8522-BE2D358B48BB}"/>
              </a:ext>
            </a:extLst>
          </p:cNvPr>
          <p:cNvGrpSpPr/>
          <p:nvPr/>
        </p:nvGrpSpPr>
        <p:grpSpPr>
          <a:xfrm>
            <a:off x="5640361" y="545741"/>
            <a:ext cx="2797278" cy="1247488"/>
            <a:chOff x="254685" y="2084792"/>
            <a:chExt cx="2797278" cy="1247488"/>
          </a:xfrm>
        </p:grpSpPr>
        <p:pic>
          <p:nvPicPr>
            <p:cNvPr id="62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0F3AD78A-9DC8-4890-BB6A-CA7D4E48C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9BBB5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E79BBE31-F5D6-474A-9F6F-8473BE93DE78}"/>
                </a:ext>
              </a:extLst>
            </p:cNvPr>
            <p:cNvSpPr txBox="1"/>
            <p:nvPr/>
          </p:nvSpPr>
          <p:spPr>
            <a:xfrm>
              <a:off x="808280" y="2454024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35 m – 8 m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C3EA6E07-4587-4758-91B2-BC1BA6525F93}"/>
              </a:ext>
            </a:extLst>
          </p:cNvPr>
          <p:cNvGrpSpPr/>
          <p:nvPr/>
        </p:nvGrpSpPr>
        <p:grpSpPr>
          <a:xfrm>
            <a:off x="4196215" y="4096667"/>
            <a:ext cx="2782277" cy="1247488"/>
            <a:chOff x="254685" y="2084792"/>
            <a:chExt cx="2782277" cy="1247488"/>
          </a:xfrm>
        </p:grpSpPr>
        <p:pic>
          <p:nvPicPr>
            <p:cNvPr id="65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4EAB7B4E-C9B5-47B2-B176-7B82DB05C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8064A2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533F0E27-ACBF-4FCB-8760-1FEB74896725}"/>
                </a:ext>
              </a:extLst>
            </p:cNvPr>
            <p:cNvSpPr txBox="1"/>
            <p:nvPr/>
          </p:nvSpPr>
          <p:spPr>
            <a:xfrm>
              <a:off x="781706" y="2441849"/>
              <a:ext cx="187313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20 dm : 5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E2B8D545-D844-45EF-8023-9F13508AC7F9}"/>
              </a:ext>
            </a:extLst>
          </p:cNvPr>
          <p:cNvGrpSpPr/>
          <p:nvPr/>
        </p:nvGrpSpPr>
        <p:grpSpPr>
          <a:xfrm>
            <a:off x="8363704" y="3085255"/>
            <a:ext cx="2782277" cy="1247488"/>
            <a:chOff x="254685" y="2084792"/>
            <a:chExt cx="2782277" cy="1247488"/>
          </a:xfrm>
        </p:grpSpPr>
        <p:pic>
          <p:nvPicPr>
            <p:cNvPr id="68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4989CCD7-E197-4E52-A1DB-C35AA63A1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7964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5A73DFB5-1E1E-4A55-AB4A-ECBFF25CA8B8}"/>
                </a:ext>
              </a:extLst>
            </p:cNvPr>
            <p:cNvSpPr txBox="1"/>
            <p:nvPr/>
          </p:nvSpPr>
          <p:spPr>
            <a:xfrm>
              <a:off x="966222" y="2426068"/>
              <a:ext cx="1661791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5 cm x 4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6870497F-0B61-4AF1-9B70-B72BB205C3C9}"/>
              </a:ext>
            </a:extLst>
          </p:cNvPr>
          <p:cNvGrpSpPr/>
          <p:nvPr/>
        </p:nvGrpSpPr>
        <p:grpSpPr>
          <a:xfrm>
            <a:off x="830168" y="3000124"/>
            <a:ext cx="3232046" cy="1031955"/>
            <a:chOff x="859231" y="2745566"/>
            <a:chExt cx="3232046" cy="1031955"/>
          </a:xfrm>
          <a:solidFill>
            <a:srgbClr val="4F81BD">
              <a:lumMod val="40000"/>
              <a:lumOff val="60000"/>
            </a:srgbClr>
          </a:solidFill>
        </p:grpSpPr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E73E2468-29EC-41D9-89DD-DE8A9E77BD95}"/>
                </a:ext>
              </a:extLst>
            </p:cNvPr>
            <p:cNvGrpSpPr/>
            <p:nvPr/>
          </p:nvGrpSpPr>
          <p:grpSpPr>
            <a:xfrm>
              <a:off x="859231" y="27455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2A6649FC-300C-40CE-B672-E89C158D46AD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88A8D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981AA4D0-3AA1-4CED-B6C1-3F2162B29597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88A8D8"/>
                </a:solidFill>
                <a:prstDash val="solid"/>
                <a:miter lim="800000"/>
              </a:ln>
              <a:effectLst/>
            </p:spPr>
          </p:cxnSp>
          <p:sp>
            <p:nvSpPr>
              <p:cNvPr id="75" name="Rectangle: Rounded Corners 74">
                <a:extLst>
                  <a:ext uri="{FF2B5EF4-FFF2-40B4-BE49-F238E27FC236}">
                    <a16:creationId xmlns="" xmlns:a16="http://schemas.microsoft.com/office/drawing/2014/main" id="{83987C2A-E393-4259-AD83-E6CED1E55F23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FF4DF3BF-BF3F-4E86-BA8F-1002404BE0EA}"/>
                </a:ext>
              </a:extLst>
            </p:cNvPr>
            <p:cNvSpPr txBox="1"/>
            <p:nvPr/>
          </p:nvSpPr>
          <p:spPr>
            <a:xfrm>
              <a:off x="984662" y="3225604"/>
              <a:ext cx="2903482" cy="477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7km + 3km = 10km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86B998D1-D6DC-405A-ADE7-E5911BD57468}"/>
              </a:ext>
            </a:extLst>
          </p:cNvPr>
          <p:cNvGrpSpPr/>
          <p:nvPr/>
        </p:nvGrpSpPr>
        <p:grpSpPr>
          <a:xfrm>
            <a:off x="5362104" y="1580538"/>
            <a:ext cx="3232046" cy="1031955"/>
            <a:chOff x="5093563" y="1575766"/>
            <a:chExt cx="3232046" cy="1031955"/>
          </a:xfrm>
          <a:solidFill>
            <a:srgbClr val="9BBB59">
              <a:lumMod val="40000"/>
              <a:lumOff val="60000"/>
            </a:srgbClr>
          </a:solidFill>
        </p:grpSpPr>
        <p:grpSp>
          <p:nvGrpSpPr>
            <p:cNvPr id="77" name="Group 76">
              <a:extLst>
                <a:ext uri="{FF2B5EF4-FFF2-40B4-BE49-F238E27FC236}">
                  <a16:creationId xmlns="" xmlns:a16="http://schemas.microsoft.com/office/drawing/2014/main" id="{0B2805EC-E27A-441C-8C30-79F0B3059CB4}"/>
                </a:ext>
              </a:extLst>
            </p:cNvPr>
            <p:cNvGrpSpPr/>
            <p:nvPr/>
          </p:nvGrpSpPr>
          <p:grpSpPr>
            <a:xfrm>
              <a:off x="5093563" y="15757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3D9CA421-8903-40CF-BBC8-22056A318D44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ED88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432CBC7-9C60-4639-89C7-72C75BAF4AB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ED88C"/>
                </a:solidFill>
                <a:prstDash val="solid"/>
                <a:miter lim="800000"/>
              </a:ln>
              <a:effectLst/>
            </p:spPr>
          </p:cxnSp>
          <p:sp>
            <p:nvSpPr>
              <p:cNvPr id="81" name="Rectangle: Rounded Corners 80">
                <a:extLst>
                  <a:ext uri="{FF2B5EF4-FFF2-40B4-BE49-F238E27FC236}">
                    <a16:creationId xmlns="" xmlns:a16="http://schemas.microsoft.com/office/drawing/2014/main" id="{80E076A5-E412-4423-B28E-17A4BEF48BEA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90BE0321-7636-4A07-95A9-7D465949D4E7}"/>
                </a:ext>
              </a:extLst>
            </p:cNvPr>
            <p:cNvSpPr txBox="1"/>
            <p:nvPr/>
          </p:nvSpPr>
          <p:spPr>
            <a:xfrm>
              <a:off x="5359592" y="2033571"/>
              <a:ext cx="2877532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35m – 8m = 27m</a:t>
              </a: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483" y="6502839"/>
            <a:ext cx="3191320" cy="3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7C35DD0-9710-4244-A0E0-8BB67A6AA78E}"/>
              </a:ext>
            </a:extLst>
          </p:cNvPr>
          <p:cNvGrpSpPr/>
          <p:nvPr/>
        </p:nvGrpSpPr>
        <p:grpSpPr>
          <a:xfrm>
            <a:off x="838640" y="580571"/>
            <a:ext cx="6785797" cy="1951496"/>
            <a:chOff x="4975091" y="382781"/>
            <a:chExt cx="6785797" cy="1951496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EAEBF7B-A5F5-42AF-B324-3CC0F08220FF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CC01E33-7465-4AD1-8918-01CDB4FEF36E}"/>
                </a:ext>
              </a:extLst>
            </p:cNvPr>
            <p:cNvSpPr txBox="1"/>
            <p:nvPr/>
          </p:nvSpPr>
          <p:spPr>
            <a:xfrm>
              <a:off x="5455957" y="382781"/>
              <a:ext cx="6304931" cy="1951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Quan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r>
                <a:rPr lang="en-US" sz="2800" dirty="0"/>
                <a:t>.</a:t>
              </a:r>
            </a:p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2800" dirty="0"/>
                <a:t>Con </a:t>
              </a:r>
              <a:r>
                <a:rPr lang="en-US" sz="2800" dirty="0" err="1"/>
                <a:t>mèo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ki-</a:t>
              </a:r>
              <a:r>
                <a:rPr lang="en-US" sz="2800" dirty="0" err="1"/>
                <a:t>lô</a:t>
              </a:r>
              <a:r>
                <a:rPr lang="en-US" sz="2800" dirty="0"/>
                <a:t>-gam?</a:t>
              </a:r>
            </a:p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2800" dirty="0" err="1"/>
                <a:t>Quả</a:t>
              </a:r>
              <a:r>
                <a:rPr lang="en-US" sz="2800" dirty="0"/>
                <a:t> </a:t>
              </a:r>
              <a:r>
                <a:rPr lang="en-US" sz="2800" dirty="0" err="1"/>
                <a:t>dưa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ki-</a:t>
              </a:r>
              <a:r>
                <a:rPr lang="en-US" sz="2800" dirty="0" err="1"/>
                <a:t>lô</a:t>
              </a:r>
              <a:r>
                <a:rPr lang="en-US" sz="2800" dirty="0"/>
                <a:t>-gam?</a:t>
              </a:r>
              <a:endParaRPr lang="vi-VN" sz="28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6F422F-7599-49E3-8114-C5D2459AD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6" t="3979"/>
          <a:stretch/>
        </p:blipFill>
        <p:spPr>
          <a:xfrm>
            <a:off x="1973077" y="2637381"/>
            <a:ext cx="8245846" cy="2917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5F2AD8-1AB9-4780-BE42-28AC4F6907B6}"/>
              </a:ext>
            </a:extLst>
          </p:cNvPr>
          <p:cNvSpPr txBox="1"/>
          <p:nvPr/>
        </p:nvSpPr>
        <p:spPr>
          <a:xfrm>
            <a:off x="1221667" y="5330396"/>
            <a:ext cx="487433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Con </a:t>
            </a:r>
            <a:r>
              <a:rPr lang="en-US" sz="2800" dirty="0" err="1">
                <a:solidFill>
                  <a:srgbClr val="FF0000"/>
                </a:solidFill>
              </a:rPr>
              <a:t>mèo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nặng</a:t>
            </a:r>
            <a:r>
              <a:rPr lang="en-US" sz="2800" dirty="0">
                <a:solidFill>
                  <a:srgbClr val="FF0000"/>
                </a:solidFill>
              </a:rPr>
              <a:t> 4 kg.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DE4887A-BECD-4F3C-9155-424956D2186D}"/>
              </a:ext>
            </a:extLst>
          </p:cNvPr>
          <p:cNvSpPr txBox="1"/>
          <p:nvPr/>
        </p:nvSpPr>
        <p:spPr>
          <a:xfrm>
            <a:off x="6236353" y="5330396"/>
            <a:ext cx="487433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dưa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nặng</a:t>
            </a:r>
            <a:r>
              <a:rPr lang="en-US" sz="2800" dirty="0">
                <a:solidFill>
                  <a:srgbClr val="FF0000"/>
                </a:solidFill>
              </a:rPr>
              <a:t> 2 kg.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483" y="6502839"/>
            <a:ext cx="3191320" cy="3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81D1EEF-D727-4246-AC7C-A0218E08FD67}"/>
              </a:ext>
            </a:extLst>
          </p:cNvPr>
          <p:cNvGrpSpPr/>
          <p:nvPr/>
        </p:nvGrpSpPr>
        <p:grpSpPr>
          <a:xfrm>
            <a:off x="838640" y="387906"/>
            <a:ext cx="6516230" cy="658835"/>
            <a:chOff x="4975091" y="519725"/>
            <a:chExt cx="6516230" cy="658835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C2E33B4-5996-4DF4-96F3-E07A1B24F0D0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725C2ED-37EF-42D7-876E-FC5067E29228}"/>
                </a:ext>
              </a:extLst>
            </p:cNvPr>
            <p:cNvSpPr txBox="1"/>
            <p:nvPr/>
          </p:nvSpPr>
          <p:spPr>
            <a:xfrm>
              <a:off x="5412413" y="519725"/>
              <a:ext cx="6078908" cy="65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can </a:t>
              </a:r>
              <a:r>
                <a:rPr lang="en-US" sz="2800" dirty="0" err="1"/>
                <a:t>đựng</a:t>
              </a:r>
              <a:r>
                <a:rPr lang="en-US" sz="2800" dirty="0"/>
                <a:t> </a:t>
              </a:r>
              <a:r>
                <a:rPr lang="en-US" sz="2800" dirty="0" err="1"/>
                <a:t>đầy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  <a:endParaRPr lang="vi-VN" sz="28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7748D6-E5BE-4F3C-8930-670EDF4C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924" t="22049" r="20027" b="30899"/>
          <a:stretch/>
        </p:blipFill>
        <p:spPr>
          <a:xfrm>
            <a:off x="2684557" y="1107005"/>
            <a:ext cx="6590071" cy="2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28B9C5D-F38F-4E9B-8E3C-5677FA073B3F}"/>
              </a:ext>
            </a:extLst>
          </p:cNvPr>
          <p:cNvSpPr txBox="1"/>
          <p:nvPr/>
        </p:nvSpPr>
        <p:spPr>
          <a:xfrm>
            <a:off x="633639" y="3583963"/>
            <a:ext cx="10323660" cy="677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a) </a:t>
            </a:r>
            <a:r>
              <a:rPr lang="en-US" sz="2600" dirty="0" err="1"/>
              <a:t>Bạn</a:t>
            </a:r>
            <a:r>
              <a:rPr lang="en-US" sz="2600" dirty="0"/>
              <a:t> Mai </a:t>
            </a:r>
            <a:r>
              <a:rPr lang="en-US" sz="2600" dirty="0" err="1"/>
              <a:t>muốn</a:t>
            </a:r>
            <a:r>
              <a:rPr lang="en-US" sz="2600" dirty="0"/>
              <a:t> </a:t>
            </a:r>
            <a:r>
              <a:rPr lang="en-US" sz="2600" dirty="0" err="1"/>
              <a:t>lấy</a:t>
            </a:r>
            <a:r>
              <a:rPr lang="en-US" sz="2600" dirty="0"/>
              <a:t> </a:t>
            </a:r>
            <a:r>
              <a:rPr lang="en-US" sz="2600" dirty="0" err="1"/>
              <a:t>hai</a:t>
            </a:r>
            <a:r>
              <a:rPr lang="en-US" sz="2600" dirty="0"/>
              <a:t> can </a:t>
            </a:r>
            <a:r>
              <a:rPr lang="en-US" sz="2600" dirty="0" err="1"/>
              <a:t>để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12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thì</a:t>
            </a:r>
            <a:r>
              <a:rPr lang="en-US" sz="2600" dirty="0"/>
              <a:t> </a:t>
            </a:r>
            <a:r>
              <a:rPr lang="en-US" sz="2600" dirty="0" err="1"/>
              <a:t>lấy</a:t>
            </a:r>
            <a:r>
              <a:rPr lang="en-US" sz="2600" dirty="0"/>
              <a:t> </a:t>
            </a:r>
            <a:r>
              <a:rPr lang="en-US" sz="2600" dirty="0" err="1"/>
              <a:t>hai</a:t>
            </a:r>
            <a:r>
              <a:rPr lang="en-US" sz="2600" dirty="0"/>
              <a:t> can </a:t>
            </a:r>
            <a:r>
              <a:rPr lang="en-US" sz="2600" dirty="0" err="1"/>
              <a:t>nào</a:t>
            </a:r>
            <a:r>
              <a:rPr lang="en-US" sz="2600" dirty="0"/>
              <a:t>?</a:t>
            </a:r>
            <a:endParaRPr lang="vi-VN" sz="26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7CBCFD5-6238-4843-B2E0-BD09D9E913B4}"/>
              </a:ext>
            </a:extLst>
          </p:cNvPr>
          <p:cNvSpPr txBox="1"/>
          <p:nvPr/>
        </p:nvSpPr>
        <p:spPr>
          <a:xfrm>
            <a:off x="613601" y="3588195"/>
            <a:ext cx="10964797" cy="673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can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10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can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vi-VN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86562F-7CF3-47FA-A25A-B01963AED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924" t="22049" r="47425" b="30899"/>
          <a:stretch/>
        </p:blipFill>
        <p:spPr>
          <a:xfrm>
            <a:off x="4315416" y="4202337"/>
            <a:ext cx="2815772" cy="2234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81925E-7943-4ECA-B9D6-CA6339C76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034" t="22049" r="20028" b="30899"/>
          <a:stretch/>
        </p:blipFill>
        <p:spPr>
          <a:xfrm>
            <a:off x="3236686" y="3959982"/>
            <a:ext cx="4550228" cy="24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D7FA42B-E97C-49A9-BD5E-68CBBF13976B}"/>
              </a:ext>
            </a:extLst>
          </p:cNvPr>
          <p:cNvGrpSpPr/>
          <p:nvPr/>
        </p:nvGrpSpPr>
        <p:grpSpPr>
          <a:xfrm>
            <a:off x="969926" y="557069"/>
            <a:ext cx="10252147" cy="4455835"/>
            <a:chOff x="4975091" y="519725"/>
            <a:chExt cx="10252147" cy="4455835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EE005D56-AE05-49F2-A4BF-9E5ED8DF4916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13419655-C10C-4C3A-B1CC-14B9F25AE4C0}"/>
                </a:ext>
              </a:extLst>
            </p:cNvPr>
            <p:cNvSpPr txBox="1"/>
            <p:nvPr/>
          </p:nvSpPr>
          <p:spPr>
            <a:xfrm>
              <a:off x="5412413" y="519725"/>
              <a:ext cx="9814825" cy="445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i="1" dirty="0" err="1"/>
                <a:t>Toán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vui</a:t>
              </a:r>
              <a:r>
                <a:rPr lang="en-US" sz="2400" b="1" i="1" dirty="0"/>
                <a:t>: </a:t>
              </a:r>
              <a:r>
                <a:rPr lang="en-US" sz="2400" dirty="0" err="1"/>
                <a:t>Ngày</a:t>
              </a:r>
              <a:r>
                <a:rPr lang="en-US" sz="2400" dirty="0"/>
                <a:t> </a:t>
              </a:r>
              <a:r>
                <a:rPr lang="en-US" sz="2400" dirty="0" err="1"/>
                <a:t>xưa</a:t>
              </a:r>
              <a:r>
                <a:rPr lang="en-US" sz="2400" dirty="0"/>
                <a:t>, </a:t>
              </a:r>
              <a:r>
                <a:rPr lang="en-US" sz="2400" dirty="0" err="1"/>
                <a:t>muốn</a:t>
              </a:r>
              <a:r>
                <a:rPr lang="en-US" sz="2400" dirty="0"/>
                <a:t> </a:t>
              </a:r>
              <a:r>
                <a:rPr lang="en-US" sz="2400" dirty="0" err="1"/>
                <a:t>biết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bao </a:t>
              </a:r>
              <a:r>
                <a:rPr lang="en-US" sz="2400" dirty="0" err="1"/>
                <a:t>nhiêu</a:t>
              </a:r>
              <a:r>
                <a:rPr lang="en-US" sz="2400" dirty="0"/>
                <a:t> </a:t>
              </a:r>
              <a:r>
                <a:rPr lang="en-US" sz="2400" dirty="0" err="1"/>
                <a:t>người</a:t>
              </a:r>
              <a:r>
                <a:rPr lang="en-US" sz="2400" dirty="0"/>
                <a:t> ta </a:t>
              </a:r>
              <a:r>
                <a:rPr lang="en-US" sz="2400" dirty="0" err="1"/>
                <a:t>làm</a:t>
              </a:r>
              <a:r>
                <a:rPr lang="en-US" sz="2400" dirty="0"/>
                <a:t> </a:t>
              </a:r>
              <a:r>
                <a:rPr lang="en-US" sz="2400" dirty="0" err="1"/>
                <a:t>như</a:t>
              </a:r>
              <a:r>
                <a:rPr lang="en-US" sz="2400" dirty="0"/>
                <a:t> </a:t>
              </a:r>
              <a:r>
                <a:rPr lang="en-US" sz="2400" dirty="0" err="1"/>
                <a:t>sau</a:t>
              </a:r>
              <a:r>
                <a:rPr lang="en-US" sz="2400" dirty="0"/>
                <a:t>: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2400" dirty="0" err="1"/>
                <a:t>Đưa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, </a:t>
              </a:r>
              <a:r>
                <a:rPr lang="en-US" sz="2400" dirty="0" err="1"/>
                <a:t>sau</a:t>
              </a:r>
              <a:r>
                <a:rPr lang="en-US" sz="2400" dirty="0"/>
                <a:t> </a:t>
              </a:r>
              <a:r>
                <a:rPr lang="en-US" sz="2400" dirty="0" err="1"/>
                <a:t>đó</a:t>
              </a:r>
              <a:r>
                <a:rPr lang="en-US" sz="2400" dirty="0"/>
                <a:t> </a:t>
              </a:r>
              <a:r>
                <a:rPr lang="en-US" sz="2400" dirty="0" err="1"/>
                <a:t>xem</a:t>
              </a:r>
              <a:r>
                <a:rPr lang="en-US" sz="2400" dirty="0"/>
                <a:t> </a:t>
              </a:r>
              <a:r>
                <a:rPr lang="en-US" sz="2400" dirty="0" err="1"/>
                <a:t>vạch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r>
                <a:rPr lang="en-US" sz="2400" dirty="0"/>
                <a:t> ở </a:t>
              </a:r>
              <a:r>
                <a:rPr lang="en-US" sz="2400" dirty="0" err="1"/>
                <a:t>mạn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, </a:t>
              </a:r>
              <a:r>
                <a:rPr lang="en-US" sz="2400" dirty="0" err="1"/>
                <a:t>rồi</a:t>
              </a:r>
              <a:r>
                <a:rPr lang="en-US" sz="2400" dirty="0"/>
                <a:t> </a:t>
              </a:r>
              <a:r>
                <a:rPr lang="en-US" sz="2400" dirty="0" err="1"/>
                <a:t>đánh</a:t>
              </a:r>
              <a:r>
                <a:rPr lang="en-US" sz="2400" dirty="0"/>
                <a:t> </a:t>
              </a:r>
              <a:r>
                <a:rPr lang="en-US" sz="2400" dirty="0" err="1"/>
                <a:t>dấu</a:t>
              </a:r>
              <a:r>
                <a:rPr lang="en-US" sz="2400" dirty="0"/>
                <a:t> </a:t>
              </a:r>
              <a:r>
                <a:rPr lang="en-US" sz="2400" dirty="0" err="1"/>
                <a:t>vạch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r>
                <a:rPr lang="en-US" sz="2400" dirty="0"/>
                <a:t> </a:t>
              </a:r>
              <a:r>
                <a:rPr lang="en-US" sz="2400" dirty="0" err="1"/>
                <a:t>đó</a:t>
              </a:r>
              <a:r>
                <a:rPr lang="en-US" sz="2400" dirty="0"/>
                <a:t>.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2400" dirty="0" err="1"/>
                <a:t>Đưa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 </a:t>
              </a:r>
              <a:r>
                <a:rPr lang="en-US" sz="2400" dirty="0" err="1"/>
                <a:t>bờ</a:t>
              </a:r>
              <a:r>
                <a:rPr lang="en-US" sz="2400" dirty="0"/>
                <a:t>, </a:t>
              </a:r>
              <a:r>
                <a:rPr lang="en-US" sz="2400" dirty="0" err="1"/>
                <a:t>sau</a:t>
              </a:r>
              <a:r>
                <a:rPr lang="en-US" sz="2400" dirty="0"/>
                <a:t> </a:t>
              </a:r>
              <a:r>
                <a:rPr lang="en-US" sz="2400" dirty="0" err="1"/>
                <a:t>đó</a:t>
              </a:r>
              <a:r>
                <a:rPr lang="en-US" sz="2400" dirty="0"/>
                <a:t> </a:t>
              </a:r>
              <a:r>
                <a:rPr lang="en-US" sz="2400" dirty="0" err="1"/>
                <a:t>xếp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cho</a:t>
              </a:r>
              <a:r>
                <a:rPr lang="en-US" sz="2400" dirty="0"/>
                <a:t> </a:t>
              </a:r>
              <a:r>
                <a:rPr lang="en-US" sz="2400" dirty="0" err="1"/>
                <a:t>đến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mạn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vừa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vạch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r>
                <a:rPr lang="en-US" sz="2400" dirty="0"/>
                <a:t> </a:t>
              </a:r>
              <a:r>
                <a:rPr lang="en-US" sz="2400" dirty="0" err="1"/>
                <a:t>đã</a:t>
              </a:r>
              <a:r>
                <a:rPr lang="en-US" sz="2400" dirty="0"/>
                <a:t> </a:t>
              </a:r>
              <a:r>
                <a:rPr lang="en-US" sz="2400" dirty="0" err="1"/>
                <a:t>đánh</a:t>
              </a:r>
              <a:r>
                <a:rPr lang="en-US" sz="2400" dirty="0"/>
                <a:t> </a:t>
              </a:r>
              <a:r>
                <a:rPr lang="en-US" sz="2400" dirty="0" err="1"/>
                <a:t>dấu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đưa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.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ở </a:t>
              </a:r>
              <a:r>
                <a:rPr lang="en-US" sz="2400" dirty="0" err="1"/>
                <a:t>thuyền</a:t>
              </a:r>
              <a:r>
                <a:rPr lang="en-US" sz="2400" dirty="0"/>
                <a:t>.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bao </a:t>
              </a:r>
              <a:r>
                <a:rPr lang="en-US" sz="2400" dirty="0" err="1"/>
                <a:t>nhiêu</a:t>
              </a:r>
              <a:r>
                <a:rPr lang="en-US" sz="2400" dirty="0"/>
                <a:t> </a:t>
              </a:r>
              <a:r>
                <a:rPr lang="en-US" sz="2400" dirty="0" err="1"/>
                <a:t>thì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</a:t>
              </a:r>
              <a:r>
                <a:rPr lang="en-US" sz="2400" dirty="0" err="1"/>
                <a:t>bấy</a:t>
              </a:r>
              <a:r>
                <a:rPr lang="en-US" sz="2400" dirty="0"/>
                <a:t> </a:t>
              </a:r>
              <a:r>
                <a:rPr lang="en-US" sz="2400" dirty="0" err="1"/>
                <a:t>nhiêu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503A83-82EB-4AE8-80C9-BD9012B77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230" t="16853" r="2540" b="12306"/>
          <a:stretch/>
        </p:blipFill>
        <p:spPr>
          <a:xfrm>
            <a:off x="6916993" y="4456494"/>
            <a:ext cx="4026310" cy="20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A24F0A3-7CA8-4548-9A81-AC133994DD18}"/>
              </a:ext>
            </a:extLst>
          </p:cNvPr>
          <p:cNvGrpSpPr/>
          <p:nvPr/>
        </p:nvGrpSpPr>
        <p:grpSpPr>
          <a:xfrm>
            <a:off x="1007267" y="483903"/>
            <a:ext cx="987089" cy="523220"/>
            <a:chOff x="1931814" y="1440654"/>
            <a:chExt cx="987089" cy="52322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86A1919-E012-4FA7-B9E0-8994C0E7F02F}"/>
                </a:ext>
              </a:extLst>
            </p:cNvPr>
            <p:cNvGrpSpPr/>
            <p:nvPr/>
          </p:nvGrpSpPr>
          <p:grpSpPr>
            <a:xfrm>
              <a:off x="1931814" y="1440654"/>
              <a:ext cx="714922" cy="523220"/>
              <a:chOff x="1931814" y="1440654"/>
              <a:chExt cx="714922" cy="52322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="" xmlns:a16="http://schemas.microsoft.com/office/drawing/2014/main" id="{19F48112-5D2B-40DC-A710-98E6D37EBE3C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71492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5CD5700C-D18E-4956-894C-37A9C5BF45E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F30E5F9-20E3-4501-915A-1CFA307925BF}"/>
                </a:ext>
              </a:extLst>
            </p:cNvPr>
            <p:cNvSpPr txBox="1"/>
            <p:nvPr/>
          </p:nvSpPr>
          <p:spPr>
            <a:xfrm>
              <a:off x="259291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A541DA-AB07-4899-B02C-D1D56576A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009" y="2837479"/>
            <a:ext cx="5368019" cy="27236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DBB769F-D9A9-4A53-A278-47BDF011A7BA}"/>
              </a:ext>
            </a:extLst>
          </p:cNvPr>
          <p:cNvGrpSpPr/>
          <p:nvPr/>
        </p:nvGrpSpPr>
        <p:grpSpPr>
          <a:xfrm>
            <a:off x="633004" y="1007122"/>
            <a:ext cx="9746662" cy="2932341"/>
            <a:chOff x="787240" y="996106"/>
            <a:chExt cx="9746662" cy="2932341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67FA22C-933D-4F61-B5DD-200F7E4FB1FA}"/>
                </a:ext>
              </a:extLst>
            </p:cNvPr>
            <p:cNvSpPr txBox="1"/>
            <p:nvPr/>
          </p:nvSpPr>
          <p:spPr>
            <a:xfrm>
              <a:off x="787240" y="996106"/>
              <a:ext cx="9746662" cy="2932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voi</a:t>
              </a:r>
              <a:r>
                <a:rPr lang="en-US" sz="2400" dirty="0"/>
                <a:t> con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theo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như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. </a:t>
              </a:r>
              <a:r>
                <a:rPr lang="en-US" sz="2400" dirty="0" err="1"/>
                <a:t>Người</a:t>
              </a:r>
              <a:r>
                <a:rPr lang="en-US" sz="2400" dirty="0"/>
                <a:t> ta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, </a:t>
              </a:r>
              <a:r>
                <a:rPr lang="en-US" sz="2400" dirty="0" err="1"/>
                <a:t>lần</a:t>
              </a:r>
              <a:r>
                <a:rPr lang="en-US" sz="2400" dirty="0"/>
                <a:t> </a:t>
              </a:r>
              <a:r>
                <a:rPr lang="en-US" sz="2400" dirty="0" err="1"/>
                <a:t>thứ</a:t>
              </a:r>
              <a:r>
                <a:rPr lang="en-US" sz="2400" dirty="0"/>
                <a:t> </a:t>
              </a:r>
              <a:r>
                <a:rPr lang="en-US" sz="2400" dirty="0" err="1"/>
                <a:t>nhất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800 kg, </a:t>
              </a:r>
              <a:r>
                <a:rPr lang="en-US" sz="2400" dirty="0" err="1"/>
                <a:t>lần</a:t>
              </a:r>
              <a:r>
                <a:rPr lang="en-US" sz="2400" dirty="0"/>
                <a:t> </a:t>
              </a:r>
              <a:r>
                <a:rPr lang="en-US" sz="2400" dirty="0" err="1"/>
                <a:t>thứ</a:t>
              </a:r>
              <a:r>
                <a:rPr lang="en-US" sz="2400" dirty="0"/>
                <a:t> </a:t>
              </a:r>
              <a:r>
                <a:rPr lang="en-US" sz="2400" dirty="0" err="1"/>
                <a:t>hai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200 kg.</a:t>
              </a:r>
            </a:p>
            <a:p>
              <a:pPr marL="457200" indent="-457200">
                <a:lnSpc>
                  <a:spcPct val="200000"/>
                </a:lnSpc>
                <a:buAutoNum type="alphaLcParenR"/>
              </a:pPr>
              <a:r>
                <a:rPr lang="en-US" sz="2400" dirty="0"/>
                <a:t>800 kg + 200 kg =             kg.</a:t>
              </a:r>
            </a:p>
            <a:p>
              <a:pPr marL="457200" indent="-457200">
                <a:lnSpc>
                  <a:spcPct val="200000"/>
                </a:lnSpc>
                <a:buAutoNum type="alphaLcParenR"/>
              </a:pP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voi</a:t>
              </a:r>
              <a:r>
                <a:rPr lang="en-US" sz="2400" dirty="0"/>
                <a:t> con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             kg.</a:t>
              </a:r>
              <a:endParaRPr lang="vi-VN" sz="2400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377EF68F-C78E-4540-A8D0-618C6B098048}"/>
                </a:ext>
              </a:extLst>
            </p:cNvPr>
            <p:cNvSpPr/>
            <p:nvPr/>
          </p:nvSpPr>
          <p:spPr>
            <a:xfrm>
              <a:off x="4073878" y="2683434"/>
              <a:ext cx="490006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vi-VN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1CF1F5A3-6D75-4153-9639-4053D25F9C41}"/>
                </a:ext>
              </a:extLst>
            </p:cNvPr>
            <p:cNvSpPr/>
            <p:nvPr/>
          </p:nvSpPr>
          <p:spPr>
            <a:xfrm>
              <a:off x="4859967" y="3466783"/>
              <a:ext cx="490006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vi-VN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E6E07569-9D82-4855-82FE-C55265995C0B}"/>
              </a:ext>
            </a:extLst>
          </p:cNvPr>
          <p:cNvSpPr/>
          <p:nvPr/>
        </p:nvSpPr>
        <p:spPr>
          <a:xfrm>
            <a:off x="3623558" y="2633128"/>
            <a:ext cx="1082173" cy="58430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1000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62E1A96-A092-4944-8D2D-3F21D55F4952}"/>
              </a:ext>
            </a:extLst>
          </p:cNvPr>
          <p:cNvSpPr/>
          <p:nvPr/>
        </p:nvSpPr>
        <p:spPr>
          <a:xfrm>
            <a:off x="4164644" y="3397010"/>
            <a:ext cx="1082173" cy="58430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1000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8861" y="4691575"/>
            <a:ext cx="7473712" cy="1689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utch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2021" y="-774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2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07" y="384906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Củng cố kiến thức, kĩ năng cân, đo, tính toán về độ dài, khổi lượng và dung tích với đơn vị đo độ dài đã học</a:t>
            </a:r>
            <a:endParaRPr lang="en-US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758335-B3D0-4B28-9B8D-DE4E8B075E6E}"/>
              </a:ext>
            </a:extLst>
          </p:cNvPr>
          <p:cNvSpPr txBox="1"/>
          <p:nvPr/>
        </p:nvSpPr>
        <p:spPr>
          <a:xfrm>
            <a:off x="2177843" y="4047867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</a:t>
            </a:r>
            <a:r>
              <a:rPr lang="en-US" sz="3200" b="1" dirty="0" err="1" smtClean="0">
                <a:solidFill>
                  <a:prstClr val="black"/>
                </a:solidFill>
                <a:ea typeface="Cambria" panose="02040503050406030204" pitchFamily="18" charset="0"/>
              </a:rPr>
              <a:t>ận</a:t>
            </a:r>
            <a:r>
              <a:rPr lang="en-US" sz="3200" b="1" dirty="0" smtClean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53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736" y="2338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latin typeface="+mn-lt"/>
              </a:rPr>
              <a:t>CHÀO TẠM BIỆT!</a:t>
            </a:r>
            <a:endParaRPr lang="en-US" sz="6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ền 4"/>
          <p:cNvSpPr/>
          <p:nvPr/>
        </p:nvSpPr>
        <p:spPr>
          <a:xfrm>
            <a:off x="168813" y="4978292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1.000.000</a:t>
            </a:r>
          </a:p>
        </p:txBody>
      </p:sp>
      <p:sp>
        <p:nvSpPr>
          <p:cNvPr id="14" name="Tiền 3"/>
          <p:cNvSpPr/>
          <p:nvPr/>
        </p:nvSpPr>
        <p:spPr>
          <a:xfrm>
            <a:off x="168813" y="3909147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500.000</a:t>
            </a:r>
          </a:p>
        </p:txBody>
      </p:sp>
      <p:sp>
        <p:nvSpPr>
          <p:cNvPr id="10" name="Tiền 2"/>
          <p:cNvSpPr/>
          <p:nvPr/>
        </p:nvSpPr>
        <p:spPr>
          <a:xfrm>
            <a:off x="168813" y="2855741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200.00</a:t>
            </a:r>
          </a:p>
        </p:txBody>
      </p:sp>
      <p:sp>
        <p:nvSpPr>
          <p:cNvPr id="4" name="Tien 1"/>
          <p:cNvSpPr/>
          <p:nvPr/>
        </p:nvSpPr>
        <p:spPr>
          <a:xfrm>
            <a:off x="168813" y="1786596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100.000</a:t>
            </a:r>
          </a:p>
        </p:txBody>
      </p:sp>
      <p:cxnSp>
        <p:nvCxnSpPr>
          <p:cNvPr id="7" name="Straight Connector 6"/>
          <p:cNvCxnSpPr>
            <a:stCxn id="4" idx="2"/>
          </p:cNvCxnSpPr>
          <p:nvPr/>
        </p:nvCxnSpPr>
        <p:spPr>
          <a:xfrm>
            <a:off x="1195754" y="2504049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vòng"/>
          <p:cNvSpPr/>
          <p:nvPr/>
        </p:nvSpPr>
        <p:spPr>
          <a:xfrm>
            <a:off x="100232" y="169639"/>
            <a:ext cx="2191043" cy="1167223"/>
          </a:xfrm>
          <a:prstGeom prst="rect">
            <a:avLst/>
          </a:prstGeom>
          <a:solidFill>
            <a:srgbClr val="17D757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cxnSp>
        <p:nvCxnSpPr>
          <p:cNvPr id="15" name="Straight Connector 14"/>
          <p:cNvCxnSpPr>
            <a:stCxn id="14" idx="2"/>
          </p:cNvCxnSpPr>
          <p:nvPr/>
        </p:nvCxnSpPr>
        <p:spPr>
          <a:xfrm>
            <a:off x="1195754" y="4626600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95754" y="3557455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ền 5"/>
          <p:cNvSpPr/>
          <p:nvPr/>
        </p:nvSpPr>
        <p:spPr>
          <a:xfrm>
            <a:off x="168813" y="5954326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91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2.500.000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172308" y="5649246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95754" y="1434904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khóa đỏ">
            <a:hlinkClick r:id="rId8" action="ppaction://hlinksldjump"/>
          </p:cNvPr>
          <p:cNvSpPr/>
          <p:nvPr/>
        </p:nvSpPr>
        <p:spPr>
          <a:xfrm flipH="1">
            <a:off x="2482948" y="1856167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333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5" t="8912" r="4246" b="6317"/>
          <a:stretch/>
        </p:blipFill>
        <p:spPr>
          <a:xfrm>
            <a:off x="4023681" y="0"/>
            <a:ext cx="7943730" cy="46183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1413" y="4248236"/>
            <a:ext cx="715477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kumimoji="0" lang="en-US" sz="6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khóa đỏ">
            <a:hlinkClick r:id="rId11" action="ppaction://hlinksldjump"/>
          </p:cNvPr>
          <p:cNvSpPr/>
          <p:nvPr/>
        </p:nvSpPr>
        <p:spPr>
          <a:xfrm flipH="1">
            <a:off x="2482948" y="2924860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khóa đỏ">
            <a:hlinkClick r:id="rId12" action="ppaction://hlinksldjump"/>
          </p:cNvPr>
          <p:cNvSpPr/>
          <p:nvPr/>
        </p:nvSpPr>
        <p:spPr>
          <a:xfrm flipH="1">
            <a:off x="2482948" y="3993553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khóa đỏ">
            <a:hlinkClick r:id="rId13" action="ppaction://hlinksldjump"/>
          </p:cNvPr>
          <p:cNvSpPr/>
          <p:nvPr/>
        </p:nvSpPr>
        <p:spPr>
          <a:xfrm flipH="1">
            <a:off x="2482948" y="5024268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khóa đỏ">
            <a:hlinkClick r:id="rId14" action="ppaction://hlinksldjump"/>
          </p:cNvPr>
          <p:cNvSpPr/>
          <p:nvPr/>
        </p:nvSpPr>
        <p:spPr>
          <a:xfrm flipH="1">
            <a:off x="2482948" y="5954326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Butch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42021" y="-774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D75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4393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 animBg="1"/>
      <p:bldP spid="4" grpId="0" animBg="1"/>
      <p:bldP spid="9" grpId="0" animBg="1"/>
      <p:bldP spid="2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45kg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+ 13 kg =?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58 kg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B.68 kg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C.59 kg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57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="" xmlns:a16="http://schemas.microsoft.com/office/drawing/2014/main" id="{E6E5C11B-2522-466F-AA4D-937546E00A9F}"/>
              </a:ext>
            </a:extLst>
          </p:cNvPr>
          <p:cNvSpPr/>
          <p:nvPr/>
        </p:nvSpPr>
        <p:spPr>
          <a:xfrm>
            <a:off x="767396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58 kg</a:t>
            </a:r>
          </a:p>
        </p:txBody>
      </p:sp>
      <p:sp>
        <p:nvSpPr>
          <p:cNvPr id="13" name="B">
            <a:extLst>
              <a:ext uri="{FF2B5EF4-FFF2-40B4-BE49-F238E27FC236}">
                <a16:creationId xmlns="" xmlns:a16="http://schemas.microsoft.com/office/drawing/2014/main" id="{3855CA6F-1583-42D4-A5CB-1ADE1A7F08B0}"/>
              </a:ext>
            </a:extLst>
          </p:cNvPr>
          <p:cNvSpPr/>
          <p:nvPr/>
        </p:nvSpPr>
        <p:spPr>
          <a:xfrm>
            <a:off x="767396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B.68 kg</a:t>
            </a:r>
          </a:p>
        </p:txBody>
      </p:sp>
    </p:spTree>
    <p:extLst>
      <p:ext uri="{BB962C8B-B14F-4D97-AF65-F5344CB8AC3E}">
        <p14:creationId xmlns:p14="http://schemas.microsoft.com/office/powerpoint/2010/main" val="328741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2" grpId="0" build="allAtOnce" animBg="1"/>
      <p:bldP spid="12" grpId="1" build="allAtOnce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 – 18 kg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24 kg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23 kg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C.33 kg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32 kg</a:t>
            </a:r>
          </a:p>
        </p:txBody>
      </p:sp>
    </p:spTree>
    <p:extLst>
      <p:ext uri="{BB962C8B-B14F-4D97-AF65-F5344CB8AC3E}">
        <p14:creationId xmlns:p14="http://schemas.microsoft.com/office/powerpoint/2010/main" val="154567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 + 9 l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44 l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53 l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C.54 l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55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 l + 14 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50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80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60 l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70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1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 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6 l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6 l 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5 l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4 l </a:t>
            </a:r>
          </a:p>
        </p:txBody>
      </p:sp>
    </p:spTree>
    <p:extLst>
      <p:ext uri="{BB962C8B-B14F-4D97-AF65-F5344CB8AC3E}">
        <p14:creationId xmlns:p14="http://schemas.microsoft.com/office/powerpoint/2010/main" val="25183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73 ÔN TẬP ĐO LƯỜNG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1899010" y="2402637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CUỐI NĂM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863" y="6289662"/>
            <a:ext cx="4444223" cy="3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641</Words>
  <Application>Microsoft Office PowerPoint</Application>
  <PresentationFormat>Widescreen</PresentationFormat>
  <Paragraphs>115</Paragraphs>
  <Slides>21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Microsoft YaHei</vt:lpstr>
      <vt:lpstr>Microsoft YaHei</vt:lpstr>
      <vt:lpstr>Arial</vt:lpstr>
      <vt:lpstr>Arial-Rounded</vt:lpstr>
      <vt:lpstr>Book Antiqua</vt:lpstr>
      <vt:lpstr>Calibri</vt:lpstr>
      <vt:lpstr>Calibri Light</vt:lpstr>
      <vt:lpstr>Cambria</vt:lpstr>
      <vt:lpstr>等线</vt:lpstr>
      <vt:lpstr>黑体</vt:lpstr>
      <vt:lpstr>Times New Roman</vt:lpstr>
      <vt:lpstr>Office Theme</vt:lpstr>
      <vt:lpstr>5_Office Theme</vt:lpstr>
      <vt:lpstr>1_Office Theme</vt:lpstr>
      <vt:lpstr>包图主题2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25</cp:revision>
  <dcterms:created xsi:type="dcterms:W3CDTF">2021-07-24T01:07:49Z</dcterms:created>
  <dcterms:modified xsi:type="dcterms:W3CDTF">2022-05-20T02:24:26Z</dcterms:modified>
</cp:coreProperties>
</file>