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24" r:id="rId3"/>
  </p:sldMasterIdLst>
  <p:notesMasterIdLst>
    <p:notesMasterId r:id="rId13"/>
  </p:notesMasterIdLst>
  <p:sldIdLst>
    <p:sldId id="260" r:id="rId4"/>
    <p:sldId id="528" r:id="rId5"/>
    <p:sldId id="284" r:id="rId6"/>
    <p:sldId id="301" r:id="rId7"/>
    <p:sldId id="305" r:id="rId8"/>
    <p:sldId id="302" r:id="rId9"/>
    <p:sldId id="303" r:id="rId10"/>
    <p:sldId id="527" r:id="rId11"/>
    <p:sldId id="51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A620-8B46-41F7-B85E-58C548E6C21B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45E4E-8871-465C-8DC5-D70C5DD6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16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0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2779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796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904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806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85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670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587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36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27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90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5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58192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89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345005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13351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" action="ppaction://noaction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11250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8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2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2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6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4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15722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36009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918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214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7344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44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10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363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75582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019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84311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66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89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16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29477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6123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818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 67:</a:t>
            </a:r>
          </a:p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THỰC HÀNH VÀ TRẢI NGHIỆM THU THẬP, PHÂN LOẠI VÀ KIỂM ĐẾM SỐ LIỆU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077218"/>
            <a:chOff x="1523998" y="0"/>
            <a:chExt cx="2190751" cy="10772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0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</a:rPr>
                <a:t>13</a:t>
              </a:r>
              <a:endParaRPr lang="vi-VN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3015" y="1792625"/>
            <a:ext cx="4039085" cy="4275639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0243" y="2880492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B</a:t>
              </a:r>
              <a:r>
                <a:rPr kumimoji="0" lang="vi-VN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iết cách thu thập, phân loại, ghu chép, kiểm đếm được một số đối tượng thống kê trong trường, lớp…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93375" y="2049227"/>
            <a:ext cx="3911801" cy="3637198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hành rèn kĩ năng thu thập, phân loại, ghu chép, kiểm đếm được một số đối tượng thống kê trong trường, lớp…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8728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769651" cy="570588"/>
            <a:chOff x="1296327" y="1647588"/>
            <a:chExt cx="1769651" cy="570588"/>
          </a:xfrm>
        </p:grpSpPr>
        <p:grpSp>
          <p:nvGrpSpPr>
            <p:cNvPr id="5" name="Group 4"/>
            <p:cNvGrpSpPr/>
            <p:nvPr/>
          </p:nvGrpSpPr>
          <p:grpSpPr>
            <a:xfrm>
              <a:off x="1977213" y="1734436"/>
              <a:ext cx="1088765" cy="483740"/>
              <a:chOff x="1977213" y="1734436"/>
              <a:chExt cx="1088765" cy="48374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977213" y="1734436"/>
                <a:ext cx="10887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Số?</a:t>
                </a:r>
                <a:endParaRPr lang="en-US" sz="2400" b="1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54731" y="2007323"/>
            <a:ext cx="67125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0377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01" y="1146234"/>
            <a:ext cx="10526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Quan sát lớp học của em đếm và ghi lại số lượng mỗi loại đồ vật.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1851082" y="60426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85217" y="623014"/>
            <a:ext cx="108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sp>
        <p:nvSpPr>
          <p:cNvPr id="18" name="Oval 17"/>
          <p:cNvSpPr/>
          <p:nvPr/>
        </p:nvSpPr>
        <p:spPr>
          <a:xfrm>
            <a:off x="1148282" y="51700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9461" y="2517919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bàn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8974" y="2511298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ghế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76228" y="2517919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cửa ra vào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97155" y="3243749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3857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73217" y="327025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2837" y="3293163"/>
            <a:ext cx="182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bảng lớp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2350" y="3286542"/>
            <a:ext cx="13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cửa sổ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69604" y="3293163"/>
            <a:ext cx="195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đồng hồ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911721" y="1021330"/>
            <a:ext cx="5667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E90A28D-748C-4E74-92A5-2DA7F95359F6}"/>
              </a:ext>
            </a:extLst>
          </p:cNvPr>
          <p:cNvSpPr txBox="1"/>
          <p:nvPr/>
        </p:nvSpPr>
        <p:spPr>
          <a:xfrm>
            <a:off x="2258426" y="2505084"/>
            <a:ext cx="393650" cy="3714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24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19F76D-8813-4A9A-B489-7E75693D4025}"/>
              </a:ext>
            </a:extLst>
          </p:cNvPr>
          <p:cNvSpPr txBox="1"/>
          <p:nvPr/>
        </p:nvSpPr>
        <p:spPr>
          <a:xfrm>
            <a:off x="6096570" y="2557468"/>
            <a:ext cx="393650" cy="3714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24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D549DB-76B7-4194-92E9-3FB7AFCE45C6}"/>
              </a:ext>
            </a:extLst>
          </p:cNvPr>
          <p:cNvSpPr txBox="1"/>
          <p:nvPr/>
        </p:nvSpPr>
        <p:spPr>
          <a:xfrm>
            <a:off x="8975954" y="2562234"/>
            <a:ext cx="393650" cy="3714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06E2DB-664B-49A8-B685-AEF01FFE0753}"/>
              </a:ext>
            </a:extLst>
          </p:cNvPr>
          <p:cNvSpPr txBox="1"/>
          <p:nvPr/>
        </p:nvSpPr>
        <p:spPr>
          <a:xfrm>
            <a:off x="2281652" y="3306210"/>
            <a:ext cx="393650" cy="3714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4094AD-EC88-4B58-9A11-B84E499A18C0}"/>
              </a:ext>
            </a:extLst>
          </p:cNvPr>
          <p:cNvSpPr txBox="1"/>
          <p:nvPr/>
        </p:nvSpPr>
        <p:spPr>
          <a:xfrm>
            <a:off x="6121546" y="3332712"/>
            <a:ext cx="393650" cy="3714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331B46-BA03-4740-AE21-642C303D46DD}"/>
              </a:ext>
            </a:extLst>
          </p:cNvPr>
          <p:cNvSpPr txBox="1"/>
          <p:nvPr/>
        </p:nvSpPr>
        <p:spPr>
          <a:xfrm>
            <a:off x="8974377" y="3348699"/>
            <a:ext cx="393650" cy="3714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khóa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Môn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Toán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Tiếng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934909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,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26728" y="246850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5201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00979" y="2495007"/>
            <a:ext cx="85411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4690" y="4333461"/>
            <a:ext cx="12094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9100" y="5625548"/>
            <a:ext cx="2369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46418" y="5625548"/>
            <a:ext cx="1343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6800" y="4386470"/>
            <a:ext cx="2829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mây</a:t>
            </a:r>
            <a:r>
              <a:rPr lang="en-US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3015" y="1792625"/>
            <a:ext cx="4039085" cy="4275639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0243" y="2880492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B</a:t>
              </a:r>
              <a:r>
                <a:rPr kumimoji="0" lang="vi-VN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iết cách thu thập, phân loại, ghu chép, kiểm đếm được một số đối tượng thống kê trong trường, lớp…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93375" y="2049227"/>
            <a:ext cx="3911801" cy="3637198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hành rèn kĩ năng thu thập, phân loại, ghu chép, kiểm đếm được một số đối tượng thống kê trong trường, lớp…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0885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362</Words>
  <Application>Microsoft Office PowerPoint</Application>
  <PresentationFormat>Widescreen</PresentationFormat>
  <Paragraphs>88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Anaheim</vt:lpstr>
      <vt:lpstr>Annie Use Your Telescope</vt:lpstr>
      <vt:lpstr>Arial</vt:lpstr>
      <vt:lpstr>Barlow Condensed</vt:lpstr>
      <vt:lpstr>Barriecito</vt:lpstr>
      <vt:lpstr>Boogaloo</vt:lpstr>
      <vt:lpstr>Calibri</vt:lpstr>
      <vt:lpstr>Dekko</vt:lpstr>
      <vt:lpstr>Exo</vt:lpstr>
      <vt:lpstr>Lato</vt:lpstr>
      <vt:lpstr>Open Sans</vt:lpstr>
      <vt:lpstr>RocknRoll One</vt:lpstr>
      <vt:lpstr>Times New Roman</vt:lpstr>
      <vt:lpstr>UTM Cookies</vt:lpstr>
      <vt:lpstr>Office Theme</vt:lpstr>
      <vt:lpstr>Math Subject for Middle School - 7th Grade: Ratio, Proportion and Percent by Slidesgo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102</cp:revision>
  <dcterms:created xsi:type="dcterms:W3CDTF">2021-06-02T01:34:28Z</dcterms:created>
  <dcterms:modified xsi:type="dcterms:W3CDTF">2022-05-03T06:00:26Z</dcterms:modified>
</cp:coreProperties>
</file>