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692" r:id="rId3"/>
    <p:sldMasterId id="2147483715" r:id="rId4"/>
  </p:sldMasterIdLst>
  <p:notesMasterIdLst>
    <p:notesMasterId r:id="rId15"/>
  </p:notesMasterIdLst>
  <p:sldIdLst>
    <p:sldId id="268" r:id="rId5"/>
    <p:sldId id="505" r:id="rId6"/>
    <p:sldId id="2007577162" r:id="rId7"/>
    <p:sldId id="263" r:id="rId8"/>
    <p:sldId id="264" r:id="rId9"/>
    <p:sldId id="265" r:id="rId10"/>
    <p:sldId id="2007577163" r:id="rId11"/>
    <p:sldId id="266" r:id="rId12"/>
    <p:sldId id="267" r:id="rId13"/>
    <p:sldId id="510" r:id="rId14"/>
  </p:sldIdLst>
  <p:sldSz cx="12192000" cy="6858000"/>
  <p:notesSz cx="6858000" cy="9144000"/>
  <p:embeddedFontLst>
    <p:embeddedFont>
      <p:font typeface="Barlow Condensed" panose="00000506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okie" panose="020B0604020202020204" charset="0"/>
      <p:regular r:id="rId24"/>
    </p:embeddedFont>
    <p:embeddedFont>
      <p:font typeface="Lato" panose="020F0502020204030203" pitchFamily="34" charset="0"/>
      <p:regular r:id="rId25"/>
      <p:bold r:id="rId26"/>
      <p: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186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4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34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34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65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  <p:extLst>
      <p:ext uri="{BB962C8B-B14F-4D97-AF65-F5344CB8AC3E}">
        <p14:creationId xmlns:p14="http://schemas.microsoft.com/office/powerpoint/2010/main" val="11081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06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802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8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6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57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92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0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4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268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86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313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73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883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67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94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855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3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951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4867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993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854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551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54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581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550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665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5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852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6782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7130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04302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32104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72337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11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72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32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8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62217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28524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4319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831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748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1071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72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77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901501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28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074612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0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87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41737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5.jp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9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818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0528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56465" y="237678"/>
              <a:ext cx="212581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76923C"/>
                  </a:solidFill>
                  <a:effectLst/>
                  <a:uLnTx/>
                  <a:uFillTx/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12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76923C"/>
                </a:solidFill>
                <a:effectLst/>
                <a:uLnTx/>
                <a:uFillTx/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4F6128"/>
                </a:solidFill>
                <a:effectLst/>
                <a:uLnTx/>
                <a:uFillTx/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 TRONG PHẠM VI 1000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4F6128"/>
              </a:solidFill>
              <a:effectLst/>
              <a:uLnTx/>
              <a:uFillTx/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63: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LUYỆN TẬP CHUNG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369564"/>
            <a:ext cx="12161836" cy="68410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6" y="2788812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2" y="4886958"/>
            <a:ext cx="3606613" cy="1891841"/>
          </a:xfrm>
          <a:prstGeom prst="rect">
            <a:avLst/>
          </a:prstGeom>
        </p:spPr>
      </p:pic>
      <p:sp>
        <p:nvSpPr>
          <p:cNvPr id="10" name="Google Shape;1613;p39">
            <a:extLst>
              <a:ext uri="{FF2B5EF4-FFF2-40B4-BE49-F238E27FC236}">
                <a16:creationId xmlns:a16="http://schemas.microsoft.com/office/drawing/2014/main" id="{20D063AE-F3F0-4F04-AFEB-C25757D014A5}"/>
              </a:ext>
            </a:extLst>
          </p:cNvPr>
          <p:cNvSpPr txBox="1">
            <a:spLocks/>
          </p:cNvSpPr>
          <p:nvPr/>
        </p:nvSpPr>
        <p:spPr>
          <a:xfrm>
            <a:off x="2163087" y="56228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1" name="Google Shape;1617;p39">
            <a:extLst>
              <a:ext uri="{FF2B5EF4-FFF2-40B4-BE49-F238E27FC236}">
                <a16:creationId xmlns:a16="http://schemas.microsoft.com/office/drawing/2014/main" id="{73EED503-23CB-4C8F-82F6-F4D7859066EB}"/>
              </a:ext>
            </a:extLst>
          </p:cNvPr>
          <p:cNvGrpSpPr/>
          <p:nvPr/>
        </p:nvGrpSpPr>
        <p:grpSpPr>
          <a:xfrm flipH="1">
            <a:off x="15082" y="5004280"/>
            <a:ext cx="1093529" cy="1281921"/>
            <a:chOff x="1362549" y="3263217"/>
            <a:chExt cx="822181" cy="963825"/>
          </a:xfrm>
        </p:grpSpPr>
        <p:sp>
          <p:nvSpPr>
            <p:cNvPr id="12" name="Google Shape;1618;p39">
              <a:extLst>
                <a:ext uri="{FF2B5EF4-FFF2-40B4-BE49-F238E27FC236}">
                  <a16:creationId xmlns:a16="http://schemas.microsoft.com/office/drawing/2014/main" id="{E0FF6CA9-9E17-4861-84D6-9565F6456F6D}"/>
                </a:ext>
              </a:extLst>
            </p:cNvPr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19;p39">
              <a:extLst>
                <a:ext uri="{FF2B5EF4-FFF2-40B4-BE49-F238E27FC236}">
                  <a16:creationId xmlns:a16="http://schemas.microsoft.com/office/drawing/2014/main" id="{2F7D02D7-2CCA-4711-B504-BF42B58D17E7}"/>
                </a:ext>
              </a:extLst>
            </p:cNvPr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" name="Google Shape;1620;p39">
              <a:extLst>
                <a:ext uri="{FF2B5EF4-FFF2-40B4-BE49-F238E27FC236}">
                  <a16:creationId xmlns:a16="http://schemas.microsoft.com/office/drawing/2014/main" id="{F5F74CA1-D665-40EE-A612-F282A6EE5FEE}"/>
                </a:ext>
              </a:extLst>
            </p:cNvPr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5" name="Google Shape;1621;p39">
                <a:extLst>
                  <a:ext uri="{FF2B5EF4-FFF2-40B4-BE49-F238E27FC236}">
                    <a16:creationId xmlns:a16="http://schemas.microsoft.com/office/drawing/2014/main" id="{3271C6D9-0971-493F-88D0-105E8B7D6E7F}"/>
                  </a:ext>
                </a:extLst>
              </p:cNvPr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22;p39">
                <a:extLst>
                  <a:ext uri="{FF2B5EF4-FFF2-40B4-BE49-F238E27FC236}">
                    <a16:creationId xmlns:a16="http://schemas.microsoft.com/office/drawing/2014/main" id="{6653D5D1-8B7D-4A64-B0F7-089BE886327B}"/>
                  </a:ext>
                </a:extLst>
              </p:cNvPr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623;p39">
                <a:extLst>
                  <a:ext uri="{FF2B5EF4-FFF2-40B4-BE49-F238E27FC236}">
                    <a16:creationId xmlns:a16="http://schemas.microsoft.com/office/drawing/2014/main" id="{9C829E1D-9203-4E84-9FDA-3AB3AA6C1FAE}"/>
                  </a:ext>
                </a:extLst>
              </p:cNvPr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624;p39">
                <a:extLst>
                  <a:ext uri="{FF2B5EF4-FFF2-40B4-BE49-F238E27FC236}">
                    <a16:creationId xmlns:a16="http://schemas.microsoft.com/office/drawing/2014/main" id="{CF0EDB99-0985-45E6-9E1A-5BF4DC21F115}"/>
                  </a:ext>
                </a:extLst>
              </p:cNvPr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Google Shape;1637;p39">
            <a:extLst>
              <a:ext uri="{FF2B5EF4-FFF2-40B4-BE49-F238E27FC236}">
                <a16:creationId xmlns:a16="http://schemas.microsoft.com/office/drawing/2014/main" id="{7A8D51CD-242F-4620-844D-51C99940A408}"/>
              </a:ext>
            </a:extLst>
          </p:cNvPr>
          <p:cNvGrpSpPr/>
          <p:nvPr/>
        </p:nvGrpSpPr>
        <p:grpSpPr>
          <a:xfrm rot="1059618">
            <a:off x="505203" y="577472"/>
            <a:ext cx="577537" cy="439243"/>
            <a:chOff x="5841679" y="4053505"/>
            <a:chExt cx="278328" cy="211668"/>
          </a:xfrm>
        </p:grpSpPr>
        <p:sp>
          <p:nvSpPr>
            <p:cNvPr id="20" name="Google Shape;1638;p39">
              <a:extLst>
                <a:ext uri="{FF2B5EF4-FFF2-40B4-BE49-F238E27FC236}">
                  <a16:creationId xmlns:a16="http://schemas.microsoft.com/office/drawing/2014/main" id="{9EABB5BC-7701-4DAE-A773-FEE4938D6451}"/>
                </a:ext>
              </a:extLst>
            </p:cNvPr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39;p39">
              <a:extLst>
                <a:ext uri="{FF2B5EF4-FFF2-40B4-BE49-F238E27FC236}">
                  <a16:creationId xmlns:a16="http://schemas.microsoft.com/office/drawing/2014/main" id="{CC02AABA-08D1-4F1F-A81A-6182A4A4169F}"/>
                </a:ext>
              </a:extLst>
            </p:cNvPr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40;p39">
              <a:extLst>
                <a:ext uri="{FF2B5EF4-FFF2-40B4-BE49-F238E27FC236}">
                  <a16:creationId xmlns:a16="http://schemas.microsoft.com/office/drawing/2014/main" id="{B1121B07-46F9-4A39-9466-45A8651E4D0A}"/>
                </a:ext>
              </a:extLst>
            </p:cNvPr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41;p39">
              <a:extLst>
                <a:ext uri="{FF2B5EF4-FFF2-40B4-BE49-F238E27FC236}">
                  <a16:creationId xmlns:a16="http://schemas.microsoft.com/office/drawing/2014/main" id="{13AA58BE-9D61-4DD9-9CCF-45533DF48538}"/>
                </a:ext>
              </a:extLst>
            </p:cNvPr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1642;p39">
            <a:extLst>
              <a:ext uri="{FF2B5EF4-FFF2-40B4-BE49-F238E27FC236}">
                <a16:creationId xmlns:a16="http://schemas.microsoft.com/office/drawing/2014/main" id="{6A630E91-F870-4CA7-AAF1-1299891CA6D2}"/>
              </a:ext>
            </a:extLst>
          </p:cNvPr>
          <p:cNvGrpSpPr/>
          <p:nvPr/>
        </p:nvGrpSpPr>
        <p:grpSpPr>
          <a:xfrm rot="3273994">
            <a:off x="11394875" y="985263"/>
            <a:ext cx="666870" cy="626660"/>
            <a:chOff x="6276222" y="5478184"/>
            <a:chExt cx="335402" cy="315179"/>
          </a:xfrm>
        </p:grpSpPr>
        <p:sp>
          <p:nvSpPr>
            <p:cNvPr id="27" name="Google Shape;1643;p39">
              <a:extLst>
                <a:ext uri="{FF2B5EF4-FFF2-40B4-BE49-F238E27FC236}">
                  <a16:creationId xmlns:a16="http://schemas.microsoft.com/office/drawing/2014/main" id="{63B36D69-C6F3-4A55-AE4C-C0B886498F24}"/>
                </a:ext>
              </a:extLst>
            </p:cNvPr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44;p39">
              <a:extLst>
                <a:ext uri="{FF2B5EF4-FFF2-40B4-BE49-F238E27FC236}">
                  <a16:creationId xmlns:a16="http://schemas.microsoft.com/office/drawing/2014/main" id="{C8628408-61BD-4FBA-BC9E-5AF7A35AA365}"/>
                </a:ext>
              </a:extLst>
            </p:cNvPr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Google Shape;1698;p42">
            <a:extLst>
              <a:ext uri="{FF2B5EF4-FFF2-40B4-BE49-F238E27FC236}">
                <a16:creationId xmlns:a16="http://schemas.microsoft.com/office/drawing/2014/main" id="{FF3D3906-3C77-41EA-B382-29B626E4197B}"/>
              </a:ext>
            </a:extLst>
          </p:cNvPr>
          <p:cNvGrpSpPr/>
          <p:nvPr/>
        </p:nvGrpSpPr>
        <p:grpSpPr>
          <a:xfrm flipH="1">
            <a:off x="721331" y="2131287"/>
            <a:ext cx="726062" cy="682749"/>
            <a:chOff x="3187875" y="1320975"/>
            <a:chExt cx="545897" cy="513332"/>
          </a:xfrm>
        </p:grpSpPr>
        <p:sp>
          <p:nvSpPr>
            <p:cNvPr id="30" name="Google Shape;1699;p42">
              <a:extLst>
                <a:ext uri="{FF2B5EF4-FFF2-40B4-BE49-F238E27FC236}">
                  <a16:creationId xmlns:a16="http://schemas.microsoft.com/office/drawing/2014/main" id="{DB6C4E2F-7C81-49E1-AD95-0E70C68535E1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700;p42">
              <a:extLst>
                <a:ext uri="{FF2B5EF4-FFF2-40B4-BE49-F238E27FC236}">
                  <a16:creationId xmlns:a16="http://schemas.microsoft.com/office/drawing/2014/main" id="{1637B8F5-57A7-4EA0-BC42-67057C71F7BE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701;p42">
              <a:extLst>
                <a:ext uri="{FF2B5EF4-FFF2-40B4-BE49-F238E27FC236}">
                  <a16:creationId xmlns:a16="http://schemas.microsoft.com/office/drawing/2014/main" id="{28671439-B338-468D-92EF-A23F31578454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702;p42">
              <a:extLst>
                <a:ext uri="{FF2B5EF4-FFF2-40B4-BE49-F238E27FC236}">
                  <a16:creationId xmlns:a16="http://schemas.microsoft.com/office/drawing/2014/main" id="{82C63391-701E-4146-8A94-5ECF07F69406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703;p42">
              <a:extLst>
                <a:ext uri="{FF2B5EF4-FFF2-40B4-BE49-F238E27FC236}">
                  <a16:creationId xmlns:a16="http://schemas.microsoft.com/office/drawing/2014/main" id="{8A904631-8F73-4FDE-ABCF-D24619A16987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704;p42">
              <a:extLst>
                <a:ext uri="{FF2B5EF4-FFF2-40B4-BE49-F238E27FC236}">
                  <a16:creationId xmlns:a16="http://schemas.microsoft.com/office/drawing/2014/main" id="{6CB4E861-A530-4127-891C-F6C1A757733A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705;p42">
              <a:extLst>
                <a:ext uri="{FF2B5EF4-FFF2-40B4-BE49-F238E27FC236}">
                  <a16:creationId xmlns:a16="http://schemas.microsoft.com/office/drawing/2014/main" id="{C629936A-7E6F-4F2C-A7B9-CB788C6E317F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" name="Google Shape;1613;p39">
            <a:extLst>
              <a:ext uri="{FF2B5EF4-FFF2-40B4-BE49-F238E27FC236}">
                <a16:creationId xmlns:a16="http://schemas.microsoft.com/office/drawing/2014/main" id="{A72FC7C8-5596-4994-951F-0A94468DC52E}"/>
              </a:ext>
            </a:extLst>
          </p:cNvPr>
          <p:cNvSpPr txBox="1">
            <a:spLocks/>
          </p:cNvSpPr>
          <p:nvPr/>
        </p:nvSpPr>
        <p:spPr>
          <a:xfrm>
            <a:off x="1615682" y="9594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6246A"/>
              </a:buClr>
              <a:buSzPts val="5200"/>
              <a:buFont typeface="Annie Use Your Telescop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nnie Use Your Telescope"/>
              </a:rPr>
              <a:t>BÀI 63: LUYỆN TẬP CHUNG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nnie Use Your Telescop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46246A"/>
              </a:buClr>
              <a:buSzPts val="5200"/>
              <a:buFont typeface="Annie Use Your Telescop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nnie Use Your Telescope"/>
              </a:rPr>
              <a:t>          </a:t>
            </a:r>
            <a:endParaRPr kumimoji="0" lang="vi-VN" sz="8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nnie Use Your Telescope"/>
            </a:endParaRPr>
          </a:p>
        </p:txBody>
      </p:sp>
      <p:sp>
        <p:nvSpPr>
          <p:cNvPr id="44" name="Google Shape;1616;p39">
            <a:extLst>
              <a:ext uri="{FF2B5EF4-FFF2-40B4-BE49-F238E27FC236}">
                <a16:creationId xmlns:a16="http://schemas.microsoft.com/office/drawing/2014/main" id="{2005D5A4-3B9F-4A90-B1F4-D156B00EA8A9}"/>
              </a:ext>
            </a:extLst>
          </p:cNvPr>
          <p:cNvSpPr txBox="1">
            <a:spLocks/>
          </p:cNvSpPr>
          <p:nvPr/>
        </p:nvSpPr>
        <p:spPr>
          <a:xfrm>
            <a:off x="10065889" y="222645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Trang 94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B0238-9933-4589-ABFE-576DFAC0D64B}"/>
              </a:ext>
            </a:extLst>
          </p:cNvPr>
          <p:cNvSpPr txBox="1"/>
          <p:nvPr/>
        </p:nvSpPr>
        <p:spPr>
          <a:xfrm>
            <a:off x="5419874" y="198568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5632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865" y="1192316"/>
            <a:ext cx="3191547" cy="3378464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hực hiện được phép cộng, phép trừ (không nhớ và có nhớ) trong phạm vi 1000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59527" y="3675090"/>
            <a:ext cx="3411419" cy="317194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Nhận biết được ý nghĩa thực tiễn của phép trừ thông qua tranh ảnh, hình vẽ hoặc tình huống thực tiễn.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495713" y="1629823"/>
            <a:ext cx="3411419" cy="337846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Xác định được các hình khối, hình phẳng.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5" name="组合 53">
            <a:extLst>
              <a:ext uri="{FF2B5EF4-FFF2-40B4-BE49-F238E27FC236}">
                <a16:creationId xmlns:a16="http://schemas.microsoft.com/office/drawing/2014/main" id="{D2C887F3-8C70-40FA-97BB-AAF2906192EA}"/>
              </a:ext>
            </a:extLst>
          </p:cNvPr>
          <p:cNvGrpSpPr/>
          <p:nvPr/>
        </p:nvGrpSpPr>
        <p:grpSpPr>
          <a:xfrm>
            <a:off x="8693446" y="3429000"/>
            <a:ext cx="3411419" cy="3378464"/>
            <a:chOff x="954880" y="2484888"/>
            <a:chExt cx="2014662" cy="2198295"/>
          </a:xfrm>
        </p:grpSpPr>
        <p:sp>
          <p:nvSpPr>
            <p:cNvPr id="16" name="椭圆 54">
              <a:extLst>
                <a:ext uri="{FF2B5EF4-FFF2-40B4-BE49-F238E27FC236}">
                  <a16:creationId xmlns:a16="http://schemas.microsoft.com/office/drawing/2014/main" id="{B14637FC-57CC-4768-AE45-AF5C1FB48E02}"/>
                </a:ext>
              </a:extLst>
            </p:cNvPr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5">
              <a:extLst>
                <a:ext uri="{FF2B5EF4-FFF2-40B4-BE49-F238E27FC236}">
                  <a16:creationId xmlns:a16="http://schemas.microsoft.com/office/drawing/2014/main" id="{026BC637-C8EC-4E9D-97EC-EA0D040A2B0C}"/>
                </a:ext>
              </a:extLst>
            </p:cNvPr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6">
              <a:extLst>
                <a:ext uri="{FF2B5EF4-FFF2-40B4-BE49-F238E27FC236}">
                  <a16:creationId xmlns:a16="http://schemas.microsoft.com/office/drawing/2014/main" id="{1B9980E1-37E2-4942-9C61-D6E09E548BEA}"/>
                </a:ext>
              </a:extLst>
            </p:cNvPr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6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Giải quyết được một số vấn đề gắn với việc giải bài toán có lời văn có một bước tính liên quan đến ý nghĩa thực tiễn của phép tính.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99010" y="4876800"/>
            <a:ext cx="3511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10722" y="4876800"/>
            <a:ext cx="2623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50426" y="5562600"/>
            <a:ext cx="4593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96693" y="1128968"/>
            <a:ext cx="615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765;p9">
            <a:extLst>
              <a:ext uri="{FF2B5EF4-FFF2-40B4-BE49-F238E27FC236}">
                <a16:creationId xmlns:a16="http://schemas.microsoft.com/office/drawing/2014/main" id="{9AE9DDE6-EB67-43B2-B091-C4BB2703386F}"/>
              </a:ext>
            </a:extLst>
          </p:cNvPr>
          <p:cNvSpPr/>
          <p:nvPr/>
        </p:nvSpPr>
        <p:spPr>
          <a:xfrm>
            <a:off x="1971859" y="471376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</a:rPr>
              <a:t>600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766;p9">
            <a:extLst>
              <a:ext uri="{FF2B5EF4-FFF2-40B4-BE49-F238E27FC236}">
                <a16:creationId xmlns:a16="http://schemas.microsoft.com/office/drawing/2014/main" id="{1A151FB4-32EA-40D6-931F-C0F5D8C34C60}"/>
              </a:ext>
            </a:extLst>
          </p:cNvPr>
          <p:cNvSpPr/>
          <p:nvPr/>
        </p:nvSpPr>
        <p:spPr>
          <a:xfrm>
            <a:off x="7509397" y="4700256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</a:rPr>
              <a:t>500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086600" y="9906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82200" y="9906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1447800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4478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14478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99328" y="1427018"/>
            <a:ext cx="1906672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1884218"/>
            <a:ext cx="1906672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0739410" y="1447800"/>
            <a:ext cx="461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64870" y="1863436"/>
            <a:ext cx="763905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865" y="1192316"/>
            <a:ext cx="3191547" cy="3378464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hực hiện được phép cộng, phép trừ (không nhớ và có nhớ) trong phạm vi 1000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59527" y="3675090"/>
            <a:ext cx="3411419" cy="317194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Nhận biết được ý nghĩa thực tiễn của phép trừ thông qua tranh ảnh, hình vẽ hoặc tình huống thực tiễn.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495713" y="1629823"/>
            <a:ext cx="3411419" cy="337846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Xác định được các hình khối, hình phẳng.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5" name="组合 53">
            <a:extLst>
              <a:ext uri="{FF2B5EF4-FFF2-40B4-BE49-F238E27FC236}">
                <a16:creationId xmlns:a16="http://schemas.microsoft.com/office/drawing/2014/main" id="{D2C887F3-8C70-40FA-97BB-AAF2906192EA}"/>
              </a:ext>
            </a:extLst>
          </p:cNvPr>
          <p:cNvGrpSpPr/>
          <p:nvPr/>
        </p:nvGrpSpPr>
        <p:grpSpPr>
          <a:xfrm>
            <a:off x="8693446" y="3429000"/>
            <a:ext cx="3411419" cy="3378464"/>
            <a:chOff x="954880" y="2484888"/>
            <a:chExt cx="2014662" cy="2198295"/>
          </a:xfrm>
        </p:grpSpPr>
        <p:sp>
          <p:nvSpPr>
            <p:cNvPr id="16" name="椭圆 54">
              <a:extLst>
                <a:ext uri="{FF2B5EF4-FFF2-40B4-BE49-F238E27FC236}">
                  <a16:creationId xmlns:a16="http://schemas.microsoft.com/office/drawing/2014/main" id="{B14637FC-57CC-4768-AE45-AF5C1FB48E02}"/>
                </a:ext>
              </a:extLst>
            </p:cNvPr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5">
              <a:extLst>
                <a:ext uri="{FF2B5EF4-FFF2-40B4-BE49-F238E27FC236}">
                  <a16:creationId xmlns:a16="http://schemas.microsoft.com/office/drawing/2014/main" id="{026BC637-C8EC-4E9D-97EC-EA0D040A2B0C}"/>
                </a:ext>
              </a:extLst>
            </p:cNvPr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6">
              <a:extLst>
                <a:ext uri="{FF2B5EF4-FFF2-40B4-BE49-F238E27FC236}">
                  <a16:creationId xmlns:a16="http://schemas.microsoft.com/office/drawing/2014/main" id="{1B9980E1-37E2-4942-9C61-D6E09E548BEA}"/>
                </a:ext>
              </a:extLst>
            </p:cNvPr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6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Giải quyết được một số vấn đề gắn với việc giải bài toán có lời văn có một bước tính liên quan đến ý nghĩa thực tiễn của phép tính.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0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496</Words>
  <Application>Microsoft Office PowerPoint</Application>
  <PresentationFormat>Widescreen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Annie Use Your Telescope</vt:lpstr>
      <vt:lpstr>Barriecito</vt:lpstr>
      <vt:lpstr>Lato</vt:lpstr>
      <vt:lpstr>Barlow Condensed</vt:lpstr>
      <vt:lpstr>Exo</vt:lpstr>
      <vt:lpstr>Cookie</vt:lpstr>
      <vt:lpstr>RocknRoll One</vt:lpstr>
      <vt:lpstr>Dekko</vt:lpstr>
      <vt:lpstr>Anaheim</vt:lpstr>
      <vt:lpstr>Open Sans</vt:lpstr>
      <vt:lpstr>Boogaloo</vt:lpstr>
      <vt:lpstr>Calibri</vt:lpstr>
      <vt:lpstr>Arial</vt:lpstr>
      <vt:lpstr>Office Theme</vt:lpstr>
      <vt:lpstr>1_Office Theme</vt:lpstr>
      <vt:lpstr>Math Subject for Middle School - 7th Grade: Ratio, Proportion and Percent by Slidesgo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3</cp:revision>
  <dcterms:created xsi:type="dcterms:W3CDTF">2021-06-02T01:34:28Z</dcterms:created>
  <dcterms:modified xsi:type="dcterms:W3CDTF">2022-04-24T03:05:36Z</dcterms:modified>
</cp:coreProperties>
</file>