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524" r:id="rId2"/>
    <p:sldId id="526" r:id="rId3"/>
    <p:sldId id="527" r:id="rId4"/>
    <p:sldId id="528" r:id="rId5"/>
    <p:sldId id="260" r:id="rId6"/>
    <p:sldId id="363" r:id="rId7"/>
    <p:sldId id="531" r:id="rId8"/>
    <p:sldId id="532" r:id="rId9"/>
    <p:sldId id="533" r:id="rId10"/>
    <p:sldId id="534" r:id="rId11"/>
    <p:sldId id="53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1FFB7-9B85-4381-B793-7268E66916C8}" type="datetimeFigureOut">
              <a:rPr lang="en-US" smtClean="0"/>
              <a:t>4/16/2022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3B51D-C8EF-4C10-8272-5F02A1DFFD9D}" type="slidenum">
              <a:rPr lang="en-US" smtClean="0"/>
              <a:t>‹#›</a:t>
            </a:fld>
            <a:endParaRPr lang="en-US"/>
          </a:p>
        </p:txBody>
      </p:sp>
    </p:spTree>
    <p:extLst>
      <p:ext uri="{BB962C8B-B14F-4D97-AF65-F5344CB8AC3E}">
        <p14:creationId xmlns:p14="http://schemas.microsoft.com/office/powerpoint/2010/main" val="390500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indent="0">
              <a:buNone/>
            </a:pPr>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356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indent="0">
              <a:buNone/>
            </a:pPr>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556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124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2237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93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29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ea typeface="等线"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zh-CN" altLang="en-US" sz="1864"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endParaRPr>
          </a:p>
        </p:txBody>
      </p:sp>
    </p:spTree>
    <p:extLst>
      <p:ext uri="{BB962C8B-B14F-4D97-AF65-F5344CB8AC3E}">
        <p14:creationId xmlns:p14="http://schemas.microsoft.com/office/powerpoint/2010/main" val="341739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5444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3.xml"/><Relationship Id="rId1" Type="http://schemas.openxmlformats.org/officeDocument/2006/relationships/slideMaster" Target="../slideMasters/slideMaster1.xml"/><Relationship Id="rId4" Type="http://schemas.openxmlformats.org/officeDocument/2006/relationships/slide" Target="../slides/slide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62858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21318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74297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9319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41064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22294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89366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365373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93472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61867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89545857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9" y="48016"/>
            <a:ext cx="12157484" cy="6841034"/>
          </a:xfrm>
          <a:prstGeom prst="rect">
            <a:avLst/>
          </a:prstGeom>
        </p:spPr>
      </p:pic>
      <p:sp>
        <p:nvSpPr>
          <p:cNvPr id="22" name="云形 21"/>
          <p:cNvSpPr/>
          <p:nvPr/>
        </p:nvSpPr>
        <p:spPr>
          <a:xfrm flipV="1">
            <a:off x="390729" y="3980867"/>
            <a:ext cx="1068044" cy="572624"/>
          </a:xfrm>
          <a:prstGeom prst="cloud">
            <a:avLst/>
          </a:pr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5" name="云形 24"/>
          <p:cNvSpPr/>
          <p:nvPr/>
        </p:nvSpPr>
        <p:spPr>
          <a:xfrm>
            <a:off x="10627056" y="4923308"/>
            <a:ext cx="1443336" cy="76418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2975"/>
              <a:gd name="connsiteX1" fmla="*/ 5659 w 43256"/>
              <a:gd name="connsiteY1" fmla="*/ 6766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1146 w 43256"/>
              <a:gd name="connsiteY16" fmla="*/ 31109 h 42975"/>
              <a:gd name="connsiteX17" fmla="*/ 2149 w 43256"/>
              <a:gd name="connsiteY17" fmla="*/ 25410 h 42975"/>
              <a:gd name="connsiteX18" fmla="*/ 31 w 43256"/>
              <a:gd name="connsiteY18" fmla="*/ 19563 h 42975"/>
              <a:gd name="connsiteX19" fmla="*/ 3899 w 43256"/>
              <a:gd name="connsiteY19" fmla="*/ 14366 h 42975"/>
              <a:gd name="connsiteX20" fmla="*/ 3936 w 43256"/>
              <a:gd name="connsiteY20" fmla="*/ 14229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18" fmla="*/ 4163 w 43256"/>
              <a:gd name="connsiteY18" fmla="*/ 15648 h 42975"/>
              <a:gd name="connsiteX19" fmla="*/ 3936 w 43256"/>
              <a:gd name="connsiteY19" fmla="*/ 14229 h 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297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7495" y="43189"/>
                  <a:pt x="23703" y="42965"/>
                </a:cubicBezTo>
                <a:cubicBezTo>
                  <a:pt x="19911" y="42741"/>
                  <a:pt x="9600" y="37307"/>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2975" fill="none" extrusionOk="0">
                <a:moveTo>
                  <a:pt x="4729" y="26036"/>
                </a:moveTo>
                <a:cubicBezTo>
                  <a:pt x="3845" y="26130"/>
                  <a:pt x="2961" y="25852"/>
                  <a:pt x="2196" y="25239"/>
                </a:cubicBezTo>
                <a:moveTo>
                  <a:pt x="6964" y="34758"/>
                </a:moveTo>
                <a:cubicBezTo>
                  <a:pt x="6609" y="34951"/>
                  <a:pt x="6236" y="35079"/>
                  <a:pt x="5856" y="3513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6" name="云形 25"/>
          <p:cNvSpPr/>
          <p:nvPr/>
        </p:nvSpPr>
        <p:spPr>
          <a:xfrm>
            <a:off x="9303488" y="862561"/>
            <a:ext cx="1110336" cy="73576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7" name="云形 26"/>
          <p:cNvSpPr/>
          <p:nvPr/>
        </p:nvSpPr>
        <p:spPr>
          <a:xfrm rot="429982">
            <a:off x="10692806" y="2112637"/>
            <a:ext cx="1141612" cy="71122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grpSp>
        <p:nvGrpSpPr>
          <p:cNvPr id="11" name="组合 10"/>
          <p:cNvGrpSpPr/>
          <p:nvPr/>
        </p:nvGrpSpPr>
        <p:grpSpPr>
          <a:xfrm rot="6221564">
            <a:off x="-1117892" y="3758120"/>
            <a:ext cx="14049051" cy="14049051"/>
            <a:chOff x="-2272894" y="2621826"/>
            <a:chExt cx="16687800" cy="16687800"/>
          </a:xfrm>
        </p:grpSpPr>
        <p:pic>
          <p:nvPicPr>
            <p:cNvPr id="12" name="图片 1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3" name="矩形 12"/>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grpSp>
      <p:grpSp>
        <p:nvGrpSpPr>
          <p:cNvPr id="10" name="组合 9"/>
          <p:cNvGrpSpPr/>
          <p:nvPr/>
        </p:nvGrpSpPr>
        <p:grpSpPr>
          <a:xfrm>
            <a:off x="-2252190" y="3143036"/>
            <a:ext cx="16349031" cy="16127302"/>
            <a:chOff x="-2272894" y="2621826"/>
            <a:chExt cx="16687800" cy="16687800"/>
          </a:xfrm>
        </p:grpSpPr>
        <p:pic>
          <p:nvPicPr>
            <p:cNvPr id="6" name="图片 5"/>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9" name="矩形 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0193" y="319680"/>
            <a:ext cx="4581478" cy="4304929"/>
          </a:xfrm>
          <a:prstGeom prst="rect">
            <a:avLst/>
          </a:prstGeom>
        </p:spPr>
      </p:pic>
      <p:grpSp>
        <p:nvGrpSpPr>
          <p:cNvPr id="14" name="组合 13"/>
          <p:cNvGrpSpPr/>
          <p:nvPr/>
        </p:nvGrpSpPr>
        <p:grpSpPr>
          <a:xfrm>
            <a:off x="84980" y="5129977"/>
            <a:ext cx="11972176" cy="11972176"/>
            <a:chOff x="-2272894" y="2621826"/>
            <a:chExt cx="16687800" cy="16687800"/>
          </a:xfrm>
        </p:grpSpPr>
        <p:pic>
          <p:nvPicPr>
            <p:cNvPr id="15" name="图片 1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6" name="矩形 15"/>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grpSp>
      <p:grpSp>
        <p:nvGrpSpPr>
          <p:cNvPr id="17" name="组合 16"/>
          <p:cNvGrpSpPr/>
          <p:nvPr/>
        </p:nvGrpSpPr>
        <p:grpSpPr>
          <a:xfrm rot="4384328">
            <a:off x="-1588902" y="3315400"/>
            <a:ext cx="14836988" cy="14836988"/>
            <a:chOff x="-2272894" y="2621826"/>
            <a:chExt cx="16687800" cy="16687800"/>
          </a:xfrm>
        </p:grpSpPr>
        <p:pic>
          <p:nvPicPr>
            <p:cNvPr id="18" name="图片 17"/>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379794" y="3338243"/>
              <a:ext cx="13610431" cy="14155688"/>
            </a:xfrm>
            <a:prstGeom prst="rect">
              <a:avLst/>
            </a:prstGeom>
          </p:spPr>
        </p:pic>
        <p:sp>
          <p:nvSpPr>
            <p:cNvPr id="19" name="矩形 1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grpSp>
      <p:sp>
        <p:nvSpPr>
          <p:cNvPr id="20" name="文本框 19"/>
          <p:cNvSpPr txBox="1"/>
          <p:nvPr/>
        </p:nvSpPr>
        <p:spPr>
          <a:xfrm>
            <a:off x="217426" y="1187233"/>
            <a:ext cx="7478723" cy="2123658"/>
          </a:xfrm>
          <a:prstGeom prst="rect">
            <a:avLst/>
          </a:prstGeom>
          <a:noFill/>
        </p:spPr>
        <p:txBody>
          <a:bodyPr wrap="square" rtlCol="0">
            <a:spAutoFit/>
          </a:bodyPr>
          <a:lstStyle/>
          <a:p>
            <a:pPr algn="ctr">
              <a:buClr>
                <a:srgbClr val="000000"/>
              </a:buClr>
            </a:pPr>
            <a:r>
              <a:rPr lang="en-US" altLang="zh-CN" sz="4400" b="1" kern="0" dirty="0">
                <a:ln w="0"/>
                <a:solidFill>
                  <a:srgbClr val="FF0000"/>
                </a:solidFill>
                <a:effectLst>
                  <a:outerShdw blurRad="38100" dist="19050" dir="2700000" algn="tl" rotWithShape="0">
                    <a:srgbClr val="000000">
                      <a:alpha val="40000"/>
                    </a:srgbClr>
                  </a:outerShdw>
                </a:effectLst>
                <a:latin typeface="Arial"/>
                <a:ea typeface="宋体" panose="02010600030101010101" pitchFamily="2" charset="-122"/>
                <a:cs typeface="Times New Roman" panose="02020603050405020304" pitchFamily="18" charset="0"/>
                <a:sym typeface="Arial"/>
              </a:rPr>
              <a:t>CHÀO MỪNG CÁC CON ĐẾN VỚI TIẾT TOÁN</a:t>
            </a:r>
            <a:endParaRPr lang="en-US" altLang="zh-CN" sz="900" b="1" kern="0" dirty="0">
              <a:ln w="0"/>
              <a:solidFill>
                <a:srgbClr val="FF0000"/>
              </a:solidFill>
              <a:effectLst>
                <a:outerShdw blurRad="38100" dist="19050" dir="2700000" algn="tl" rotWithShape="0">
                  <a:srgbClr val="000000">
                    <a:alpha val="40000"/>
                  </a:srgbClr>
                </a:outerShdw>
              </a:effectLst>
              <a:latin typeface="Arial"/>
              <a:ea typeface="宋体" panose="02010600030101010101" pitchFamily="2" charset="-122"/>
              <a:cs typeface="Times New Roman" panose="02020603050405020304" pitchFamily="18" charset="0"/>
              <a:sym typeface="Arial"/>
            </a:endParaRPr>
          </a:p>
          <a:p>
            <a:pPr algn="ctr">
              <a:buClr>
                <a:srgbClr val="000000"/>
              </a:buClr>
            </a:pPr>
            <a:endParaRPr lang="zh-CN" altLang="en-US" sz="4400" b="1" kern="0" dirty="0">
              <a:ln w="0"/>
              <a:solidFill>
                <a:srgbClr val="FF0000"/>
              </a:solidFill>
              <a:effectLst>
                <a:outerShdw blurRad="38100" dist="19050" dir="2700000" algn="tl" rotWithShape="0">
                  <a:srgbClr val="000000">
                    <a:alpha val="40000"/>
                  </a:srgbClr>
                </a:outerShdw>
              </a:effectLst>
              <a:latin typeface="Arial"/>
              <a:ea typeface="宋体" panose="02010600030101010101" pitchFamily="2" charset="-122"/>
              <a:cs typeface="Times New Roman" panose="02020603050405020304" pitchFamily="18" charset="0"/>
              <a:sym typeface="Arial"/>
            </a:endParaRPr>
          </a:p>
        </p:txBody>
      </p:sp>
      <p:sp>
        <p:nvSpPr>
          <p:cNvPr id="29" name="任意多边形 28"/>
          <p:cNvSpPr/>
          <p:nvPr/>
        </p:nvSpPr>
        <p:spPr>
          <a:xfrm rot="2600086">
            <a:off x="3852505" y="3814594"/>
            <a:ext cx="555586" cy="485037"/>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345" h="384429">
                <a:moveTo>
                  <a:pt x="86854" y="95212"/>
                </a:moveTo>
                <a:cubicBezTo>
                  <a:pt x="95744" y="69812"/>
                  <a:pt x="84986" y="7454"/>
                  <a:pt x="108996" y="570"/>
                </a:cubicBezTo>
                <a:cubicBezTo>
                  <a:pt x="133006" y="-6314"/>
                  <a:pt x="192915" y="51348"/>
                  <a:pt x="230916" y="53910"/>
                </a:cubicBezTo>
                <a:cubicBezTo>
                  <a:pt x="268917" y="56472"/>
                  <a:pt x="287808" y="20774"/>
                  <a:pt x="337000" y="15942"/>
                </a:cubicBezTo>
                <a:cubicBezTo>
                  <a:pt x="386192" y="11110"/>
                  <a:pt x="373577" y="25428"/>
                  <a:pt x="373676" y="44456"/>
                </a:cubicBezTo>
                <a:cubicBezTo>
                  <a:pt x="373775" y="63484"/>
                  <a:pt x="327099" y="99324"/>
                  <a:pt x="337596" y="130110"/>
                </a:cubicBezTo>
                <a:cubicBezTo>
                  <a:pt x="348093" y="160896"/>
                  <a:pt x="425226" y="203770"/>
                  <a:pt x="436656" y="229170"/>
                </a:cubicBezTo>
                <a:cubicBezTo>
                  <a:pt x="448086" y="254570"/>
                  <a:pt x="431576" y="278700"/>
                  <a:pt x="406176" y="282510"/>
                </a:cubicBezTo>
                <a:cubicBezTo>
                  <a:pt x="380776" y="286320"/>
                  <a:pt x="312851" y="246908"/>
                  <a:pt x="284256" y="252030"/>
                </a:cubicBezTo>
                <a:cubicBezTo>
                  <a:pt x="255661" y="257152"/>
                  <a:pt x="252983" y="291424"/>
                  <a:pt x="234605" y="313244"/>
                </a:cubicBezTo>
                <a:cubicBezTo>
                  <a:pt x="216227" y="335064"/>
                  <a:pt x="190134" y="394528"/>
                  <a:pt x="173986" y="382949"/>
                </a:cubicBezTo>
                <a:cubicBezTo>
                  <a:pt x="157838" y="371370"/>
                  <a:pt x="166331" y="271938"/>
                  <a:pt x="137719" y="243768"/>
                </a:cubicBezTo>
                <a:cubicBezTo>
                  <a:pt x="109107" y="215598"/>
                  <a:pt x="16286" y="226630"/>
                  <a:pt x="2316" y="213930"/>
                </a:cubicBezTo>
                <a:cubicBezTo>
                  <a:pt x="-11654" y="201230"/>
                  <a:pt x="41566" y="172756"/>
                  <a:pt x="55656" y="152970"/>
                </a:cubicBezTo>
                <a:cubicBezTo>
                  <a:pt x="69746" y="133184"/>
                  <a:pt x="77964" y="120612"/>
                  <a:pt x="86854" y="95212"/>
                </a:cubicBezTo>
                <a:close/>
              </a:path>
            </a:pathLst>
          </a:custGeom>
          <a:solidFill>
            <a:schemeClr val="accent2"/>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30" name="任意多边形 29"/>
          <p:cNvSpPr/>
          <p:nvPr/>
        </p:nvSpPr>
        <p:spPr>
          <a:xfrm rot="7755168">
            <a:off x="8324286" y="2275319"/>
            <a:ext cx="416052" cy="393650"/>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104484 h 393701"/>
              <a:gd name="connsiteX1" fmla="*/ 108996 w 440345"/>
              <a:gd name="connsiteY1" fmla="*/ 9842 h 393701"/>
              <a:gd name="connsiteX2" fmla="*/ 230916 w 440345"/>
              <a:gd name="connsiteY2" fmla="*/ 63182 h 393701"/>
              <a:gd name="connsiteX3" fmla="*/ 337000 w 440345"/>
              <a:gd name="connsiteY3" fmla="*/ 25214 h 393701"/>
              <a:gd name="connsiteX4" fmla="*/ 356161 w 440345"/>
              <a:gd name="connsiteY4" fmla="*/ 755 h 393701"/>
              <a:gd name="connsiteX5" fmla="*/ 373676 w 440345"/>
              <a:gd name="connsiteY5" fmla="*/ 53728 h 393701"/>
              <a:gd name="connsiteX6" fmla="*/ 337596 w 440345"/>
              <a:gd name="connsiteY6" fmla="*/ 139382 h 393701"/>
              <a:gd name="connsiteX7" fmla="*/ 436656 w 440345"/>
              <a:gd name="connsiteY7" fmla="*/ 238442 h 393701"/>
              <a:gd name="connsiteX8" fmla="*/ 406176 w 440345"/>
              <a:gd name="connsiteY8" fmla="*/ 291782 h 393701"/>
              <a:gd name="connsiteX9" fmla="*/ 284256 w 440345"/>
              <a:gd name="connsiteY9" fmla="*/ 261302 h 393701"/>
              <a:gd name="connsiteX10" fmla="*/ 234605 w 440345"/>
              <a:gd name="connsiteY10" fmla="*/ 322516 h 393701"/>
              <a:gd name="connsiteX11" fmla="*/ 173986 w 440345"/>
              <a:gd name="connsiteY11" fmla="*/ 392221 h 393701"/>
              <a:gd name="connsiteX12" fmla="*/ 137719 w 440345"/>
              <a:gd name="connsiteY12" fmla="*/ 253040 h 393701"/>
              <a:gd name="connsiteX13" fmla="*/ 2316 w 440345"/>
              <a:gd name="connsiteY13" fmla="*/ 223202 h 393701"/>
              <a:gd name="connsiteX14" fmla="*/ 55656 w 440345"/>
              <a:gd name="connsiteY14" fmla="*/ 162242 h 393701"/>
              <a:gd name="connsiteX15" fmla="*/ 86854 w 440345"/>
              <a:gd name="connsiteY15" fmla="*/ 104484 h 393701"/>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73676 w 440345"/>
              <a:gd name="connsiteY5" fmla="*/ 53976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56715 w 440345"/>
              <a:gd name="connsiteY5" fmla="*/ 62973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7132 w 440623"/>
              <a:gd name="connsiteY0" fmla="*/ 104732 h 393949"/>
              <a:gd name="connsiteX1" fmla="*/ 109274 w 440623"/>
              <a:gd name="connsiteY1" fmla="*/ 10090 h 393949"/>
              <a:gd name="connsiteX2" fmla="*/ 231194 w 440623"/>
              <a:gd name="connsiteY2" fmla="*/ 63430 h 393949"/>
              <a:gd name="connsiteX3" fmla="*/ 320459 w 440623"/>
              <a:gd name="connsiteY3" fmla="*/ 19757 h 393949"/>
              <a:gd name="connsiteX4" fmla="*/ 356439 w 440623"/>
              <a:gd name="connsiteY4" fmla="*/ 1003 h 393949"/>
              <a:gd name="connsiteX5" fmla="*/ 356993 w 440623"/>
              <a:gd name="connsiteY5" fmla="*/ 62973 h 393949"/>
              <a:gd name="connsiteX6" fmla="*/ 337874 w 440623"/>
              <a:gd name="connsiteY6" fmla="*/ 139630 h 393949"/>
              <a:gd name="connsiteX7" fmla="*/ 436934 w 440623"/>
              <a:gd name="connsiteY7" fmla="*/ 238690 h 393949"/>
              <a:gd name="connsiteX8" fmla="*/ 406454 w 440623"/>
              <a:gd name="connsiteY8" fmla="*/ 292030 h 393949"/>
              <a:gd name="connsiteX9" fmla="*/ 284534 w 440623"/>
              <a:gd name="connsiteY9" fmla="*/ 261550 h 393949"/>
              <a:gd name="connsiteX10" fmla="*/ 234883 w 440623"/>
              <a:gd name="connsiteY10" fmla="*/ 322764 h 393949"/>
              <a:gd name="connsiteX11" fmla="*/ 174264 w 440623"/>
              <a:gd name="connsiteY11" fmla="*/ 392469 h 393949"/>
              <a:gd name="connsiteX12" fmla="*/ 137997 w 440623"/>
              <a:gd name="connsiteY12" fmla="*/ 253288 h 393949"/>
              <a:gd name="connsiteX13" fmla="*/ 2594 w 440623"/>
              <a:gd name="connsiteY13" fmla="*/ 223450 h 393949"/>
              <a:gd name="connsiteX14" fmla="*/ 49053 w 440623"/>
              <a:gd name="connsiteY14" fmla="*/ 151093 h 393949"/>
              <a:gd name="connsiteX15" fmla="*/ 87132 w 440623"/>
              <a:gd name="connsiteY15" fmla="*/ 104732 h 393949"/>
              <a:gd name="connsiteX0" fmla="*/ 111837 w 440811"/>
              <a:gd name="connsiteY0" fmla="*/ 87129 h 393949"/>
              <a:gd name="connsiteX1" fmla="*/ 109462 w 440811"/>
              <a:gd name="connsiteY1" fmla="*/ 10090 h 393949"/>
              <a:gd name="connsiteX2" fmla="*/ 231382 w 440811"/>
              <a:gd name="connsiteY2" fmla="*/ 63430 h 393949"/>
              <a:gd name="connsiteX3" fmla="*/ 320647 w 440811"/>
              <a:gd name="connsiteY3" fmla="*/ 19757 h 393949"/>
              <a:gd name="connsiteX4" fmla="*/ 356627 w 440811"/>
              <a:gd name="connsiteY4" fmla="*/ 1003 h 393949"/>
              <a:gd name="connsiteX5" fmla="*/ 357181 w 440811"/>
              <a:gd name="connsiteY5" fmla="*/ 62973 h 393949"/>
              <a:gd name="connsiteX6" fmla="*/ 338062 w 440811"/>
              <a:gd name="connsiteY6" fmla="*/ 139630 h 393949"/>
              <a:gd name="connsiteX7" fmla="*/ 437122 w 440811"/>
              <a:gd name="connsiteY7" fmla="*/ 238690 h 393949"/>
              <a:gd name="connsiteX8" fmla="*/ 406642 w 440811"/>
              <a:gd name="connsiteY8" fmla="*/ 292030 h 393949"/>
              <a:gd name="connsiteX9" fmla="*/ 284722 w 440811"/>
              <a:gd name="connsiteY9" fmla="*/ 261550 h 393949"/>
              <a:gd name="connsiteX10" fmla="*/ 235071 w 440811"/>
              <a:gd name="connsiteY10" fmla="*/ 322764 h 393949"/>
              <a:gd name="connsiteX11" fmla="*/ 174452 w 440811"/>
              <a:gd name="connsiteY11" fmla="*/ 392469 h 393949"/>
              <a:gd name="connsiteX12" fmla="*/ 138185 w 440811"/>
              <a:gd name="connsiteY12" fmla="*/ 253288 h 393949"/>
              <a:gd name="connsiteX13" fmla="*/ 2782 w 440811"/>
              <a:gd name="connsiteY13" fmla="*/ 223450 h 393949"/>
              <a:gd name="connsiteX14" fmla="*/ 49241 w 440811"/>
              <a:gd name="connsiteY14" fmla="*/ 151093 h 393949"/>
              <a:gd name="connsiteX15" fmla="*/ 111837 w 440811"/>
              <a:gd name="connsiteY15" fmla="*/ 87129 h 393949"/>
              <a:gd name="connsiteX0" fmla="*/ 111837 w 440811"/>
              <a:gd name="connsiteY0" fmla="*/ 87036 h 393856"/>
              <a:gd name="connsiteX1" fmla="*/ 109462 w 440811"/>
              <a:gd name="connsiteY1" fmla="*/ 9997 h 393856"/>
              <a:gd name="connsiteX2" fmla="*/ 224500 w 440811"/>
              <a:gd name="connsiteY2" fmla="*/ 51941 h 393856"/>
              <a:gd name="connsiteX3" fmla="*/ 320647 w 440811"/>
              <a:gd name="connsiteY3" fmla="*/ 19664 h 393856"/>
              <a:gd name="connsiteX4" fmla="*/ 356627 w 440811"/>
              <a:gd name="connsiteY4" fmla="*/ 910 h 393856"/>
              <a:gd name="connsiteX5" fmla="*/ 357181 w 440811"/>
              <a:gd name="connsiteY5" fmla="*/ 62880 h 393856"/>
              <a:gd name="connsiteX6" fmla="*/ 338062 w 440811"/>
              <a:gd name="connsiteY6" fmla="*/ 139537 h 393856"/>
              <a:gd name="connsiteX7" fmla="*/ 437122 w 440811"/>
              <a:gd name="connsiteY7" fmla="*/ 238597 h 393856"/>
              <a:gd name="connsiteX8" fmla="*/ 406642 w 440811"/>
              <a:gd name="connsiteY8" fmla="*/ 291937 h 393856"/>
              <a:gd name="connsiteX9" fmla="*/ 284722 w 440811"/>
              <a:gd name="connsiteY9" fmla="*/ 261457 h 393856"/>
              <a:gd name="connsiteX10" fmla="*/ 235071 w 440811"/>
              <a:gd name="connsiteY10" fmla="*/ 322671 h 393856"/>
              <a:gd name="connsiteX11" fmla="*/ 174452 w 440811"/>
              <a:gd name="connsiteY11" fmla="*/ 392376 h 393856"/>
              <a:gd name="connsiteX12" fmla="*/ 138185 w 440811"/>
              <a:gd name="connsiteY12" fmla="*/ 253195 h 393856"/>
              <a:gd name="connsiteX13" fmla="*/ 2782 w 440811"/>
              <a:gd name="connsiteY13" fmla="*/ 223357 h 393856"/>
              <a:gd name="connsiteX14" fmla="*/ 49241 w 440811"/>
              <a:gd name="connsiteY14" fmla="*/ 151000 h 393856"/>
              <a:gd name="connsiteX15" fmla="*/ 111837 w 440811"/>
              <a:gd name="connsiteY15" fmla="*/ 87036 h 393856"/>
              <a:gd name="connsiteX0" fmla="*/ 111837 w 440811"/>
              <a:gd name="connsiteY0" fmla="*/ 92333 h 399153"/>
              <a:gd name="connsiteX1" fmla="*/ 109462 w 440811"/>
              <a:gd name="connsiteY1" fmla="*/ 15294 h 399153"/>
              <a:gd name="connsiteX2" fmla="*/ 224500 w 440811"/>
              <a:gd name="connsiteY2" fmla="*/ 57238 h 399153"/>
              <a:gd name="connsiteX3" fmla="*/ 316023 w 440811"/>
              <a:gd name="connsiteY3" fmla="*/ 4427 h 399153"/>
              <a:gd name="connsiteX4" fmla="*/ 356627 w 440811"/>
              <a:gd name="connsiteY4" fmla="*/ 6207 h 399153"/>
              <a:gd name="connsiteX5" fmla="*/ 357181 w 440811"/>
              <a:gd name="connsiteY5" fmla="*/ 68177 h 399153"/>
              <a:gd name="connsiteX6" fmla="*/ 338062 w 440811"/>
              <a:gd name="connsiteY6" fmla="*/ 144834 h 399153"/>
              <a:gd name="connsiteX7" fmla="*/ 437122 w 440811"/>
              <a:gd name="connsiteY7" fmla="*/ 243894 h 399153"/>
              <a:gd name="connsiteX8" fmla="*/ 406642 w 440811"/>
              <a:gd name="connsiteY8" fmla="*/ 297234 h 399153"/>
              <a:gd name="connsiteX9" fmla="*/ 284722 w 440811"/>
              <a:gd name="connsiteY9" fmla="*/ 266754 h 399153"/>
              <a:gd name="connsiteX10" fmla="*/ 235071 w 440811"/>
              <a:gd name="connsiteY10" fmla="*/ 327968 h 399153"/>
              <a:gd name="connsiteX11" fmla="*/ 174452 w 440811"/>
              <a:gd name="connsiteY11" fmla="*/ 397673 h 399153"/>
              <a:gd name="connsiteX12" fmla="*/ 138185 w 440811"/>
              <a:gd name="connsiteY12" fmla="*/ 258492 h 399153"/>
              <a:gd name="connsiteX13" fmla="*/ 2782 w 440811"/>
              <a:gd name="connsiteY13" fmla="*/ 228654 h 399153"/>
              <a:gd name="connsiteX14" fmla="*/ 49241 w 440811"/>
              <a:gd name="connsiteY14" fmla="*/ 156297 h 399153"/>
              <a:gd name="connsiteX15" fmla="*/ 111837 w 440811"/>
              <a:gd name="connsiteY15" fmla="*/ 92333 h 399153"/>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57181 w 440811"/>
              <a:gd name="connsiteY5" fmla="*/ 74368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46852 w 440811"/>
              <a:gd name="connsiteY5" fmla="*/ 70653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66053 w 440811"/>
              <a:gd name="connsiteY5" fmla="*/ 79275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110254 h 417074"/>
              <a:gd name="connsiteX1" fmla="*/ 109462 w 440811"/>
              <a:gd name="connsiteY1" fmla="*/ 33215 h 417074"/>
              <a:gd name="connsiteX2" fmla="*/ 224500 w 440811"/>
              <a:gd name="connsiteY2" fmla="*/ 75159 h 417074"/>
              <a:gd name="connsiteX3" fmla="*/ 316023 w 440811"/>
              <a:gd name="connsiteY3" fmla="*/ 22348 h 417074"/>
              <a:gd name="connsiteX4" fmla="*/ 379028 w 440811"/>
              <a:gd name="connsiteY4" fmla="*/ 961 h 417074"/>
              <a:gd name="connsiteX5" fmla="*/ 366053 w 440811"/>
              <a:gd name="connsiteY5" fmla="*/ 91005 h 417074"/>
              <a:gd name="connsiteX6" fmla="*/ 338062 w 440811"/>
              <a:gd name="connsiteY6" fmla="*/ 162755 h 417074"/>
              <a:gd name="connsiteX7" fmla="*/ 437122 w 440811"/>
              <a:gd name="connsiteY7" fmla="*/ 261815 h 417074"/>
              <a:gd name="connsiteX8" fmla="*/ 406642 w 440811"/>
              <a:gd name="connsiteY8" fmla="*/ 315155 h 417074"/>
              <a:gd name="connsiteX9" fmla="*/ 284722 w 440811"/>
              <a:gd name="connsiteY9" fmla="*/ 284675 h 417074"/>
              <a:gd name="connsiteX10" fmla="*/ 235071 w 440811"/>
              <a:gd name="connsiteY10" fmla="*/ 345889 h 417074"/>
              <a:gd name="connsiteX11" fmla="*/ 174452 w 440811"/>
              <a:gd name="connsiteY11" fmla="*/ 415594 h 417074"/>
              <a:gd name="connsiteX12" fmla="*/ 138185 w 440811"/>
              <a:gd name="connsiteY12" fmla="*/ 276413 h 417074"/>
              <a:gd name="connsiteX13" fmla="*/ 2782 w 440811"/>
              <a:gd name="connsiteY13" fmla="*/ 246575 h 417074"/>
              <a:gd name="connsiteX14" fmla="*/ 49241 w 440811"/>
              <a:gd name="connsiteY14" fmla="*/ 174218 h 417074"/>
              <a:gd name="connsiteX15" fmla="*/ 111837 w 440811"/>
              <a:gd name="connsiteY15" fmla="*/ 110254 h 4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811" h="417074">
                <a:moveTo>
                  <a:pt x="111837" y="110254"/>
                </a:moveTo>
                <a:cubicBezTo>
                  <a:pt x="121874" y="86754"/>
                  <a:pt x="90685" y="39064"/>
                  <a:pt x="109462" y="33215"/>
                </a:cubicBezTo>
                <a:cubicBezTo>
                  <a:pt x="128239" y="27366"/>
                  <a:pt x="190073" y="76970"/>
                  <a:pt x="224500" y="75159"/>
                </a:cubicBezTo>
                <a:cubicBezTo>
                  <a:pt x="258927" y="73348"/>
                  <a:pt x="290268" y="34714"/>
                  <a:pt x="316023" y="22348"/>
                </a:cubicBezTo>
                <a:cubicBezTo>
                  <a:pt x="341778" y="9982"/>
                  <a:pt x="372915" y="-3791"/>
                  <a:pt x="379028" y="961"/>
                </a:cubicBezTo>
                <a:cubicBezTo>
                  <a:pt x="385141" y="5713"/>
                  <a:pt x="372881" y="64039"/>
                  <a:pt x="366053" y="91005"/>
                </a:cubicBezTo>
                <a:cubicBezTo>
                  <a:pt x="359225" y="117971"/>
                  <a:pt x="326217" y="134287"/>
                  <a:pt x="338062" y="162755"/>
                </a:cubicBezTo>
                <a:cubicBezTo>
                  <a:pt x="349907" y="191223"/>
                  <a:pt x="425692" y="236415"/>
                  <a:pt x="437122" y="261815"/>
                </a:cubicBezTo>
                <a:cubicBezTo>
                  <a:pt x="448552" y="287215"/>
                  <a:pt x="432042" y="311345"/>
                  <a:pt x="406642" y="315155"/>
                </a:cubicBezTo>
                <a:cubicBezTo>
                  <a:pt x="381242" y="318965"/>
                  <a:pt x="313317" y="279553"/>
                  <a:pt x="284722" y="284675"/>
                </a:cubicBezTo>
                <a:cubicBezTo>
                  <a:pt x="256127" y="289797"/>
                  <a:pt x="253449" y="324069"/>
                  <a:pt x="235071" y="345889"/>
                </a:cubicBezTo>
                <a:cubicBezTo>
                  <a:pt x="216693" y="367709"/>
                  <a:pt x="190600" y="427173"/>
                  <a:pt x="174452" y="415594"/>
                </a:cubicBezTo>
                <a:cubicBezTo>
                  <a:pt x="158304" y="404015"/>
                  <a:pt x="166797" y="304583"/>
                  <a:pt x="138185" y="276413"/>
                </a:cubicBezTo>
                <a:cubicBezTo>
                  <a:pt x="109573" y="248243"/>
                  <a:pt x="16752" y="259275"/>
                  <a:pt x="2782" y="246575"/>
                </a:cubicBezTo>
                <a:cubicBezTo>
                  <a:pt x="-11188" y="233875"/>
                  <a:pt x="31065" y="196938"/>
                  <a:pt x="49241" y="174218"/>
                </a:cubicBezTo>
                <a:cubicBezTo>
                  <a:pt x="67417" y="151498"/>
                  <a:pt x="101800" y="133754"/>
                  <a:pt x="111837" y="110254"/>
                </a:cubicBezTo>
                <a:close/>
              </a:path>
            </a:pathLst>
          </a:custGeom>
          <a:solidFill>
            <a:schemeClr val="accent4"/>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dirty="0">
              <a:solidFill>
                <a:srgbClr val="FFFFFF"/>
              </a:solidFill>
              <a:latin typeface="Arial"/>
              <a:ea typeface="宋体" panose="02010600030101010101" pitchFamily="2" charset="-122"/>
              <a:sym typeface="Arial"/>
            </a:endParaRPr>
          </a:p>
        </p:txBody>
      </p:sp>
      <p:sp>
        <p:nvSpPr>
          <p:cNvPr id="35" name="云形 25"/>
          <p:cNvSpPr/>
          <p:nvPr/>
        </p:nvSpPr>
        <p:spPr>
          <a:xfrm>
            <a:off x="-3421490" y="66038"/>
            <a:ext cx="1110336" cy="73576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45" name="云形 26"/>
          <p:cNvSpPr/>
          <p:nvPr/>
        </p:nvSpPr>
        <p:spPr>
          <a:xfrm rot="429982">
            <a:off x="353945" y="5090175"/>
            <a:ext cx="1141612" cy="71122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Tree>
    <p:extLst>
      <p:ext uri="{BB962C8B-B14F-4D97-AF65-F5344CB8AC3E}">
        <p14:creationId xmlns:p14="http://schemas.microsoft.com/office/powerpoint/2010/main" val="2281008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0"/>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11"/>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14"/>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17"/>
                                        </p:tgtEl>
                                        <p:attrNameLst>
                                          <p:attrName>r</p:attrName>
                                        </p:attrNameLst>
                                      </p:cBhvr>
                                    </p:animRot>
                                  </p:childTnLst>
                                </p:cTn>
                              </p:par>
                              <p:par>
                                <p:cTn id="13" presetID="63" presetClass="path" presetSubtype="0" accel="50000" decel="50000" fill="hold" grpId="0" nodeType="withEffect">
                                  <p:stCondLst>
                                    <p:cond delay="0"/>
                                  </p:stCondLst>
                                  <p:childTnLst>
                                    <p:animMotion origin="layout" path="M -4.41326E-6 -2.22222E-6 L 0.65906 0.06158 " pathEditMode="relative" rAng="0" ptsTypes="AA">
                                      <p:cBhvr>
                                        <p:cTn id="14" dur="4000" fill="hold"/>
                                        <p:tgtEl>
                                          <p:spTgt spid="22"/>
                                        </p:tgtEl>
                                        <p:attrNameLst>
                                          <p:attrName>ppt_x</p:attrName>
                                          <p:attrName>ppt_y</p:attrName>
                                        </p:attrNameLst>
                                      </p:cBhvr>
                                      <p:rCtr x="32946" y="3079"/>
                                    </p:animMotion>
                                  </p:childTnLst>
                                </p:cTn>
                              </p:par>
                              <p:par>
                                <p:cTn id="15" presetID="63" presetClass="path" presetSubtype="0" accel="50000" decel="50000" fill="hold" grpId="0" nodeType="withEffect">
                                  <p:stCondLst>
                                    <p:cond delay="0"/>
                                  </p:stCondLst>
                                  <p:childTnLst>
                                    <p:animMotion origin="layout" path="M -2.68111E-6 -1.11111E-6 L 0.50242 -0.0243 " pathEditMode="relative" rAng="0" ptsTypes="AA">
                                      <p:cBhvr>
                                        <p:cTn id="16" dur="4000" fill="hold"/>
                                        <p:tgtEl>
                                          <p:spTgt spid="25"/>
                                        </p:tgtEl>
                                        <p:attrNameLst>
                                          <p:attrName>ppt_x</p:attrName>
                                          <p:attrName>ppt_y</p:attrName>
                                        </p:attrNameLst>
                                      </p:cBhvr>
                                      <p:rCtr x="25114" y="-1227"/>
                                    </p:animMotion>
                                  </p:childTnLst>
                                </p:cTn>
                              </p:par>
                              <p:par>
                                <p:cTn id="17" presetID="63" presetClass="path" presetSubtype="0" accel="50000" decel="50000" fill="hold" grpId="0" nodeType="withEffect">
                                  <p:stCondLst>
                                    <p:cond delay="0"/>
                                  </p:stCondLst>
                                  <p:childTnLst>
                                    <p:animMotion origin="layout" path="M 0 0 L 0.290527 0.00013 E" pathEditMode="relative" ptsTypes="">
                                      <p:cBhvr>
                                        <p:cTn id="18" dur="4000" fill="hold"/>
                                        <p:tgtEl>
                                          <p:spTgt spid="26"/>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312461 0.00057 E" pathEditMode="relative" ptsTypes="">
                                      <p:cBhvr>
                                        <p:cTn id="20" dur="4000" fill="hold"/>
                                        <p:tgtEl>
                                          <p:spTgt spid="27"/>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16943 -0.01458 L 0.46286 0.00162 " pathEditMode="relative" rAng="0" ptsTypes="AA">
                                      <p:cBhvr>
                                        <p:cTn id="22" dur="4000" fill="hold"/>
                                        <p:tgtEl>
                                          <p:spTgt spid="35"/>
                                        </p:tgtEl>
                                        <p:attrNameLst>
                                          <p:attrName>ppt_x</p:attrName>
                                          <p:attrName>ppt_y</p:attrName>
                                        </p:attrNameLst>
                                      </p:cBhvr>
                                      <p:rCtr x="14672" y="810"/>
                                    </p:animMotion>
                                  </p:childTnLst>
                                </p:cTn>
                              </p:par>
                              <p:par>
                                <p:cTn id="23" presetID="63" presetClass="path" presetSubtype="0" accel="50000" decel="50000" fill="hold" grpId="0" nodeType="withEffect">
                                  <p:stCondLst>
                                    <p:cond delay="0"/>
                                  </p:stCondLst>
                                  <p:childTnLst>
                                    <p:animMotion origin="layout" path="M -0.30753 -0.00254 L -4.41326E-6 -1.48148E-6 " pathEditMode="relative" rAng="0" ptsTypes="AA">
                                      <p:cBhvr>
                                        <p:cTn id="24" dur="4000" fill="hold"/>
                                        <p:tgtEl>
                                          <p:spTgt spid="45"/>
                                        </p:tgtEl>
                                        <p:attrNameLst>
                                          <p:attrName>ppt_x</p:attrName>
                                          <p:attrName>ppt_y</p:attrName>
                                        </p:attrNameLst>
                                      </p:cBhvr>
                                      <p:rCtr x="15377" y="116"/>
                                    </p:animMotion>
                                  </p:childTnLst>
                                </p:cTn>
                              </p:par>
                              <p:par>
                                <p:cTn id="25" presetID="10" presetClass="entr" presetSubtype="0" fill="hold" grpId="0" nodeType="withEffect">
                                  <p:stCondLst>
                                    <p:cond delay="17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par>
                                <p:cTn id="28" presetID="63" presetClass="path" presetSubtype="0" accel="50000" decel="50000" fill="hold" grpId="1" nodeType="withEffect">
                                  <p:stCondLst>
                                    <p:cond delay="1750"/>
                                  </p:stCondLst>
                                  <p:childTnLst>
                                    <p:animMotion origin="layout" path="M -0.06866 -0.01713 L 2.96828E-6 4.81481E-6 " pathEditMode="relative" rAng="0" ptsTypes="AA">
                                      <p:cBhvr>
                                        <p:cTn id="29" dur="2000" fill="hold"/>
                                        <p:tgtEl>
                                          <p:spTgt spid="29"/>
                                        </p:tgtEl>
                                        <p:attrNameLst>
                                          <p:attrName>ppt_x</p:attrName>
                                          <p:attrName>ppt_y</p:attrName>
                                        </p:attrNameLst>
                                      </p:cBhvr>
                                      <p:rCtr x="3433" y="856"/>
                                    </p:animMotion>
                                  </p:childTnLst>
                                </p:cTn>
                              </p:par>
                              <p:par>
                                <p:cTn id="30" presetID="32" presetClass="emph" presetSubtype="0" fill="hold" grpId="2" nodeType="withEffect">
                                  <p:stCondLst>
                                    <p:cond delay="1750"/>
                                  </p:stCondLst>
                                  <p:childTnLst>
                                    <p:animRot by="120000">
                                      <p:cBhvr>
                                        <p:cTn id="31" dur="1" fill="hold">
                                          <p:stCondLst>
                                            <p:cond delay="0"/>
                                          </p:stCondLst>
                                        </p:cTn>
                                        <p:tgtEl>
                                          <p:spTgt spid="29"/>
                                        </p:tgtEl>
                                        <p:attrNameLst>
                                          <p:attrName>r</p:attrName>
                                        </p:attrNameLst>
                                      </p:cBhvr>
                                    </p:animRot>
                                    <p:animRot by="-240000">
                                      <p:cBhvr>
                                        <p:cTn id="32" dur="2" fill="hold">
                                          <p:stCondLst>
                                            <p:cond delay="199"/>
                                          </p:stCondLst>
                                        </p:cTn>
                                        <p:tgtEl>
                                          <p:spTgt spid="29"/>
                                        </p:tgtEl>
                                        <p:attrNameLst>
                                          <p:attrName>r</p:attrName>
                                        </p:attrNameLst>
                                      </p:cBhvr>
                                    </p:animRot>
                                    <p:animRot by="240000">
                                      <p:cBhvr>
                                        <p:cTn id="33" dur="2" fill="hold">
                                          <p:stCondLst>
                                            <p:cond delay="397"/>
                                          </p:stCondLst>
                                        </p:cTn>
                                        <p:tgtEl>
                                          <p:spTgt spid="29"/>
                                        </p:tgtEl>
                                        <p:attrNameLst>
                                          <p:attrName>r</p:attrName>
                                        </p:attrNameLst>
                                      </p:cBhvr>
                                    </p:animRot>
                                    <p:animRot by="-240000">
                                      <p:cBhvr>
                                        <p:cTn id="34" dur="2" fill="hold">
                                          <p:stCondLst>
                                            <p:cond delay="596"/>
                                          </p:stCondLst>
                                        </p:cTn>
                                        <p:tgtEl>
                                          <p:spTgt spid="29"/>
                                        </p:tgtEl>
                                        <p:attrNameLst>
                                          <p:attrName>r</p:attrName>
                                        </p:attrNameLst>
                                      </p:cBhvr>
                                    </p:animRot>
                                    <p:animRot by="120000">
                                      <p:cBhvr>
                                        <p:cTn id="35" dur="2" fill="hold">
                                          <p:stCondLst>
                                            <p:cond delay="1010"/>
                                          </p:stCondLst>
                                        </p:cTn>
                                        <p:tgtEl>
                                          <p:spTgt spid="29"/>
                                        </p:tgtEl>
                                        <p:attrNameLst>
                                          <p:attrName>r</p:attrName>
                                        </p:attrNameLst>
                                      </p:cBhvr>
                                    </p:animRot>
                                  </p:childTnLst>
                                </p:cTn>
                              </p:par>
                              <p:par>
                                <p:cTn id="36" presetID="8" presetClass="emph" presetSubtype="0" fill="hold" grpId="3" nodeType="withEffect">
                                  <p:stCondLst>
                                    <p:cond delay="2750"/>
                                  </p:stCondLst>
                                  <p:childTnLst>
                                    <p:animRot by="21600000">
                                      <p:cBhvr>
                                        <p:cTn id="37" dur="1250" fill="hold"/>
                                        <p:tgtEl>
                                          <p:spTgt spid="29"/>
                                        </p:tgtEl>
                                        <p:attrNameLst>
                                          <p:attrName>r</p:attrName>
                                        </p:attrNameLst>
                                      </p:cBhvr>
                                    </p:animRot>
                                  </p:childTnLst>
                                </p:cTn>
                              </p:par>
                              <p:par>
                                <p:cTn id="38" presetID="8" presetClass="emph" presetSubtype="0" fill="hold" grpId="0" nodeType="withEffect">
                                  <p:stCondLst>
                                    <p:cond delay="2750"/>
                                  </p:stCondLst>
                                  <p:childTnLst>
                                    <p:animRot by="21600000">
                                      <p:cBhvr>
                                        <p:cTn id="39" dur="2000" fill="hold"/>
                                        <p:tgtEl>
                                          <p:spTgt spid="30"/>
                                        </p:tgtEl>
                                        <p:attrNameLst>
                                          <p:attrName>r</p:attrName>
                                        </p:attrNameLst>
                                      </p:cBhvr>
                                    </p:animRot>
                                  </p:childTnLst>
                                </p:cTn>
                              </p:par>
                              <p:par>
                                <p:cTn id="40" presetID="37" presetClass="entr" presetSubtype="0" fill="hold" grpId="0" nodeType="withEffect">
                                  <p:stCondLst>
                                    <p:cond delay="27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ppt_x</p:attrName>
                                        </p:attrNameLst>
                                      </p:cBhvr>
                                      <p:tavLst>
                                        <p:tav tm="0">
                                          <p:val>
                                            <p:strVal val="#ppt_x"/>
                                          </p:val>
                                        </p:tav>
                                        <p:tav tm="100000">
                                          <p:val>
                                            <p:strVal val="#ppt_x"/>
                                          </p:val>
                                        </p:tav>
                                      </p:tavLst>
                                    </p:anim>
                                    <p:anim calcmode="lin" valueType="num">
                                      <p:cBhvr>
                                        <p:cTn id="44" dur="1800" decel="100000" fill="hold"/>
                                        <p:tgtEl>
                                          <p:spTgt spid="20"/>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P spid="20" grpId="0"/>
      <p:bldP spid="29" grpId="0" animBg="1"/>
      <p:bldP spid="29" grpId="1" animBg="1"/>
      <p:bldP spid="29" grpId="2" animBg="1"/>
      <p:bldP spid="29" grpId="3" animBg="1"/>
      <p:bldP spid="30" grpId="0" animBg="1"/>
      <p:bldP spid="35"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722" t="19045" r="23093" b="48622"/>
          <a:stretch/>
        </p:blipFill>
        <p:spPr>
          <a:xfrm>
            <a:off x="4378534" y="373339"/>
            <a:ext cx="3495038" cy="1637771"/>
          </a:xfrm>
          <a:prstGeom prst="rect">
            <a:avLst/>
          </a:prstGeom>
        </p:spPr>
      </p:pic>
      <p:sp>
        <p:nvSpPr>
          <p:cNvPr id="12" name="文本框 11"/>
          <p:cNvSpPr txBox="1"/>
          <p:nvPr/>
        </p:nvSpPr>
        <p:spPr>
          <a:xfrm>
            <a:off x="3740161" y="2095111"/>
            <a:ext cx="5213181" cy="646986"/>
          </a:xfrm>
          <a:prstGeom prst="round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altLang="zh-CN" sz="3200" b="1" i="0" u="none" strike="noStrike" kern="0" cap="none" spc="599" normalizeH="0" baseline="0" noProof="0" dirty="0">
                <a:ln>
                  <a:noFill/>
                </a:ln>
                <a:solidFill>
                  <a:srgbClr val="00B050"/>
                </a:solidFill>
                <a:effectLst/>
                <a:uLnTx/>
                <a:uFillTx/>
                <a:latin typeface="Arial"/>
                <a:ea typeface="宋体" panose="02010600030101010101" pitchFamily="2" charset="-122"/>
                <a:cs typeface="Times New Roman" panose="02020603050405020304" pitchFamily="18" charset="0"/>
                <a:sym typeface="Arial"/>
              </a:rPr>
              <a:t>YÊU CẦU CẦN ĐẠT</a:t>
            </a:r>
            <a:endParaRPr kumimoji="0" lang="zh-CN" altLang="en-US" sz="3200" b="1" i="0" u="none" strike="noStrike" kern="0" cap="none" spc="599" normalizeH="0" baseline="0" noProof="0" dirty="0">
              <a:ln>
                <a:noFill/>
              </a:ln>
              <a:solidFill>
                <a:srgbClr val="00B050"/>
              </a:solidFill>
              <a:effectLst/>
              <a:uLnTx/>
              <a:uFillTx/>
              <a:latin typeface="Arial"/>
              <a:ea typeface="宋体" panose="02010600030101010101" pitchFamily="2" charset="-122"/>
              <a:cs typeface="Times New Roman" panose="02020603050405020304" pitchFamily="18" charset="0"/>
              <a:sym typeface="Arial"/>
            </a:endParaRPr>
          </a:p>
        </p:txBody>
      </p:sp>
      <p:sp>
        <p:nvSpPr>
          <p:cNvPr id="13" name="矩形 12"/>
          <p:cNvSpPr/>
          <p:nvPr/>
        </p:nvSpPr>
        <p:spPr>
          <a:xfrm>
            <a:off x="408432" y="4286275"/>
            <a:ext cx="5011291" cy="259782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altLang="zh-CN" sz="2800" b="1" i="0" u="none" strike="noStrike" kern="0" cap="none" spc="0" normalizeH="0" baseline="0" noProof="0">
                <a:ln>
                  <a:noFill/>
                </a:ln>
                <a:solidFill>
                  <a:srgbClr val="000000"/>
                </a:solidFill>
                <a:effectLst/>
                <a:uLnTx/>
                <a:uFillTx/>
                <a:latin typeface="Arial"/>
                <a:ea typeface="华康娃娃体W5(P)" panose="040B0500000000000000" pitchFamily="82" charset="-122"/>
                <a:cs typeface="Times New Roman" panose="02020603050405020304" pitchFamily="18" charset="0"/>
                <a:sym typeface="Arial"/>
              </a:rPr>
              <a:t>1. B</a:t>
            </a:r>
            <a:r>
              <a:rPr kumimoji="0" lang="vi-VN" altLang="zh-CN" sz="2800" b="1" i="0" u="none" strike="noStrike" kern="0" cap="none" spc="0" normalizeH="0" baseline="0" noProof="0">
                <a:ln>
                  <a:noFill/>
                </a:ln>
                <a:solidFill>
                  <a:srgbClr val="000000"/>
                </a:solidFill>
                <a:effectLst/>
                <a:uLnTx/>
                <a:uFillTx/>
                <a:latin typeface="Arial"/>
                <a:ea typeface="华康娃娃体W5(P)" panose="040B0500000000000000" pitchFamily="82" charset="-122"/>
                <a:cs typeface="Times New Roman" panose="02020603050405020304" pitchFamily="18" charset="0"/>
                <a:sym typeface="Arial"/>
              </a:rPr>
              <a:t>iết cách làm tính trừ (có nhớ, bổ sung thêm dạng mượn 1 trăm) các số trong phạm vi 1000</a:t>
            </a:r>
            <a:r>
              <a:rPr kumimoji="0" lang="en-US" altLang="zh-CN" sz="2800" b="1" i="0" u="none" strike="noStrike" kern="0" cap="none" spc="0" normalizeH="0" baseline="0" noProof="0">
                <a:ln>
                  <a:noFill/>
                </a:ln>
                <a:solidFill>
                  <a:srgbClr val="000000"/>
                </a:solidFill>
                <a:effectLst/>
                <a:uLnTx/>
                <a:uFillTx/>
                <a:latin typeface="Arial"/>
                <a:ea typeface="华康娃娃体W5(P)" panose="040B0500000000000000" pitchFamily="82" charset="-122"/>
                <a:cs typeface="Times New Roman" panose="02020603050405020304" pitchFamily="18" charset="0"/>
                <a:sym typeface="Arial"/>
              </a:rPr>
              <a:t>.</a:t>
            </a:r>
            <a:r>
              <a:rPr kumimoji="0" lang="vi-VN" altLang="zh-CN" sz="2800" b="1" i="0" u="none" strike="noStrike" kern="0" cap="none" spc="0" normalizeH="0" baseline="0" noProof="0">
                <a:ln>
                  <a:noFill/>
                </a:ln>
                <a:solidFill>
                  <a:srgbClr val="000000"/>
                </a:solidFill>
                <a:effectLst/>
                <a:uLnTx/>
                <a:uFillTx/>
                <a:latin typeface="Arial"/>
                <a:ea typeface="华康娃娃体W5(P)" panose="040B0500000000000000" pitchFamily="82" charset="-122"/>
                <a:cs typeface="Times New Roman" panose="02020603050405020304" pitchFamily="18" charset="0"/>
                <a:sym typeface="Arial"/>
              </a:rPr>
              <a:t> </a:t>
            </a:r>
            <a:endParaRPr kumimoji="0" lang="zh-CN" altLang="en-US" sz="2800" b="1" i="0" u="none" strike="noStrike" kern="0" cap="none" spc="0" normalizeH="0" baseline="0" noProof="0" dirty="0">
              <a:ln>
                <a:noFill/>
              </a:ln>
              <a:solidFill>
                <a:srgbClr val="000000"/>
              </a:solidFill>
              <a:effectLst/>
              <a:uLnTx/>
              <a:uFillTx/>
              <a:latin typeface="Arial"/>
              <a:ea typeface="华康娃娃体W5(P)" panose="040B0500000000000000" pitchFamily="82" charset="-122"/>
              <a:cs typeface="Times New Roman" panose="02020603050405020304" pitchFamily="18" charset="0"/>
              <a:sym typeface="Arial"/>
            </a:endParaRPr>
          </a:p>
        </p:txBody>
      </p:sp>
      <p:sp>
        <p:nvSpPr>
          <p:cNvPr id="15" name="矩形 14"/>
          <p:cNvSpPr/>
          <p:nvPr/>
        </p:nvSpPr>
        <p:spPr>
          <a:xfrm>
            <a:off x="7046844" y="4464876"/>
            <a:ext cx="4620850" cy="19514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altLang="zh-CN" sz="2800" b="1" i="0" u="none" strike="noStrike" kern="0" cap="none" spc="0" normalizeH="0" baseline="0" noProof="0">
                <a:ln>
                  <a:noFill/>
                </a:ln>
                <a:solidFill>
                  <a:srgbClr val="000000"/>
                </a:solidFill>
                <a:effectLst/>
                <a:uLnTx/>
                <a:uFillTx/>
                <a:latin typeface="Arial"/>
                <a:ea typeface="华康娃娃体W5(P)" panose="040B0500000000000000" pitchFamily="82" charset="-122"/>
                <a:cs typeface="Times New Roman" panose="02020603050405020304" pitchFamily="18" charset="0"/>
                <a:sym typeface="Arial"/>
              </a:rPr>
              <a:t>2. </a:t>
            </a:r>
            <a:r>
              <a:rPr kumimoji="0" lang="vi-VN" altLang="zh-CN" sz="2800" b="1" i="0" u="none" strike="noStrike" kern="0" cap="none" spc="0" normalizeH="0" baseline="0" noProof="0">
                <a:ln>
                  <a:noFill/>
                </a:ln>
                <a:solidFill>
                  <a:srgbClr val="000000"/>
                </a:solidFill>
                <a:effectLst/>
                <a:uLnTx/>
                <a:uFillTx/>
                <a:latin typeface="Arial"/>
                <a:ea typeface="华康娃娃体W5(P)" panose="040B0500000000000000" pitchFamily="82" charset="-122"/>
                <a:cs typeface="Times New Roman" panose="02020603050405020304" pitchFamily="18" charset="0"/>
                <a:sym typeface="Arial"/>
              </a:rPr>
              <a:t>Làm được dạng toán có lời văn với một bước tính.</a:t>
            </a:r>
            <a:endParaRPr kumimoji="0" lang="zh-CN" altLang="en-US" sz="2800" b="1" i="0" u="none" strike="noStrike" kern="0" cap="none" spc="0" normalizeH="0" baseline="0" noProof="0" dirty="0">
              <a:ln>
                <a:noFill/>
              </a:ln>
              <a:solidFill>
                <a:srgbClr val="000000"/>
              </a:solidFill>
              <a:effectLst/>
              <a:uLnTx/>
              <a:uFillTx/>
              <a:latin typeface="Arial"/>
              <a:ea typeface="华康娃娃体W5(P)" panose="040B0500000000000000" pitchFamily="82" charset="-122"/>
              <a:cs typeface="Times New Roman" panose="02020603050405020304" pitchFamily="18" charset="0"/>
              <a:sym typeface="Arial"/>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124" y="1854481"/>
            <a:ext cx="1833598" cy="2431794"/>
          </a:xfrm>
          <a:prstGeom prst="rect">
            <a:avLst/>
          </a:prstGeom>
        </p:spPr>
      </p:pic>
      <p:pic>
        <p:nvPicPr>
          <p:cNvPr id="18" name="图片 1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1422" r="37270"/>
          <a:stretch/>
        </p:blipFill>
        <p:spPr>
          <a:xfrm>
            <a:off x="7873573" y="2238881"/>
            <a:ext cx="1715197" cy="2271877"/>
          </a:xfrm>
          <a:prstGeom prst="rect">
            <a:avLst/>
          </a:prstGeom>
        </p:spPr>
      </p:pic>
      <p:sp>
        <p:nvSpPr>
          <p:cNvPr id="19" name="椭圆 18"/>
          <p:cNvSpPr/>
          <p:nvPr/>
        </p:nvSpPr>
        <p:spPr>
          <a:xfrm rot="5400000">
            <a:off x="921118" y="435626"/>
            <a:ext cx="218986" cy="21898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zh-CN" altLang="en-US" sz="1859"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 name="椭圆 19"/>
          <p:cNvSpPr/>
          <p:nvPr/>
        </p:nvSpPr>
        <p:spPr>
          <a:xfrm rot="5400000">
            <a:off x="402554" y="432327"/>
            <a:ext cx="218986" cy="2189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zh-CN" altLang="en-US" sz="1859"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 name="椭圆 20"/>
          <p:cNvSpPr/>
          <p:nvPr/>
        </p:nvSpPr>
        <p:spPr>
          <a:xfrm rot="5400000">
            <a:off x="11448708" y="454575"/>
            <a:ext cx="218986" cy="2189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zh-CN" altLang="en-US" sz="1859"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 name="椭圆 21"/>
          <p:cNvSpPr/>
          <p:nvPr/>
        </p:nvSpPr>
        <p:spPr>
          <a:xfrm rot="5400000">
            <a:off x="10930144" y="451276"/>
            <a:ext cx="218986" cy="21898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zh-CN" altLang="en-US" sz="1859"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Tree>
    <p:extLst>
      <p:ext uri="{BB962C8B-B14F-4D97-AF65-F5344CB8AC3E}">
        <p14:creationId xmlns:p14="http://schemas.microsoft.com/office/powerpoint/2010/main" val="152947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9" y="27285"/>
            <a:ext cx="12157484" cy="6841034"/>
          </a:xfrm>
          <a:prstGeom prst="rect">
            <a:avLst/>
          </a:prstGeom>
        </p:spPr>
      </p:pic>
      <p:sp>
        <p:nvSpPr>
          <p:cNvPr id="22" name="云形 21"/>
          <p:cNvSpPr/>
          <p:nvPr/>
        </p:nvSpPr>
        <p:spPr>
          <a:xfrm>
            <a:off x="752310" y="1476804"/>
            <a:ext cx="1068044" cy="708344"/>
          </a:xfrm>
          <a:prstGeom prst="cloud">
            <a:avLst/>
          </a:pr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sp>
        <p:nvSpPr>
          <p:cNvPr id="25" name="云形 24"/>
          <p:cNvSpPr/>
          <p:nvPr/>
        </p:nvSpPr>
        <p:spPr>
          <a:xfrm>
            <a:off x="2304648" y="513727"/>
            <a:ext cx="1443336" cy="76418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2975"/>
              <a:gd name="connsiteX1" fmla="*/ 5659 w 43256"/>
              <a:gd name="connsiteY1" fmla="*/ 6766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1146 w 43256"/>
              <a:gd name="connsiteY16" fmla="*/ 31109 h 42975"/>
              <a:gd name="connsiteX17" fmla="*/ 2149 w 43256"/>
              <a:gd name="connsiteY17" fmla="*/ 25410 h 42975"/>
              <a:gd name="connsiteX18" fmla="*/ 31 w 43256"/>
              <a:gd name="connsiteY18" fmla="*/ 19563 h 42975"/>
              <a:gd name="connsiteX19" fmla="*/ 3899 w 43256"/>
              <a:gd name="connsiteY19" fmla="*/ 14366 h 42975"/>
              <a:gd name="connsiteX20" fmla="*/ 3936 w 43256"/>
              <a:gd name="connsiteY20" fmla="*/ 14229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18" fmla="*/ 4163 w 43256"/>
              <a:gd name="connsiteY18" fmla="*/ 15648 h 42975"/>
              <a:gd name="connsiteX19" fmla="*/ 3936 w 43256"/>
              <a:gd name="connsiteY19" fmla="*/ 14229 h 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297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7495" y="43189"/>
                  <a:pt x="23703" y="42965"/>
                </a:cubicBezTo>
                <a:cubicBezTo>
                  <a:pt x="19911" y="42741"/>
                  <a:pt x="9600" y="37307"/>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2975" fill="none" extrusionOk="0">
                <a:moveTo>
                  <a:pt x="4729" y="26036"/>
                </a:moveTo>
                <a:cubicBezTo>
                  <a:pt x="3845" y="26130"/>
                  <a:pt x="2961" y="25852"/>
                  <a:pt x="2196" y="25239"/>
                </a:cubicBezTo>
                <a:moveTo>
                  <a:pt x="6964" y="34758"/>
                </a:moveTo>
                <a:cubicBezTo>
                  <a:pt x="6609" y="34951"/>
                  <a:pt x="6236" y="35079"/>
                  <a:pt x="5856" y="3513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sp>
        <p:nvSpPr>
          <p:cNvPr id="26" name="云形 25"/>
          <p:cNvSpPr/>
          <p:nvPr/>
        </p:nvSpPr>
        <p:spPr>
          <a:xfrm>
            <a:off x="9303488" y="862561"/>
            <a:ext cx="1110336" cy="73576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sp>
        <p:nvSpPr>
          <p:cNvPr id="27" name="云形 26"/>
          <p:cNvSpPr/>
          <p:nvPr/>
        </p:nvSpPr>
        <p:spPr>
          <a:xfrm rot="429982">
            <a:off x="10692806" y="2112637"/>
            <a:ext cx="1141612" cy="71122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grpSp>
        <p:nvGrpSpPr>
          <p:cNvPr id="11" name="组合 10"/>
          <p:cNvGrpSpPr/>
          <p:nvPr/>
        </p:nvGrpSpPr>
        <p:grpSpPr>
          <a:xfrm rot="6221564">
            <a:off x="-1117892" y="3758120"/>
            <a:ext cx="14049051" cy="14049051"/>
            <a:chOff x="-2272894" y="2621826"/>
            <a:chExt cx="16687800" cy="16687800"/>
          </a:xfrm>
        </p:grpSpPr>
        <p:pic>
          <p:nvPicPr>
            <p:cNvPr id="12" name="图片 1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3" name="矩形 12"/>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grpSp>
      <p:grpSp>
        <p:nvGrpSpPr>
          <p:cNvPr id="10" name="组合 9"/>
          <p:cNvGrpSpPr/>
          <p:nvPr/>
        </p:nvGrpSpPr>
        <p:grpSpPr>
          <a:xfrm>
            <a:off x="-2252190" y="2623824"/>
            <a:ext cx="16646515" cy="16646515"/>
            <a:chOff x="-2272894" y="2621826"/>
            <a:chExt cx="16687800" cy="16687800"/>
          </a:xfrm>
        </p:grpSpPr>
        <p:pic>
          <p:nvPicPr>
            <p:cNvPr id="6" name="图片 5"/>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9" name="矩形 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329" y="27287"/>
            <a:ext cx="4581478" cy="4304929"/>
          </a:xfrm>
          <a:prstGeom prst="rect">
            <a:avLst/>
          </a:prstGeom>
        </p:spPr>
      </p:pic>
      <p:grpSp>
        <p:nvGrpSpPr>
          <p:cNvPr id="14" name="组合 13"/>
          <p:cNvGrpSpPr/>
          <p:nvPr/>
        </p:nvGrpSpPr>
        <p:grpSpPr>
          <a:xfrm>
            <a:off x="84980" y="5129977"/>
            <a:ext cx="11972176" cy="11972176"/>
            <a:chOff x="-2272894" y="2621826"/>
            <a:chExt cx="16687800" cy="16687800"/>
          </a:xfrm>
        </p:grpSpPr>
        <p:pic>
          <p:nvPicPr>
            <p:cNvPr id="15" name="图片 1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6" name="矩形 15"/>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grpSp>
      <p:sp>
        <p:nvSpPr>
          <p:cNvPr id="20" name="文本框 19"/>
          <p:cNvSpPr txBox="1"/>
          <p:nvPr/>
        </p:nvSpPr>
        <p:spPr>
          <a:xfrm>
            <a:off x="809072" y="4476395"/>
            <a:ext cx="10966293" cy="1442971"/>
          </a:xfrm>
          <a:prstGeom prst="rect">
            <a:avLst/>
          </a:prstGeom>
          <a:noFill/>
        </p:spPr>
        <p:txBody>
          <a:bodyPr wrap="square" rtlCol="0">
            <a:spAutoFit/>
          </a:bodyPr>
          <a:lstStyle/>
          <a:p>
            <a:pPr algn="ctr">
              <a:buClr>
                <a:srgbClr val="000000"/>
              </a:buClr>
            </a:pPr>
            <a:r>
              <a:rPr lang="en-US" altLang="zh-CN" sz="8778" b="1" kern="0" spc="599"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a:ea typeface="宋体" panose="02010600030101010101" pitchFamily="2" charset="-122"/>
                <a:cs typeface="Times New Roman" panose="02020603050405020304" pitchFamily="18" charset="0"/>
                <a:sym typeface="Arial"/>
              </a:rPr>
              <a:t>HẸN GẶP LẠI!</a:t>
            </a:r>
            <a:endParaRPr lang="zh-CN" altLang="en-US" sz="8778" b="1" kern="0" spc="599"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a:ea typeface="宋体" panose="02010600030101010101" pitchFamily="2" charset="-122"/>
              <a:cs typeface="Times New Roman" panose="02020603050405020304" pitchFamily="18" charset="0"/>
              <a:sym typeface="Arial"/>
            </a:endParaRPr>
          </a:p>
        </p:txBody>
      </p:sp>
      <p:sp>
        <p:nvSpPr>
          <p:cNvPr id="29" name="任意多边形 28"/>
          <p:cNvSpPr/>
          <p:nvPr/>
        </p:nvSpPr>
        <p:spPr>
          <a:xfrm rot="2600086">
            <a:off x="3409409" y="1503459"/>
            <a:ext cx="555586" cy="485037"/>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345" h="384429">
                <a:moveTo>
                  <a:pt x="86854" y="95212"/>
                </a:moveTo>
                <a:cubicBezTo>
                  <a:pt x="95744" y="69812"/>
                  <a:pt x="84986" y="7454"/>
                  <a:pt x="108996" y="570"/>
                </a:cubicBezTo>
                <a:cubicBezTo>
                  <a:pt x="133006" y="-6314"/>
                  <a:pt x="192915" y="51348"/>
                  <a:pt x="230916" y="53910"/>
                </a:cubicBezTo>
                <a:cubicBezTo>
                  <a:pt x="268917" y="56472"/>
                  <a:pt x="287808" y="20774"/>
                  <a:pt x="337000" y="15942"/>
                </a:cubicBezTo>
                <a:cubicBezTo>
                  <a:pt x="386192" y="11110"/>
                  <a:pt x="373577" y="25428"/>
                  <a:pt x="373676" y="44456"/>
                </a:cubicBezTo>
                <a:cubicBezTo>
                  <a:pt x="373775" y="63484"/>
                  <a:pt x="327099" y="99324"/>
                  <a:pt x="337596" y="130110"/>
                </a:cubicBezTo>
                <a:cubicBezTo>
                  <a:pt x="348093" y="160896"/>
                  <a:pt x="425226" y="203770"/>
                  <a:pt x="436656" y="229170"/>
                </a:cubicBezTo>
                <a:cubicBezTo>
                  <a:pt x="448086" y="254570"/>
                  <a:pt x="431576" y="278700"/>
                  <a:pt x="406176" y="282510"/>
                </a:cubicBezTo>
                <a:cubicBezTo>
                  <a:pt x="380776" y="286320"/>
                  <a:pt x="312851" y="246908"/>
                  <a:pt x="284256" y="252030"/>
                </a:cubicBezTo>
                <a:cubicBezTo>
                  <a:pt x="255661" y="257152"/>
                  <a:pt x="252983" y="291424"/>
                  <a:pt x="234605" y="313244"/>
                </a:cubicBezTo>
                <a:cubicBezTo>
                  <a:pt x="216227" y="335064"/>
                  <a:pt x="190134" y="394528"/>
                  <a:pt x="173986" y="382949"/>
                </a:cubicBezTo>
                <a:cubicBezTo>
                  <a:pt x="157838" y="371370"/>
                  <a:pt x="166331" y="271938"/>
                  <a:pt x="137719" y="243768"/>
                </a:cubicBezTo>
                <a:cubicBezTo>
                  <a:pt x="109107" y="215598"/>
                  <a:pt x="16286" y="226630"/>
                  <a:pt x="2316" y="213930"/>
                </a:cubicBezTo>
                <a:cubicBezTo>
                  <a:pt x="-11654" y="201230"/>
                  <a:pt x="41566" y="172756"/>
                  <a:pt x="55656" y="152970"/>
                </a:cubicBezTo>
                <a:cubicBezTo>
                  <a:pt x="69746" y="133184"/>
                  <a:pt x="77964" y="120612"/>
                  <a:pt x="86854" y="95212"/>
                </a:cubicBezTo>
                <a:close/>
              </a:path>
            </a:pathLst>
          </a:custGeom>
          <a:solidFill>
            <a:schemeClr val="accent2"/>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sp>
        <p:nvSpPr>
          <p:cNvPr id="30" name="任意多边形 29"/>
          <p:cNvSpPr/>
          <p:nvPr/>
        </p:nvSpPr>
        <p:spPr>
          <a:xfrm rot="7755168">
            <a:off x="8324286" y="2275319"/>
            <a:ext cx="416052" cy="393650"/>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104484 h 393701"/>
              <a:gd name="connsiteX1" fmla="*/ 108996 w 440345"/>
              <a:gd name="connsiteY1" fmla="*/ 9842 h 393701"/>
              <a:gd name="connsiteX2" fmla="*/ 230916 w 440345"/>
              <a:gd name="connsiteY2" fmla="*/ 63182 h 393701"/>
              <a:gd name="connsiteX3" fmla="*/ 337000 w 440345"/>
              <a:gd name="connsiteY3" fmla="*/ 25214 h 393701"/>
              <a:gd name="connsiteX4" fmla="*/ 356161 w 440345"/>
              <a:gd name="connsiteY4" fmla="*/ 755 h 393701"/>
              <a:gd name="connsiteX5" fmla="*/ 373676 w 440345"/>
              <a:gd name="connsiteY5" fmla="*/ 53728 h 393701"/>
              <a:gd name="connsiteX6" fmla="*/ 337596 w 440345"/>
              <a:gd name="connsiteY6" fmla="*/ 139382 h 393701"/>
              <a:gd name="connsiteX7" fmla="*/ 436656 w 440345"/>
              <a:gd name="connsiteY7" fmla="*/ 238442 h 393701"/>
              <a:gd name="connsiteX8" fmla="*/ 406176 w 440345"/>
              <a:gd name="connsiteY8" fmla="*/ 291782 h 393701"/>
              <a:gd name="connsiteX9" fmla="*/ 284256 w 440345"/>
              <a:gd name="connsiteY9" fmla="*/ 261302 h 393701"/>
              <a:gd name="connsiteX10" fmla="*/ 234605 w 440345"/>
              <a:gd name="connsiteY10" fmla="*/ 322516 h 393701"/>
              <a:gd name="connsiteX11" fmla="*/ 173986 w 440345"/>
              <a:gd name="connsiteY11" fmla="*/ 392221 h 393701"/>
              <a:gd name="connsiteX12" fmla="*/ 137719 w 440345"/>
              <a:gd name="connsiteY12" fmla="*/ 253040 h 393701"/>
              <a:gd name="connsiteX13" fmla="*/ 2316 w 440345"/>
              <a:gd name="connsiteY13" fmla="*/ 223202 h 393701"/>
              <a:gd name="connsiteX14" fmla="*/ 55656 w 440345"/>
              <a:gd name="connsiteY14" fmla="*/ 162242 h 393701"/>
              <a:gd name="connsiteX15" fmla="*/ 86854 w 440345"/>
              <a:gd name="connsiteY15" fmla="*/ 104484 h 393701"/>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73676 w 440345"/>
              <a:gd name="connsiteY5" fmla="*/ 53976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56715 w 440345"/>
              <a:gd name="connsiteY5" fmla="*/ 62973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7132 w 440623"/>
              <a:gd name="connsiteY0" fmla="*/ 104732 h 393949"/>
              <a:gd name="connsiteX1" fmla="*/ 109274 w 440623"/>
              <a:gd name="connsiteY1" fmla="*/ 10090 h 393949"/>
              <a:gd name="connsiteX2" fmla="*/ 231194 w 440623"/>
              <a:gd name="connsiteY2" fmla="*/ 63430 h 393949"/>
              <a:gd name="connsiteX3" fmla="*/ 320459 w 440623"/>
              <a:gd name="connsiteY3" fmla="*/ 19757 h 393949"/>
              <a:gd name="connsiteX4" fmla="*/ 356439 w 440623"/>
              <a:gd name="connsiteY4" fmla="*/ 1003 h 393949"/>
              <a:gd name="connsiteX5" fmla="*/ 356993 w 440623"/>
              <a:gd name="connsiteY5" fmla="*/ 62973 h 393949"/>
              <a:gd name="connsiteX6" fmla="*/ 337874 w 440623"/>
              <a:gd name="connsiteY6" fmla="*/ 139630 h 393949"/>
              <a:gd name="connsiteX7" fmla="*/ 436934 w 440623"/>
              <a:gd name="connsiteY7" fmla="*/ 238690 h 393949"/>
              <a:gd name="connsiteX8" fmla="*/ 406454 w 440623"/>
              <a:gd name="connsiteY8" fmla="*/ 292030 h 393949"/>
              <a:gd name="connsiteX9" fmla="*/ 284534 w 440623"/>
              <a:gd name="connsiteY9" fmla="*/ 261550 h 393949"/>
              <a:gd name="connsiteX10" fmla="*/ 234883 w 440623"/>
              <a:gd name="connsiteY10" fmla="*/ 322764 h 393949"/>
              <a:gd name="connsiteX11" fmla="*/ 174264 w 440623"/>
              <a:gd name="connsiteY11" fmla="*/ 392469 h 393949"/>
              <a:gd name="connsiteX12" fmla="*/ 137997 w 440623"/>
              <a:gd name="connsiteY12" fmla="*/ 253288 h 393949"/>
              <a:gd name="connsiteX13" fmla="*/ 2594 w 440623"/>
              <a:gd name="connsiteY13" fmla="*/ 223450 h 393949"/>
              <a:gd name="connsiteX14" fmla="*/ 49053 w 440623"/>
              <a:gd name="connsiteY14" fmla="*/ 151093 h 393949"/>
              <a:gd name="connsiteX15" fmla="*/ 87132 w 440623"/>
              <a:gd name="connsiteY15" fmla="*/ 104732 h 393949"/>
              <a:gd name="connsiteX0" fmla="*/ 111837 w 440811"/>
              <a:gd name="connsiteY0" fmla="*/ 87129 h 393949"/>
              <a:gd name="connsiteX1" fmla="*/ 109462 w 440811"/>
              <a:gd name="connsiteY1" fmla="*/ 10090 h 393949"/>
              <a:gd name="connsiteX2" fmla="*/ 231382 w 440811"/>
              <a:gd name="connsiteY2" fmla="*/ 63430 h 393949"/>
              <a:gd name="connsiteX3" fmla="*/ 320647 w 440811"/>
              <a:gd name="connsiteY3" fmla="*/ 19757 h 393949"/>
              <a:gd name="connsiteX4" fmla="*/ 356627 w 440811"/>
              <a:gd name="connsiteY4" fmla="*/ 1003 h 393949"/>
              <a:gd name="connsiteX5" fmla="*/ 357181 w 440811"/>
              <a:gd name="connsiteY5" fmla="*/ 62973 h 393949"/>
              <a:gd name="connsiteX6" fmla="*/ 338062 w 440811"/>
              <a:gd name="connsiteY6" fmla="*/ 139630 h 393949"/>
              <a:gd name="connsiteX7" fmla="*/ 437122 w 440811"/>
              <a:gd name="connsiteY7" fmla="*/ 238690 h 393949"/>
              <a:gd name="connsiteX8" fmla="*/ 406642 w 440811"/>
              <a:gd name="connsiteY8" fmla="*/ 292030 h 393949"/>
              <a:gd name="connsiteX9" fmla="*/ 284722 w 440811"/>
              <a:gd name="connsiteY9" fmla="*/ 261550 h 393949"/>
              <a:gd name="connsiteX10" fmla="*/ 235071 w 440811"/>
              <a:gd name="connsiteY10" fmla="*/ 322764 h 393949"/>
              <a:gd name="connsiteX11" fmla="*/ 174452 w 440811"/>
              <a:gd name="connsiteY11" fmla="*/ 392469 h 393949"/>
              <a:gd name="connsiteX12" fmla="*/ 138185 w 440811"/>
              <a:gd name="connsiteY12" fmla="*/ 253288 h 393949"/>
              <a:gd name="connsiteX13" fmla="*/ 2782 w 440811"/>
              <a:gd name="connsiteY13" fmla="*/ 223450 h 393949"/>
              <a:gd name="connsiteX14" fmla="*/ 49241 w 440811"/>
              <a:gd name="connsiteY14" fmla="*/ 151093 h 393949"/>
              <a:gd name="connsiteX15" fmla="*/ 111837 w 440811"/>
              <a:gd name="connsiteY15" fmla="*/ 87129 h 393949"/>
              <a:gd name="connsiteX0" fmla="*/ 111837 w 440811"/>
              <a:gd name="connsiteY0" fmla="*/ 87036 h 393856"/>
              <a:gd name="connsiteX1" fmla="*/ 109462 w 440811"/>
              <a:gd name="connsiteY1" fmla="*/ 9997 h 393856"/>
              <a:gd name="connsiteX2" fmla="*/ 224500 w 440811"/>
              <a:gd name="connsiteY2" fmla="*/ 51941 h 393856"/>
              <a:gd name="connsiteX3" fmla="*/ 320647 w 440811"/>
              <a:gd name="connsiteY3" fmla="*/ 19664 h 393856"/>
              <a:gd name="connsiteX4" fmla="*/ 356627 w 440811"/>
              <a:gd name="connsiteY4" fmla="*/ 910 h 393856"/>
              <a:gd name="connsiteX5" fmla="*/ 357181 w 440811"/>
              <a:gd name="connsiteY5" fmla="*/ 62880 h 393856"/>
              <a:gd name="connsiteX6" fmla="*/ 338062 w 440811"/>
              <a:gd name="connsiteY6" fmla="*/ 139537 h 393856"/>
              <a:gd name="connsiteX7" fmla="*/ 437122 w 440811"/>
              <a:gd name="connsiteY7" fmla="*/ 238597 h 393856"/>
              <a:gd name="connsiteX8" fmla="*/ 406642 w 440811"/>
              <a:gd name="connsiteY8" fmla="*/ 291937 h 393856"/>
              <a:gd name="connsiteX9" fmla="*/ 284722 w 440811"/>
              <a:gd name="connsiteY9" fmla="*/ 261457 h 393856"/>
              <a:gd name="connsiteX10" fmla="*/ 235071 w 440811"/>
              <a:gd name="connsiteY10" fmla="*/ 322671 h 393856"/>
              <a:gd name="connsiteX11" fmla="*/ 174452 w 440811"/>
              <a:gd name="connsiteY11" fmla="*/ 392376 h 393856"/>
              <a:gd name="connsiteX12" fmla="*/ 138185 w 440811"/>
              <a:gd name="connsiteY12" fmla="*/ 253195 h 393856"/>
              <a:gd name="connsiteX13" fmla="*/ 2782 w 440811"/>
              <a:gd name="connsiteY13" fmla="*/ 223357 h 393856"/>
              <a:gd name="connsiteX14" fmla="*/ 49241 w 440811"/>
              <a:gd name="connsiteY14" fmla="*/ 151000 h 393856"/>
              <a:gd name="connsiteX15" fmla="*/ 111837 w 440811"/>
              <a:gd name="connsiteY15" fmla="*/ 87036 h 393856"/>
              <a:gd name="connsiteX0" fmla="*/ 111837 w 440811"/>
              <a:gd name="connsiteY0" fmla="*/ 92333 h 399153"/>
              <a:gd name="connsiteX1" fmla="*/ 109462 w 440811"/>
              <a:gd name="connsiteY1" fmla="*/ 15294 h 399153"/>
              <a:gd name="connsiteX2" fmla="*/ 224500 w 440811"/>
              <a:gd name="connsiteY2" fmla="*/ 57238 h 399153"/>
              <a:gd name="connsiteX3" fmla="*/ 316023 w 440811"/>
              <a:gd name="connsiteY3" fmla="*/ 4427 h 399153"/>
              <a:gd name="connsiteX4" fmla="*/ 356627 w 440811"/>
              <a:gd name="connsiteY4" fmla="*/ 6207 h 399153"/>
              <a:gd name="connsiteX5" fmla="*/ 357181 w 440811"/>
              <a:gd name="connsiteY5" fmla="*/ 68177 h 399153"/>
              <a:gd name="connsiteX6" fmla="*/ 338062 w 440811"/>
              <a:gd name="connsiteY6" fmla="*/ 144834 h 399153"/>
              <a:gd name="connsiteX7" fmla="*/ 437122 w 440811"/>
              <a:gd name="connsiteY7" fmla="*/ 243894 h 399153"/>
              <a:gd name="connsiteX8" fmla="*/ 406642 w 440811"/>
              <a:gd name="connsiteY8" fmla="*/ 297234 h 399153"/>
              <a:gd name="connsiteX9" fmla="*/ 284722 w 440811"/>
              <a:gd name="connsiteY9" fmla="*/ 266754 h 399153"/>
              <a:gd name="connsiteX10" fmla="*/ 235071 w 440811"/>
              <a:gd name="connsiteY10" fmla="*/ 327968 h 399153"/>
              <a:gd name="connsiteX11" fmla="*/ 174452 w 440811"/>
              <a:gd name="connsiteY11" fmla="*/ 397673 h 399153"/>
              <a:gd name="connsiteX12" fmla="*/ 138185 w 440811"/>
              <a:gd name="connsiteY12" fmla="*/ 258492 h 399153"/>
              <a:gd name="connsiteX13" fmla="*/ 2782 w 440811"/>
              <a:gd name="connsiteY13" fmla="*/ 228654 h 399153"/>
              <a:gd name="connsiteX14" fmla="*/ 49241 w 440811"/>
              <a:gd name="connsiteY14" fmla="*/ 156297 h 399153"/>
              <a:gd name="connsiteX15" fmla="*/ 111837 w 440811"/>
              <a:gd name="connsiteY15" fmla="*/ 92333 h 399153"/>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57181 w 440811"/>
              <a:gd name="connsiteY5" fmla="*/ 74368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46852 w 440811"/>
              <a:gd name="connsiteY5" fmla="*/ 70653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66053 w 440811"/>
              <a:gd name="connsiteY5" fmla="*/ 79275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110254 h 417074"/>
              <a:gd name="connsiteX1" fmla="*/ 109462 w 440811"/>
              <a:gd name="connsiteY1" fmla="*/ 33215 h 417074"/>
              <a:gd name="connsiteX2" fmla="*/ 224500 w 440811"/>
              <a:gd name="connsiteY2" fmla="*/ 75159 h 417074"/>
              <a:gd name="connsiteX3" fmla="*/ 316023 w 440811"/>
              <a:gd name="connsiteY3" fmla="*/ 22348 h 417074"/>
              <a:gd name="connsiteX4" fmla="*/ 379028 w 440811"/>
              <a:gd name="connsiteY4" fmla="*/ 961 h 417074"/>
              <a:gd name="connsiteX5" fmla="*/ 366053 w 440811"/>
              <a:gd name="connsiteY5" fmla="*/ 91005 h 417074"/>
              <a:gd name="connsiteX6" fmla="*/ 338062 w 440811"/>
              <a:gd name="connsiteY6" fmla="*/ 162755 h 417074"/>
              <a:gd name="connsiteX7" fmla="*/ 437122 w 440811"/>
              <a:gd name="connsiteY7" fmla="*/ 261815 h 417074"/>
              <a:gd name="connsiteX8" fmla="*/ 406642 w 440811"/>
              <a:gd name="connsiteY8" fmla="*/ 315155 h 417074"/>
              <a:gd name="connsiteX9" fmla="*/ 284722 w 440811"/>
              <a:gd name="connsiteY9" fmla="*/ 284675 h 417074"/>
              <a:gd name="connsiteX10" fmla="*/ 235071 w 440811"/>
              <a:gd name="connsiteY10" fmla="*/ 345889 h 417074"/>
              <a:gd name="connsiteX11" fmla="*/ 174452 w 440811"/>
              <a:gd name="connsiteY11" fmla="*/ 415594 h 417074"/>
              <a:gd name="connsiteX12" fmla="*/ 138185 w 440811"/>
              <a:gd name="connsiteY12" fmla="*/ 276413 h 417074"/>
              <a:gd name="connsiteX13" fmla="*/ 2782 w 440811"/>
              <a:gd name="connsiteY13" fmla="*/ 246575 h 417074"/>
              <a:gd name="connsiteX14" fmla="*/ 49241 w 440811"/>
              <a:gd name="connsiteY14" fmla="*/ 174218 h 417074"/>
              <a:gd name="connsiteX15" fmla="*/ 111837 w 440811"/>
              <a:gd name="connsiteY15" fmla="*/ 110254 h 4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811" h="417074">
                <a:moveTo>
                  <a:pt x="111837" y="110254"/>
                </a:moveTo>
                <a:cubicBezTo>
                  <a:pt x="121874" y="86754"/>
                  <a:pt x="90685" y="39064"/>
                  <a:pt x="109462" y="33215"/>
                </a:cubicBezTo>
                <a:cubicBezTo>
                  <a:pt x="128239" y="27366"/>
                  <a:pt x="190073" y="76970"/>
                  <a:pt x="224500" y="75159"/>
                </a:cubicBezTo>
                <a:cubicBezTo>
                  <a:pt x="258927" y="73348"/>
                  <a:pt x="290268" y="34714"/>
                  <a:pt x="316023" y="22348"/>
                </a:cubicBezTo>
                <a:cubicBezTo>
                  <a:pt x="341778" y="9982"/>
                  <a:pt x="372915" y="-3791"/>
                  <a:pt x="379028" y="961"/>
                </a:cubicBezTo>
                <a:cubicBezTo>
                  <a:pt x="385141" y="5713"/>
                  <a:pt x="372881" y="64039"/>
                  <a:pt x="366053" y="91005"/>
                </a:cubicBezTo>
                <a:cubicBezTo>
                  <a:pt x="359225" y="117971"/>
                  <a:pt x="326217" y="134287"/>
                  <a:pt x="338062" y="162755"/>
                </a:cubicBezTo>
                <a:cubicBezTo>
                  <a:pt x="349907" y="191223"/>
                  <a:pt x="425692" y="236415"/>
                  <a:pt x="437122" y="261815"/>
                </a:cubicBezTo>
                <a:cubicBezTo>
                  <a:pt x="448552" y="287215"/>
                  <a:pt x="432042" y="311345"/>
                  <a:pt x="406642" y="315155"/>
                </a:cubicBezTo>
                <a:cubicBezTo>
                  <a:pt x="381242" y="318965"/>
                  <a:pt x="313317" y="279553"/>
                  <a:pt x="284722" y="284675"/>
                </a:cubicBezTo>
                <a:cubicBezTo>
                  <a:pt x="256127" y="289797"/>
                  <a:pt x="253449" y="324069"/>
                  <a:pt x="235071" y="345889"/>
                </a:cubicBezTo>
                <a:cubicBezTo>
                  <a:pt x="216693" y="367709"/>
                  <a:pt x="190600" y="427173"/>
                  <a:pt x="174452" y="415594"/>
                </a:cubicBezTo>
                <a:cubicBezTo>
                  <a:pt x="158304" y="404015"/>
                  <a:pt x="166797" y="304583"/>
                  <a:pt x="138185" y="276413"/>
                </a:cubicBezTo>
                <a:cubicBezTo>
                  <a:pt x="109573" y="248243"/>
                  <a:pt x="16752" y="259275"/>
                  <a:pt x="2782" y="246575"/>
                </a:cubicBezTo>
                <a:cubicBezTo>
                  <a:pt x="-11188" y="233875"/>
                  <a:pt x="31065" y="196938"/>
                  <a:pt x="49241" y="174218"/>
                </a:cubicBezTo>
                <a:cubicBezTo>
                  <a:pt x="67417" y="151498"/>
                  <a:pt x="101800" y="133754"/>
                  <a:pt x="111837" y="110254"/>
                </a:cubicBezTo>
                <a:close/>
              </a:path>
            </a:pathLst>
          </a:custGeom>
          <a:solidFill>
            <a:schemeClr val="accent4"/>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dirty="0">
              <a:solidFill>
                <a:prstClr val="white"/>
              </a:solidFill>
              <a:latin typeface="Arial"/>
              <a:ea typeface="宋体" panose="02010600030101010101" pitchFamily="2" charset="-122"/>
              <a:sym typeface="Arial"/>
            </a:endParaRPr>
          </a:p>
        </p:txBody>
      </p:sp>
      <p:sp>
        <p:nvSpPr>
          <p:cNvPr id="35" name="云形 25"/>
          <p:cNvSpPr/>
          <p:nvPr/>
        </p:nvSpPr>
        <p:spPr>
          <a:xfrm>
            <a:off x="-3523872" y="487702"/>
            <a:ext cx="1110336" cy="73576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sp>
        <p:nvSpPr>
          <p:cNvPr id="45" name="云形 26"/>
          <p:cNvSpPr/>
          <p:nvPr/>
        </p:nvSpPr>
        <p:spPr>
          <a:xfrm rot="429982">
            <a:off x="1736234" y="2485509"/>
            <a:ext cx="1141612" cy="71122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prstClr val="white"/>
              </a:solidFill>
              <a:latin typeface="Arial"/>
              <a:ea typeface="宋体" panose="02010600030101010101" pitchFamily="2" charset="-122"/>
              <a:sym typeface="Arial"/>
            </a:endParaRPr>
          </a:p>
        </p:txBody>
      </p:sp>
    </p:spTree>
    <p:extLst>
      <p:ext uri="{BB962C8B-B14F-4D97-AF65-F5344CB8AC3E}">
        <p14:creationId xmlns:p14="http://schemas.microsoft.com/office/powerpoint/2010/main" val="334807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1"/>
                                        </p:tgtEl>
                                        <p:attrNameLst>
                                          <p:attrName>r</p:attrName>
                                        </p:attrNameLst>
                                      </p:cBhvr>
                                    </p:animRot>
                                  </p:childTnLst>
                                </p:cTn>
                              </p:par>
                              <p:par>
                                <p:cTn id="7" presetID="63" presetClass="path" presetSubtype="0" accel="50000" decel="50000" fill="hold" grpId="0" nodeType="withEffect">
                                  <p:stCondLst>
                                    <p:cond delay="0"/>
                                  </p:stCondLst>
                                  <p:childTnLst>
                                    <p:animMotion origin="layout" path="M 2.70833E-6 4.81481E-6 L 0.65911 0.06157 " pathEditMode="relative" rAng="0" ptsTypes="AA">
                                      <p:cBhvr>
                                        <p:cTn id="8" dur="4000" fill="hold"/>
                                        <p:tgtEl>
                                          <p:spTgt spid="22"/>
                                        </p:tgtEl>
                                        <p:attrNameLst>
                                          <p:attrName>ppt_x</p:attrName>
                                          <p:attrName>ppt_y</p:attrName>
                                        </p:attrNameLst>
                                      </p:cBhvr>
                                      <p:rCtr x="32956" y="3079"/>
                                    </p:animMotion>
                                  </p:childTnLst>
                                </p:cTn>
                              </p:par>
                              <p:par>
                                <p:cTn id="9" presetID="63" presetClass="path" presetSubtype="0" accel="50000" decel="50000" fill="hold" grpId="0" nodeType="withEffect">
                                  <p:stCondLst>
                                    <p:cond delay="0"/>
                                  </p:stCondLst>
                                  <p:childTnLst>
                                    <p:animMotion origin="layout" path="M 3.95833E-6 3.7037E-7 L 0.50247 -0.02431 " pathEditMode="relative" rAng="0" ptsTypes="AA">
                                      <p:cBhvr>
                                        <p:cTn id="10" dur="4000" fill="hold"/>
                                        <p:tgtEl>
                                          <p:spTgt spid="25"/>
                                        </p:tgtEl>
                                        <p:attrNameLst>
                                          <p:attrName>ppt_x</p:attrName>
                                          <p:attrName>ppt_y</p:attrName>
                                        </p:attrNameLst>
                                      </p:cBhvr>
                                      <p:rCtr x="25117" y="-1227"/>
                                    </p:animMotion>
                                  </p:childTnLst>
                                </p:cTn>
                              </p:par>
                              <p:par>
                                <p:cTn id="11" presetID="63" presetClass="path" presetSubtype="0" accel="50000" decel="50000" fill="hold" grpId="0" nodeType="withEffect">
                                  <p:stCondLst>
                                    <p:cond delay="0"/>
                                  </p:stCondLst>
                                  <p:childTnLst>
                                    <p:animMotion origin="layout" path="M 0 0 L 0.290527 0.00013 E" pathEditMode="relative" ptsTypes="">
                                      <p:cBhvr>
                                        <p:cTn id="12" dur="4000" fill="hold"/>
                                        <p:tgtEl>
                                          <p:spTgt spid="26"/>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 0 L 0.312461 0.00057 E" pathEditMode="relative" ptsTypes="">
                                      <p:cBhvr>
                                        <p:cTn id="14" dur="4000" fill="hold"/>
                                        <p:tgtEl>
                                          <p:spTgt spid="27"/>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1694 -0.01458 L 0.46289 0.00162 " pathEditMode="relative" rAng="0" ptsTypes="AA">
                                      <p:cBhvr>
                                        <p:cTn id="16" dur="4000" fill="hold"/>
                                        <p:tgtEl>
                                          <p:spTgt spid="35"/>
                                        </p:tgtEl>
                                        <p:attrNameLst>
                                          <p:attrName>ppt_x</p:attrName>
                                          <p:attrName>ppt_y</p:attrName>
                                        </p:attrNameLst>
                                      </p:cBhvr>
                                      <p:rCtr x="14674" y="810"/>
                                    </p:animMotion>
                                  </p:childTnLst>
                                </p:cTn>
                              </p:par>
                              <p:par>
                                <p:cTn id="17" presetID="63" presetClass="path" presetSubtype="0" accel="50000" decel="50000" fill="hold" grpId="0" nodeType="withEffect">
                                  <p:stCondLst>
                                    <p:cond delay="0"/>
                                  </p:stCondLst>
                                  <p:childTnLst>
                                    <p:animMotion origin="layout" path="M -0.30755 -0.00255 L -1.45833E-6 1.11111E-6 " pathEditMode="relative" rAng="0" ptsTypes="AA">
                                      <p:cBhvr>
                                        <p:cTn id="18" dur="4000" fill="hold"/>
                                        <p:tgtEl>
                                          <p:spTgt spid="45"/>
                                        </p:tgtEl>
                                        <p:attrNameLst>
                                          <p:attrName>ppt_x</p:attrName>
                                          <p:attrName>ppt_y</p:attrName>
                                        </p:attrNameLst>
                                      </p:cBhvr>
                                      <p:rCtr x="15378" y="116"/>
                                    </p:animMotion>
                                  </p:childTnLst>
                                </p:cTn>
                              </p:par>
                              <p:par>
                                <p:cTn id="19" presetID="10" presetClass="entr" presetSubtype="0" fill="hold" grpId="0" nodeType="withEffect">
                                  <p:stCondLst>
                                    <p:cond delay="175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0"/>
                                        <p:tgtEl>
                                          <p:spTgt spid="29"/>
                                        </p:tgtEl>
                                      </p:cBhvr>
                                    </p:animEffect>
                                  </p:childTnLst>
                                </p:cTn>
                              </p:par>
                              <p:par>
                                <p:cTn id="22" presetID="63" presetClass="path" presetSubtype="0" accel="50000" decel="50000" fill="hold" grpId="1" nodeType="withEffect">
                                  <p:stCondLst>
                                    <p:cond delay="1750"/>
                                  </p:stCondLst>
                                  <p:childTnLst>
                                    <p:animMotion origin="layout" path="M -0.068719 -0.017227 L 0 0 E" pathEditMode="relative" ptsTypes="">
                                      <p:cBhvr>
                                        <p:cTn id="23" dur="2000" fill="hold"/>
                                        <p:tgtEl>
                                          <p:spTgt spid="29"/>
                                        </p:tgtEl>
                                        <p:attrNameLst>
                                          <p:attrName>ppt_x</p:attrName>
                                          <p:attrName>ppt_y</p:attrName>
                                        </p:attrNameLst>
                                      </p:cBhvr>
                                    </p:animMotion>
                                  </p:childTnLst>
                                </p:cTn>
                              </p:par>
                              <p:par>
                                <p:cTn id="24" presetID="32" presetClass="emph" presetSubtype="0" fill="hold" grpId="2" nodeType="withEffect">
                                  <p:stCondLst>
                                    <p:cond delay="1750"/>
                                  </p:stCondLst>
                                  <p:childTnLst>
                                    <p:animRot by="120000">
                                      <p:cBhvr>
                                        <p:cTn id="25" dur="1" fill="hold">
                                          <p:stCondLst>
                                            <p:cond delay="0"/>
                                          </p:stCondLst>
                                        </p:cTn>
                                        <p:tgtEl>
                                          <p:spTgt spid="29"/>
                                        </p:tgtEl>
                                        <p:attrNameLst>
                                          <p:attrName>r</p:attrName>
                                        </p:attrNameLst>
                                      </p:cBhvr>
                                    </p:animRot>
                                    <p:animRot by="-240000">
                                      <p:cBhvr>
                                        <p:cTn id="26" dur="2" fill="hold">
                                          <p:stCondLst>
                                            <p:cond delay="199"/>
                                          </p:stCondLst>
                                        </p:cTn>
                                        <p:tgtEl>
                                          <p:spTgt spid="29"/>
                                        </p:tgtEl>
                                        <p:attrNameLst>
                                          <p:attrName>r</p:attrName>
                                        </p:attrNameLst>
                                      </p:cBhvr>
                                    </p:animRot>
                                    <p:animRot by="240000">
                                      <p:cBhvr>
                                        <p:cTn id="27" dur="2" fill="hold">
                                          <p:stCondLst>
                                            <p:cond delay="397"/>
                                          </p:stCondLst>
                                        </p:cTn>
                                        <p:tgtEl>
                                          <p:spTgt spid="29"/>
                                        </p:tgtEl>
                                        <p:attrNameLst>
                                          <p:attrName>r</p:attrName>
                                        </p:attrNameLst>
                                      </p:cBhvr>
                                    </p:animRot>
                                    <p:animRot by="-240000">
                                      <p:cBhvr>
                                        <p:cTn id="28" dur="2" fill="hold">
                                          <p:stCondLst>
                                            <p:cond delay="596"/>
                                          </p:stCondLst>
                                        </p:cTn>
                                        <p:tgtEl>
                                          <p:spTgt spid="29"/>
                                        </p:tgtEl>
                                        <p:attrNameLst>
                                          <p:attrName>r</p:attrName>
                                        </p:attrNameLst>
                                      </p:cBhvr>
                                    </p:animRot>
                                    <p:animRot by="120000">
                                      <p:cBhvr>
                                        <p:cTn id="29" dur="2" fill="hold">
                                          <p:stCondLst>
                                            <p:cond delay="1010"/>
                                          </p:stCondLst>
                                        </p:cTn>
                                        <p:tgtEl>
                                          <p:spTgt spid="29"/>
                                        </p:tgtEl>
                                        <p:attrNameLst>
                                          <p:attrName>r</p:attrName>
                                        </p:attrNameLst>
                                      </p:cBhvr>
                                    </p:animRot>
                                  </p:childTnLst>
                                </p:cTn>
                              </p:par>
                              <p:par>
                                <p:cTn id="30" presetID="8" presetClass="emph" presetSubtype="0" fill="hold" grpId="3" nodeType="withEffect">
                                  <p:stCondLst>
                                    <p:cond delay="2750"/>
                                  </p:stCondLst>
                                  <p:childTnLst>
                                    <p:animRot by="21600000">
                                      <p:cBhvr>
                                        <p:cTn id="31" dur="1250" fill="hold"/>
                                        <p:tgtEl>
                                          <p:spTgt spid="29"/>
                                        </p:tgtEl>
                                        <p:attrNameLst>
                                          <p:attrName>r</p:attrName>
                                        </p:attrNameLst>
                                      </p:cBhvr>
                                    </p:animRot>
                                  </p:childTnLst>
                                </p:cTn>
                              </p:par>
                              <p:par>
                                <p:cTn id="32" presetID="8" presetClass="emph" presetSubtype="0" fill="hold" grpId="0" nodeType="withEffect">
                                  <p:stCondLst>
                                    <p:cond delay="2750"/>
                                  </p:stCondLst>
                                  <p:childTnLst>
                                    <p:animRot by="21600000">
                                      <p:cBhvr>
                                        <p:cTn id="33"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P spid="29" grpId="0" animBg="1"/>
      <p:bldP spid="29" grpId="1" animBg="1"/>
      <p:bldP spid="29" grpId="2" animBg="1"/>
      <p:bldP spid="29" grpId="3" animBg="1"/>
      <p:bldP spid="30" grpId="0" animBg="1"/>
      <p:bldP spid="35"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25527" r="25527"/>
          <a:stretch/>
        </p:blipFill>
        <p:spPr>
          <a:xfrm>
            <a:off x="38979" y="-25875"/>
            <a:ext cx="12251958" cy="6894194"/>
          </a:xfrm>
          <a:prstGeom prst="rect">
            <a:avLst/>
          </a:prstGeom>
        </p:spPr>
      </p:pic>
      <p:pic>
        <p:nvPicPr>
          <p:cNvPr id="22" name="图片 2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2098" y="-246004"/>
            <a:ext cx="2660402" cy="3857583"/>
          </a:xfrm>
          <a:prstGeom prst="rect">
            <a:avLst/>
          </a:prstGeom>
        </p:spPr>
      </p:pic>
      <p:sp>
        <p:nvSpPr>
          <p:cNvPr id="23" name="文本框 22"/>
          <p:cNvSpPr txBox="1"/>
          <p:nvPr/>
        </p:nvSpPr>
        <p:spPr>
          <a:xfrm>
            <a:off x="2831533" y="3481057"/>
            <a:ext cx="6491535" cy="2123658"/>
          </a:xfrm>
          <a:prstGeom prst="rect">
            <a:avLst/>
          </a:prstGeom>
          <a:noFill/>
        </p:spPr>
        <p:txBody>
          <a:bodyPr wrap="square" rtlCol="0">
            <a:spAutoFit/>
          </a:bodyPr>
          <a:lstStyle/>
          <a:p>
            <a:pPr algn="ctr">
              <a:buClr>
                <a:srgbClr val="000000"/>
              </a:buClr>
            </a:pPr>
            <a:r>
              <a:rPr lang="en-US" altLang="zh-CN" sz="4400" b="1" kern="0" spc="599" dirty="0">
                <a:solidFill>
                  <a:srgbClr val="0070C0"/>
                </a:solidFill>
                <a:effectLst>
                  <a:outerShdw blurRad="50800" dist="38100" dir="5400000" algn="t" rotWithShape="0">
                    <a:prstClr val="black">
                      <a:alpha val="40000"/>
                    </a:prstClr>
                  </a:outerShdw>
                </a:effectLst>
                <a:latin typeface="Arial"/>
                <a:ea typeface="宋体" panose="02010600030101010101" pitchFamily="2" charset="-122"/>
                <a:cs typeface="Times New Roman" panose="02020603050405020304" pitchFamily="18" charset="0"/>
                <a:sym typeface="Arial"/>
              </a:rPr>
              <a:t>BÀI 62: PHÉP TRỪ (CÓ NHỚ) TRONG PHẠM VI 1000</a:t>
            </a:r>
            <a:endParaRPr lang="zh-CN" altLang="en-US" sz="4400" b="1" kern="0" spc="599" dirty="0">
              <a:solidFill>
                <a:srgbClr val="0070C0"/>
              </a:solidFill>
              <a:effectLst>
                <a:outerShdw blurRad="50800" dist="38100" dir="5400000" algn="t" rotWithShape="0">
                  <a:prstClr val="black">
                    <a:alpha val="40000"/>
                  </a:prstClr>
                </a:outerShdw>
              </a:effectLst>
              <a:latin typeface="Arial"/>
              <a:ea typeface="宋体" panose="02010600030101010101" pitchFamily="2" charset="-122"/>
              <a:cs typeface="Times New Roman" panose="02020603050405020304" pitchFamily="18" charset="0"/>
              <a:sym typeface="Arial"/>
            </a:endParaRPr>
          </a:p>
        </p:txBody>
      </p:sp>
      <p:sp>
        <p:nvSpPr>
          <p:cNvPr id="25" name="任意多边形 24"/>
          <p:cNvSpPr/>
          <p:nvPr/>
        </p:nvSpPr>
        <p:spPr>
          <a:xfrm rot="16200000">
            <a:off x="-862687" y="2847523"/>
            <a:ext cx="1755539" cy="3139687"/>
          </a:xfrm>
          <a:custGeom>
            <a:avLst/>
            <a:gdLst>
              <a:gd name="connsiteX0" fmla="*/ 2859314 w 2859314"/>
              <a:gd name="connsiteY0" fmla="*/ 0 h 5113730"/>
              <a:gd name="connsiteX1" fmla="*/ 2859314 w 2859314"/>
              <a:gd name="connsiteY1" fmla="*/ 5113730 h 5113730"/>
              <a:gd name="connsiteX2" fmla="*/ 2600663 w 2859314"/>
              <a:gd name="connsiteY2" fmla="*/ 5110713 h 5113730"/>
              <a:gd name="connsiteX3" fmla="*/ 725446 w 2859314"/>
              <a:gd name="connsiteY3" fmla="*/ 4964525 h 5113730"/>
              <a:gd name="connsiteX4" fmla="*/ 0 w 2859314"/>
              <a:gd name="connsiteY4" fmla="*/ 4871620 h 5113730"/>
              <a:gd name="connsiteX5" fmla="*/ 0 w 2859314"/>
              <a:gd name="connsiteY5" fmla="*/ 242109 h 5113730"/>
              <a:gd name="connsiteX6" fmla="*/ 725446 w 2859314"/>
              <a:gd name="connsiteY6" fmla="*/ 149204 h 5113730"/>
              <a:gd name="connsiteX7" fmla="*/ 2600663 w 2859314"/>
              <a:gd name="connsiteY7" fmla="*/ 3016 h 5113730"/>
              <a:gd name="connsiteX8" fmla="*/ 2859314 w 2859314"/>
              <a:gd name="connsiteY8" fmla="*/ 0 h 511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314" h="5113730">
                <a:moveTo>
                  <a:pt x="2859314" y="0"/>
                </a:moveTo>
                <a:lnTo>
                  <a:pt x="2859314" y="5113730"/>
                </a:lnTo>
                <a:lnTo>
                  <a:pt x="2600663" y="5110713"/>
                </a:lnTo>
                <a:cubicBezTo>
                  <a:pt x="1989056" y="5095293"/>
                  <a:pt x="1361179" y="5039624"/>
                  <a:pt x="725446" y="4964525"/>
                </a:cubicBezTo>
                <a:lnTo>
                  <a:pt x="0" y="4871620"/>
                </a:lnTo>
                <a:lnTo>
                  <a:pt x="0" y="242109"/>
                </a:lnTo>
                <a:lnTo>
                  <a:pt x="725446" y="149204"/>
                </a:lnTo>
                <a:cubicBezTo>
                  <a:pt x="1361179" y="74105"/>
                  <a:pt x="1989056" y="18436"/>
                  <a:pt x="2600663" y="3016"/>
                </a:cubicBezTo>
                <a:lnTo>
                  <a:pt x="2859314" y="0"/>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6" name="任意多边形 25"/>
          <p:cNvSpPr/>
          <p:nvPr/>
        </p:nvSpPr>
        <p:spPr>
          <a:xfrm rot="16200000">
            <a:off x="-862687" y="935175"/>
            <a:ext cx="1755539" cy="3138254"/>
          </a:xfrm>
          <a:custGeom>
            <a:avLst/>
            <a:gdLst>
              <a:gd name="connsiteX0" fmla="*/ 0 w 2859314"/>
              <a:gd name="connsiteY0" fmla="*/ 0 h 5111395"/>
              <a:gd name="connsiteX1" fmla="*/ 214891 w 2859314"/>
              <a:gd name="connsiteY1" fmla="*/ 3443 h 5111395"/>
              <a:gd name="connsiteX2" fmla="*/ 2096521 w 2859314"/>
              <a:gd name="connsiteY2" fmla="*/ 152289 h 5111395"/>
              <a:gd name="connsiteX3" fmla="*/ 2859314 w 2859314"/>
              <a:gd name="connsiteY3" fmla="*/ 248821 h 5111395"/>
              <a:gd name="connsiteX4" fmla="*/ 2859314 w 2859314"/>
              <a:gd name="connsiteY4" fmla="*/ 4862574 h 5111395"/>
              <a:gd name="connsiteX5" fmla="*/ 2096521 w 2859314"/>
              <a:gd name="connsiteY5" fmla="*/ 4959106 h 5111395"/>
              <a:gd name="connsiteX6" fmla="*/ 214891 w 2859314"/>
              <a:gd name="connsiteY6" fmla="*/ 5107952 h 5111395"/>
              <a:gd name="connsiteX7" fmla="*/ 0 w 2859314"/>
              <a:gd name="connsiteY7" fmla="*/ 5111395 h 5111395"/>
              <a:gd name="connsiteX8" fmla="*/ 0 w 2859314"/>
              <a:gd name="connsiteY8" fmla="*/ 0 h 51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314" h="5111395">
                <a:moveTo>
                  <a:pt x="0" y="0"/>
                </a:moveTo>
                <a:lnTo>
                  <a:pt x="214891" y="3443"/>
                </a:lnTo>
                <a:cubicBezTo>
                  <a:pt x="827219" y="21167"/>
                  <a:pt x="1457529" y="77426"/>
                  <a:pt x="2096521" y="152289"/>
                </a:cubicBezTo>
                <a:lnTo>
                  <a:pt x="2859314" y="248821"/>
                </a:lnTo>
                <a:lnTo>
                  <a:pt x="2859314" y="4862574"/>
                </a:lnTo>
                <a:lnTo>
                  <a:pt x="2096521" y="4959106"/>
                </a:lnTo>
                <a:cubicBezTo>
                  <a:pt x="1457529" y="5033969"/>
                  <a:pt x="827219" y="5090228"/>
                  <a:pt x="214891" y="5107952"/>
                </a:cubicBezTo>
                <a:lnTo>
                  <a:pt x="0" y="5111395"/>
                </a:lnTo>
                <a:lnTo>
                  <a:pt x="0" y="0"/>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7" name="任意多边形 26"/>
          <p:cNvSpPr/>
          <p:nvPr/>
        </p:nvSpPr>
        <p:spPr>
          <a:xfrm rot="16200000">
            <a:off x="-858232" y="4936861"/>
            <a:ext cx="1746628" cy="2796049"/>
          </a:xfrm>
          <a:custGeom>
            <a:avLst/>
            <a:gdLst>
              <a:gd name="connsiteX0" fmla="*/ 2844800 w 2844800"/>
              <a:gd name="connsiteY0" fmla="*/ 0 h 4554033"/>
              <a:gd name="connsiteX1" fmla="*/ 2844800 w 2844800"/>
              <a:gd name="connsiteY1" fmla="*/ 4554033 h 4554033"/>
              <a:gd name="connsiteX2" fmla="*/ 2304795 w 2844800"/>
              <a:gd name="connsiteY2" fmla="*/ 4477792 h 4554033"/>
              <a:gd name="connsiteX3" fmla="*/ 0 w 2844800"/>
              <a:gd name="connsiteY3" fmla="*/ 4167464 h 4554033"/>
              <a:gd name="connsiteX4" fmla="*/ 0 w 2844800"/>
              <a:gd name="connsiteY4" fmla="*/ 3768359 h 4554033"/>
              <a:gd name="connsiteX5" fmla="*/ 0 w 2844800"/>
              <a:gd name="connsiteY5" fmla="*/ 785674 h 4554033"/>
              <a:gd name="connsiteX6" fmla="*/ 0 w 2844800"/>
              <a:gd name="connsiteY6" fmla="*/ 386569 h 4554033"/>
              <a:gd name="connsiteX7" fmla="*/ 2304795 w 2844800"/>
              <a:gd name="connsiteY7" fmla="*/ 76241 h 4554033"/>
              <a:gd name="connsiteX8" fmla="*/ 2844800 w 2844800"/>
              <a:gd name="connsiteY8" fmla="*/ 0 h 455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800" h="4554033">
                <a:moveTo>
                  <a:pt x="2844800" y="0"/>
                </a:moveTo>
                <a:lnTo>
                  <a:pt x="2844800" y="4554033"/>
                </a:lnTo>
                <a:lnTo>
                  <a:pt x="2304795" y="4477792"/>
                </a:lnTo>
                <a:cubicBezTo>
                  <a:pt x="1533298" y="4366355"/>
                  <a:pt x="760186" y="4250921"/>
                  <a:pt x="0" y="4167464"/>
                </a:cubicBezTo>
                <a:lnTo>
                  <a:pt x="0" y="3768359"/>
                </a:lnTo>
                <a:lnTo>
                  <a:pt x="0" y="785674"/>
                </a:lnTo>
                <a:lnTo>
                  <a:pt x="0" y="386569"/>
                </a:lnTo>
                <a:cubicBezTo>
                  <a:pt x="760186" y="303112"/>
                  <a:pt x="1533298" y="187678"/>
                  <a:pt x="2304795" y="76241"/>
                </a:cubicBezTo>
                <a:lnTo>
                  <a:pt x="284480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8" name="任意多边形 27"/>
          <p:cNvSpPr/>
          <p:nvPr/>
        </p:nvSpPr>
        <p:spPr>
          <a:xfrm rot="16200000">
            <a:off x="-858097" y="-798699"/>
            <a:ext cx="1746359" cy="2789058"/>
          </a:xfrm>
          <a:custGeom>
            <a:avLst/>
            <a:gdLst>
              <a:gd name="connsiteX0" fmla="*/ 0 w 2844362"/>
              <a:gd name="connsiteY0" fmla="*/ 0 h 4542647"/>
              <a:gd name="connsiteX1" fmla="*/ 526130 w 2844362"/>
              <a:gd name="connsiteY1" fmla="*/ 73100 h 4542647"/>
              <a:gd name="connsiteX2" fmla="*/ 2844362 w 2844362"/>
              <a:gd name="connsiteY2" fmla="*/ 380876 h 4542647"/>
              <a:gd name="connsiteX3" fmla="*/ 2844362 w 2844362"/>
              <a:gd name="connsiteY3" fmla="*/ 779981 h 4542647"/>
              <a:gd name="connsiteX4" fmla="*/ 2844362 w 2844362"/>
              <a:gd name="connsiteY4" fmla="*/ 3762666 h 4542647"/>
              <a:gd name="connsiteX5" fmla="*/ 2844362 w 2844362"/>
              <a:gd name="connsiteY5" fmla="*/ 4161771 h 4542647"/>
              <a:gd name="connsiteX6" fmla="*/ 526130 w 2844362"/>
              <a:gd name="connsiteY6" fmla="*/ 4469547 h 4542647"/>
              <a:gd name="connsiteX7" fmla="*/ 0 w 2844362"/>
              <a:gd name="connsiteY7" fmla="*/ 4542647 h 4542647"/>
              <a:gd name="connsiteX8" fmla="*/ 0 w 2844362"/>
              <a:gd name="connsiteY8" fmla="*/ 0 h 45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362" h="4542647">
                <a:moveTo>
                  <a:pt x="0" y="0"/>
                </a:moveTo>
                <a:lnTo>
                  <a:pt x="526130" y="73100"/>
                </a:lnTo>
                <a:cubicBezTo>
                  <a:pt x="1302446" y="183346"/>
                  <a:pt x="2080548" y="297419"/>
                  <a:pt x="2844362" y="380876"/>
                </a:cubicBezTo>
                <a:lnTo>
                  <a:pt x="2844362" y="779981"/>
                </a:lnTo>
                <a:lnTo>
                  <a:pt x="2844362" y="3762666"/>
                </a:lnTo>
                <a:lnTo>
                  <a:pt x="2844362" y="4161771"/>
                </a:lnTo>
                <a:cubicBezTo>
                  <a:pt x="2080548" y="4245228"/>
                  <a:pt x="1302446" y="4359301"/>
                  <a:pt x="526130" y="4469547"/>
                </a:cubicBezTo>
                <a:lnTo>
                  <a:pt x="0" y="4542647"/>
                </a:lnTo>
                <a:lnTo>
                  <a:pt x="0" y="0"/>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36" name="任意多边形 35"/>
          <p:cNvSpPr/>
          <p:nvPr/>
        </p:nvSpPr>
        <p:spPr>
          <a:xfrm rot="16200000">
            <a:off x="10662555" y="2847524"/>
            <a:ext cx="1755539" cy="3139687"/>
          </a:xfrm>
          <a:custGeom>
            <a:avLst/>
            <a:gdLst>
              <a:gd name="connsiteX0" fmla="*/ 2859314 w 2859314"/>
              <a:gd name="connsiteY0" fmla="*/ 0 h 5113730"/>
              <a:gd name="connsiteX1" fmla="*/ 2859314 w 2859314"/>
              <a:gd name="connsiteY1" fmla="*/ 5113730 h 5113730"/>
              <a:gd name="connsiteX2" fmla="*/ 2600663 w 2859314"/>
              <a:gd name="connsiteY2" fmla="*/ 5110713 h 5113730"/>
              <a:gd name="connsiteX3" fmla="*/ 725446 w 2859314"/>
              <a:gd name="connsiteY3" fmla="*/ 4964525 h 5113730"/>
              <a:gd name="connsiteX4" fmla="*/ 0 w 2859314"/>
              <a:gd name="connsiteY4" fmla="*/ 4871620 h 5113730"/>
              <a:gd name="connsiteX5" fmla="*/ 0 w 2859314"/>
              <a:gd name="connsiteY5" fmla="*/ 242109 h 5113730"/>
              <a:gd name="connsiteX6" fmla="*/ 725446 w 2859314"/>
              <a:gd name="connsiteY6" fmla="*/ 149204 h 5113730"/>
              <a:gd name="connsiteX7" fmla="*/ 2600663 w 2859314"/>
              <a:gd name="connsiteY7" fmla="*/ 3016 h 5113730"/>
              <a:gd name="connsiteX8" fmla="*/ 2859314 w 2859314"/>
              <a:gd name="connsiteY8" fmla="*/ 0 h 511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314" h="5113730">
                <a:moveTo>
                  <a:pt x="2859314" y="0"/>
                </a:moveTo>
                <a:lnTo>
                  <a:pt x="2859314" y="5113730"/>
                </a:lnTo>
                <a:lnTo>
                  <a:pt x="2600663" y="5110713"/>
                </a:lnTo>
                <a:cubicBezTo>
                  <a:pt x="1989056" y="5095293"/>
                  <a:pt x="1361179" y="5039624"/>
                  <a:pt x="725446" y="4964525"/>
                </a:cubicBezTo>
                <a:lnTo>
                  <a:pt x="0" y="4871620"/>
                </a:lnTo>
                <a:lnTo>
                  <a:pt x="0" y="242109"/>
                </a:lnTo>
                <a:lnTo>
                  <a:pt x="725446" y="149204"/>
                </a:lnTo>
                <a:cubicBezTo>
                  <a:pt x="1361179" y="74105"/>
                  <a:pt x="1989056" y="18436"/>
                  <a:pt x="2600663" y="3016"/>
                </a:cubicBezTo>
                <a:lnTo>
                  <a:pt x="2859314" y="0"/>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37" name="任意多边形 36"/>
          <p:cNvSpPr/>
          <p:nvPr/>
        </p:nvSpPr>
        <p:spPr>
          <a:xfrm rot="16200000">
            <a:off x="10662555" y="935176"/>
            <a:ext cx="1755539" cy="3138254"/>
          </a:xfrm>
          <a:custGeom>
            <a:avLst/>
            <a:gdLst>
              <a:gd name="connsiteX0" fmla="*/ 0 w 2859314"/>
              <a:gd name="connsiteY0" fmla="*/ 0 h 5111395"/>
              <a:gd name="connsiteX1" fmla="*/ 214891 w 2859314"/>
              <a:gd name="connsiteY1" fmla="*/ 3443 h 5111395"/>
              <a:gd name="connsiteX2" fmla="*/ 2096521 w 2859314"/>
              <a:gd name="connsiteY2" fmla="*/ 152289 h 5111395"/>
              <a:gd name="connsiteX3" fmla="*/ 2859314 w 2859314"/>
              <a:gd name="connsiteY3" fmla="*/ 248821 h 5111395"/>
              <a:gd name="connsiteX4" fmla="*/ 2859314 w 2859314"/>
              <a:gd name="connsiteY4" fmla="*/ 4862574 h 5111395"/>
              <a:gd name="connsiteX5" fmla="*/ 2096521 w 2859314"/>
              <a:gd name="connsiteY5" fmla="*/ 4959106 h 5111395"/>
              <a:gd name="connsiteX6" fmla="*/ 214891 w 2859314"/>
              <a:gd name="connsiteY6" fmla="*/ 5107952 h 5111395"/>
              <a:gd name="connsiteX7" fmla="*/ 0 w 2859314"/>
              <a:gd name="connsiteY7" fmla="*/ 5111395 h 5111395"/>
              <a:gd name="connsiteX8" fmla="*/ 0 w 2859314"/>
              <a:gd name="connsiteY8" fmla="*/ 0 h 51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314" h="5111395">
                <a:moveTo>
                  <a:pt x="0" y="0"/>
                </a:moveTo>
                <a:lnTo>
                  <a:pt x="214891" y="3443"/>
                </a:lnTo>
                <a:cubicBezTo>
                  <a:pt x="827219" y="21167"/>
                  <a:pt x="1457529" y="77426"/>
                  <a:pt x="2096521" y="152289"/>
                </a:cubicBezTo>
                <a:lnTo>
                  <a:pt x="2859314" y="248821"/>
                </a:lnTo>
                <a:lnTo>
                  <a:pt x="2859314" y="4862574"/>
                </a:lnTo>
                <a:lnTo>
                  <a:pt x="2096521" y="4959106"/>
                </a:lnTo>
                <a:cubicBezTo>
                  <a:pt x="1457529" y="5033969"/>
                  <a:pt x="827219" y="5090228"/>
                  <a:pt x="214891" y="5107952"/>
                </a:cubicBezTo>
                <a:lnTo>
                  <a:pt x="0" y="5111395"/>
                </a:lnTo>
                <a:lnTo>
                  <a:pt x="0" y="0"/>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38" name="任意多边形 37"/>
          <p:cNvSpPr/>
          <p:nvPr/>
        </p:nvSpPr>
        <p:spPr>
          <a:xfrm rot="16200000">
            <a:off x="10667010" y="4936862"/>
            <a:ext cx="1746628" cy="2796049"/>
          </a:xfrm>
          <a:custGeom>
            <a:avLst/>
            <a:gdLst>
              <a:gd name="connsiteX0" fmla="*/ 2844800 w 2844800"/>
              <a:gd name="connsiteY0" fmla="*/ 0 h 4554033"/>
              <a:gd name="connsiteX1" fmla="*/ 2844800 w 2844800"/>
              <a:gd name="connsiteY1" fmla="*/ 4554033 h 4554033"/>
              <a:gd name="connsiteX2" fmla="*/ 2304795 w 2844800"/>
              <a:gd name="connsiteY2" fmla="*/ 4477792 h 4554033"/>
              <a:gd name="connsiteX3" fmla="*/ 0 w 2844800"/>
              <a:gd name="connsiteY3" fmla="*/ 4167464 h 4554033"/>
              <a:gd name="connsiteX4" fmla="*/ 0 w 2844800"/>
              <a:gd name="connsiteY4" fmla="*/ 3768359 h 4554033"/>
              <a:gd name="connsiteX5" fmla="*/ 0 w 2844800"/>
              <a:gd name="connsiteY5" fmla="*/ 785674 h 4554033"/>
              <a:gd name="connsiteX6" fmla="*/ 0 w 2844800"/>
              <a:gd name="connsiteY6" fmla="*/ 386569 h 4554033"/>
              <a:gd name="connsiteX7" fmla="*/ 2304795 w 2844800"/>
              <a:gd name="connsiteY7" fmla="*/ 76241 h 4554033"/>
              <a:gd name="connsiteX8" fmla="*/ 2844800 w 2844800"/>
              <a:gd name="connsiteY8" fmla="*/ 0 h 455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800" h="4554033">
                <a:moveTo>
                  <a:pt x="2844800" y="0"/>
                </a:moveTo>
                <a:lnTo>
                  <a:pt x="2844800" y="4554033"/>
                </a:lnTo>
                <a:lnTo>
                  <a:pt x="2304795" y="4477792"/>
                </a:lnTo>
                <a:cubicBezTo>
                  <a:pt x="1533298" y="4366355"/>
                  <a:pt x="760186" y="4250921"/>
                  <a:pt x="0" y="4167464"/>
                </a:cubicBezTo>
                <a:lnTo>
                  <a:pt x="0" y="3768359"/>
                </a:lnTo>
                <a:lnTo>
                  <a:pt x="0" y="785674"/>
                </a:lnTo>
                <a:lnTo>
                  <a:pt x="0" y="386569"/>
                </a:lnTo>
                <a:cubicBezTo>
                  <a:pt x="760186" y="303112"/>
                  <a:pt x="1533298" y="187678"/>
                  <a:pt x="2304795" y="76241"/>
                </a:cubicBezTo>
                <a:lnTo>
                  <a:pt x="284480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39" name="任意多边形 38"/>
          <p:cNvSpPr/>
          <p:nvPr/>
        </p:nvSpPr>
        <p:spPr>
          <a:xfrm rot="16200000">
            <a:off x="10667145" y="-798698"/>
            <a:ext cx="1746359" cy="2789058"/>
          </a:xfrm>
          <a:custGeom>
            <a:avLst/>
            <a:gdLst>
              <a:gd name="connsiteX0" fmla="*/ 0 w 2844362"/>
              <a:gd name="connsiteY0" fmla="*/ 0 h 4542647"/>
              <a:gd name="connsiteX1" fmla="*/ 526130 w 2844362"/>
              <a:gd name="connsiteY1" fmla="*/ 73100 h 4542647"/>
              <a:gd name="connsiteX2" fmla="*/ 2844362 w 2844362"/>
              <a:gd name="connsiteY2" fmla="*/ 380876 h 4542647"/>
              <a:gd name="connsiteX3" fmla="*/ 2844362 w 2844362"/>
              <a:gd name="connsiteY3" fmla="*/ 779981 h 4542647"/>
              <a:gd name="connsiteX4" fmla="*/ 2844362 w 2844362"/>
              <a:gd name="connsiteY4" fmla="*/ 3762666 h 4542647"/>
              <a:gd name="connsiteX5" fmla="*/ 2844362 w 2844362"/>
              <a:gd name="connsiteY5" fmla="*/ 4161771 h 4542647"/>
              <a:gd name="connsiteX6" fmla="*/ 526130 w 2844362"/>
              <a:gd name="connsiteY6" fmla="*/ 4469547 h 4542647"/>
              <a:gd name="connsiteX7" fmla="*/ 0 w 2844362"/>
              <a:gd name="connsiteY7" fmla="*/ 4542647 h 4542647"/>
              <a:gd name="connsiteX8" fmla="*/ 0 w 2844362"/>
              <a:gd name="connsiteY8" fmla="*/ 0 h 45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362" h="4542647">
                <a:moveTo>
                  <a:pt x="0" y="0"/>
                </a:moveTo>
                <a:lnTo>
                  <a:pt x="526130" y="73100"/>
                </a:lnTo>
                <a:cubicBezTo>
                  <a:pt x="1302446" y="183346"/>
                  <a:pt x="2080548" y="297419"/>
                  <a:pt x="2844362" y="380876"/>
                </a:cubicBezTo>
                <a:lnTo>
                  <a:pt x="2844362" y="779981"/>
                </a:lnTo>
                <a:lnTo>
                  <a:pt x="2844362" y="3762666"/>
                </a:lnTo>
                <a:lnTo>
                  <a:pt x="2844362" y="4161771"/>
                </a:lnTo>
                <a:cubicBezTo>
                  <a:pt x="2080548" y="4245228"/>
                  <a:pt x="1302446" y="4359301"/>
                  <a:pt x="526130" y="4469547"/>
                </a:cubicBezTo>
                <a:lnTo>
                  <a:pt x="0" y="4542647"/>
                </a:lnTo>
                <a:lnTo>
                  <a:pt x="0" y="0"/>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Autofit/>
          </a:bodyP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3" name="TextBox 2"/>
          <p:cNvSpPr txBox="1"/>
          <p:nvPr/>
        </p:nvSpPr>
        <p:spPr>
          <a:xfrm>
            <a:off x="4622098" y="5604715"/>
            <a:ext cx="2406661" cy="523220"/>
          </a:xfrm>
          <a:prstGeom prst="rect">
            <a:avLst/>
          </a:prstGeom>
          <a:noFill/>
        </p:spPr>
        <p:txBody>
          <a:bodyPr wrap="square" rtlCol="0">
            <a:spAutoFit/>
          </a:bodyPr>
          <a:lstStyle/>
          <a:p>
            <a:pPr algn="ctr">
              <a:buClr>
                <a:srgbClr val="000000"/>
              </a:buClr>
            </a:pPr>
            <a:r>
              <a:rPr lang="en-US" sz="2800" b="1" kern="0">
                <a:solidFill>
                  <a:srgbClr val="FF0000"/>
                </a:solidFill>
                <a:latin typeface="Arial"/>
                <a:cs typeface="Arial"/>
                <a:sym typeface="Arial"/>
              </a:rPr>
              <a:t>(TIẾT 2)</a:t>
            </a:r>
          </a:p>
        </p:txBody>
      </p:sp>
    </p:spTree>
    <p:extLst>
      <p:ext uri="{BB962C8B-B14F-4D97-AF65-F5344CB8AC3E}">
        <p14:creationId xmlns:p14="http://schemas.microsoft.com/office/powerpoint/2010/main" val="1498588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722" t="19045" r="23093" b="48622"/>
          <a:stretch/>
        </p:blipFill>
        <p:spPr>
          <a:xfrm>
            <a:off x="4378534" y="373339"/>
            <a:ext cx="3495038" cy="1637771"/>
          </a:xfrm>
          <a:prstGeom prst="rect">
            <a:avLst/>
          </a:prstGeom>
        </p:spPr>
      </p:pic>
      <p:sp>
        <p:nvSpPr>
          <p:cNvPr id="12" name="文本框 11"/>
          <p:cNvSpPr txBox="1"/>
          <p:nvPr/>
        </p:nvSpPr>
        <p:spPr>
          <a:xfrm>
            <a:off x="3740161" y="2095111"/>
            <a:ext cx="5213181" cy="646986"/>
          </a:xfrm>
          <a:prstGeom prst="roundRect">
            <a:avLst/>
          </a:prstGeom>
          <a:solidFill>
            <a:schemeClr val="bg1"/>
          </a:solidFill>
        </p:spPr>
        <p:txBody>
          <a:bodyPr wrap="square" rtlCol="0">
            <a:spAutoFit/>
          </a:bodyPr>
          <a:lstStyle/>
          <a:p>
            <a:pPr algn="ctr">
              <a:buClr>
                <a:srgbClr val="000000"/>
              </a:buClr>
            </a:pPr>
            <a:r>
              <a:rPr lang="en-US" altLang="zh-CN" sz="3200" b="1" kern="0" spc="599" dirty="0">
                <a:solidFill>
                  <a:srgbClr val="00B050"/>
                </a:solidFill>
                <a:latin typeface="Arial"/>
                <a:ea typeface="宋体" panose="02010600030101010101" pitchFamily="2" charset="-122"/>
                <a:cs typeface="Times New Roman" panose="02020603050405020304" pitchFamily="18" charset="0"/>
                <a:sym typeface="Arial"/>
              </a:rPr>
              <a:t>YÊU CẦU CẦN ĐẠT</a:t>
            </a:r>
            <a:endParaRPr lang="zh-CN" altLang="en-US" sz="3200" b="1" kern="0" spc="599" dirty="0">
              <a:solidFill>
                <a:srgbClr val="00B050"/>
              </a:solidFill>
              <a:latin typeface="Arial"/>
              <a:ea typeface="宋体" panose="02010600030101010101" pitchFamily="2" charset="-122"/>
              <a:cs typeface="Times New Roman" panose="02020603050405020304" pitchFamily="18" charset="0"/>
              <a:sym typeface="Arial"/>
            </a:endParaRPr>
          </a:p>
        </p:txBody>
      </p:sp>
      <p:sp>
        <p:nvSpPr>
          <p:cNvPr id="13" name="矩形 12"/>
          <p:cNvSpPr/>
          <p:nvPr/>
        </p:nvSpPr>
        <p:spPr>
          <a:xfrm>
            <a:off x="408432" y="4286275"/>
            <a:ext cx="5011291" cy="2597827"/>
          </a:xfrm>
          <a:prstGeom prst="rect">
            <a:avLst/>
          </a:prstGeom>
        </p:spPr>
        <p:txBody>
          <a:bodyPr wrap="square">
            <a:spAutoFit/>
          </a:bodyPr>
          <a:lstStyle/>
          <a:p>
            <a:pPr algn="ctr">
              <a:lnSpc>
                <a:spcPct val="150000"/>
              </a:lnSpc>
              <a:buClr>
                <a:srgbClr val="000000"/>
              </a:buClr>
            </a:pPr>
            <a:r>
              <a:rPr lang="en-US" altLang="zh-CN" sz="2800" b="1" kern="0">
                <a:solidFill>
                  <a:srgbClr val="000000"/>
                </a:solidFill>
                <a:latin typeface="Arial"/>
                <a:ea typeface="华康娃娃体W5(P)" panose="040B0500000000000000" pitchFamily="82" charset="-122"/>
                <a:cs typeface="Times New Roman" panose="02020603050405020304" pitchFamily="18" charset="0"/>
                <a:sym typeface="Arial"/>
              </a:rPr>
              <a:t>1. B</a:t>
            </a:r>
            <a:r>
              <a:rPr lang="vi-VN" altLang="zh-CN" sz="2800" b="1" kern="0">
                <a:solidFill>
                  <a:srgbClr val="000000"/>
                </a:solidFill>
                <a:latin typeface="Arial"/>
                <a:ea typeface="华康娃娃体W5(P)" panose="040B0500000000000000" pitchFamily="82" charset="-122"/>
                <a:cs typeface="Times New Roman" panose="02020603050405020304" pitchFamily="18" charset="0"/>
                <a:sym typeface="Arial"/>
              </a:rPr>
              <a:t>iết cách làm tính trừ (có nhớ, bổ sung thêm dạng mượn 1 trăm) các số trong phạm vi 1000</a:t>
            </a:r>
            <a:r>
              <a:rPr lang="en-US" altLang="zh-CN" sz="2800" b="1" kern="0">
                <a:solidFill>
                  <a:srgbClr val="000000"/>
                </a:solidFill>
                <a:latin typeface="Arial"/>
                <a:ea typeface="华康娃娃体W5(P)" panose="040B0500000000000000" pitchFamily="82" charset="-122"/>
                <a:cs typeface="Times New Roman" panose="02020603050405020304" pitchFamily="18" charset="0"/>
                <a:sym typeface="Arial"/>
              </a:rPr>
              <a:t>.</a:t>
            </a:r>
            <a:r>
              <a:rPr lang="vi-VN" altLang="zh-CN" sz="2800" b="1" kern="0">
                <a:solidFill>
                  <a:srgbClr val="000000"/>
                </a:solidFill>
                <a:latin typeface="Arial"/>
                <a:ea typeface="华康娃娃体W5(P)" panose="040B0500000000000000" pitchFamily="82" charset="-122"/>
                <a:cs typeface="Times New Roman" panose="02020603050405020304" pitchFamily="18" charset="0"/>
                <a:sym typeface="Arial"/>
              </a:rPr>
              <a:t> </a:t>
            </a:r>
            <a:endParaRPr lang="zh-CN" altLang="en-US" sz="2800" b="1" kern="0" dirty="0">
              <a:solidFill>
                <a:srgbClr val="000000"/>
              </a:solidFill>
              <a:latin typeface="Arial"/>
              <a:ea typeface="华康娃娃体W5(P)" panose="040B0500000000000000" pitchFamily="82" charset="-122"/>
              <a:cs typeface="Times New Roman" panose="02020603050405020304" pitchFamily="18" charset="0"/>
              <a:sym typeface="Arial"/>
            </a:endParaRPr>
          </a:p>
        </p:txBody>
      </p:sp>
      <p:sp>
        <p:nvSpPr>
          <p:cNvPr id="15" name="矩形 14"/>
          <p:cNvSpPr/>
          <p:nvPr/>
        </p:nvSpPr>
        <p:spPr>
          <a:xfrm>
            <a:off x="7046844" y="4464876"/>
            <a:ext cx="4620850" cy="1951496"/>
          </a:xfrm>
          <a:prstGeom prst="rect">
            <a:avLst/>
          </a:prstGeom>
        </p:spPr>
        <p:txBody>
          <a:bodyPr wrap="square">
            <a:spAutoFit/>
          </a:bodyPr>
          <a:lstStyle/>
          <a:p>
            <a:pPr algn="ctr">
              <a:lnSpc>
                <a:spcPct val="150000"/>
              </a:lnSpc>
              <a:buClr>
                <a:srgbClr val="000000"/>
              </a:buClr>
            </a:pPr>
            <a:r>
              <a:rPr lang="en-US" altLang="zh-CN" sz="2800" b="1" kern="0">
                <a:solidFill>
                  <a:srgbClr val="000000"/>
                </a:solidFill>
                <a:latin typeface="Arial"/>
                <a:ea typeface="华康娃娃体W5(P)" panose="040B0500000000000000" pitchFamily="82" charset="-122"/>
                <a:cs typeface="Times New Roman" panose="02020603050405020304" pitchFamily="18" charset="0"/>
                <a:sym typeface="Arial"/>
              </a:rPr>
              <a:t>2. </a:t>
            </a:r>
            <a:r>
              <a:rPr lang="vi-VN" altLang="zh-CN" sz="2800" b="1" kern="0">
                <a:solidFill>
                  <a:srgbClr val="000000"/>
                </a:solidFill>
                <a:latin typeface="Arial"/>
                <a:ea typeface="华康娃娃体W5(P)" panose="040B0500000000000000" pitchFamily="82" charset="-122"/>
                <a:cs typeface="Times New Roman" panose="02020603050405020304" pitchFamily="18" charset="0"/>
                <a:sym typeface="Arial"/>
              </a:rPr>
              <a:t>Làm được dạng toán có lời văn với một bước tính.</a:t>
            </a:r>
            <a:endParaRPr lang="zh-CN" altLang="en-US" sz="2800" b="1" kern="0" dirty="0">
              <a:solidFill>
                <a:srgbClr val="000000"/>
              </a:solidFill>
              <a:latin typeface="Arial"/>
              <a:ea typeface="华康娃娃体W5(P)" panose="040B0500000000000000" pitchFamily="82" charset="-122"/>
              <a:cs typeface="Times New Roman" panose="02020603050405020304" pitchFamily="18" charset="0"/>
              <a:sym typeface="Arial"/>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124" y="1854481"/>
            <a:ext cx="1833598" cy="2431794"/>
          </a:xfrm>
          <a:prstGeom prst="rect">
            <a:avLst/>
          </a:prstGeom>
        </p:spPr>
      </p:pic>
      <p:pic>
        <p:nvPicPr>
          <p:cNvPr id="18" name="图片 1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1422" r="37270"/>
          <a:stretch/>
        </p:blipFill>
        <p:spPr>
          <a:xfrm>
            <a:off x="7873573" y="2238881"/>
            <a:ext cx="1715197" cy="2271877"/>
          </a:xfrm>
          <a:prstGeom prst="rect">
            <a:avLst/>
          </a:prstGeom>
        </p:spPr>
      </p:pic>
      <p:sp>
        <p:nvSpPr>
          <p:cNvPr id="19" name="椭圆 18"/>
          <p:cNvSpPr/>
          <p:nvPr/>
        </p:nvSpPr>
        <p:spPr>
          <a:xfrm rot="5400000">
            <a:off x="921118" y="435626"/>
            <a:ext cx="218986" cy="21898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0" name="椭圆 19"/>
          <p:cNvSpPr/>
          <p:nvPr/>
        </p:nvSpPr>
        <p:spPr>
          <a:xfrm rot="5400000">
            <a:off x="402554" y="432327"/>
            <a:ext cx="218986" cy="2189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1" name="椭圆 20"/>
          <p:cNvSpPr/>
          <p:nvPr/>
        </p:nvSpPr>
        <p:spPr>
          <a:xfrm rot="5400000">
            <a:off x="11448708" y="454575"/>
            <a:ext cx="218986" cy="2189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
        <p:nvSpPr>
          <p:cNvPr id="22" name="椭圆 21"/>
          <p:cNvSpPr/>
          <p:nvPr/>
        </p:nvSpPr>
        <p:spPr>
          <a:xfrm rot="5400000">
            <a:off x="10930144" y="451276"/>
            <a:ext cx="218986" cy="21898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zh-CN" altLang="en-US" sz="1859" kern="0">
              <a:solidFill>
                <a:srgbClr val="FFFFFF"/>
              </a:solidFill>
              <a:latin typeface="Arial"/>
              <a:ea typeface="宋体" panose="02010600030101010101" pitchFamily="2" charset="-122"/>
              <a:sym typeface="Arial"/>
            </a:endParaRPr>
          </a:p>
        </p:txBody>
      </p:sp>
    </p:spTree>
    <p:extLst>
      <p:ext uri="{BB962C8B-B14F-4D97-AF65-F5344CB8AC3E}">
        <p14:creationId xmlns:p14="http://schemas.microsoft.com/office/powerpoint/2010/main" val="281591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5290" y="900036"/>
            <a:ext cx="3800574" cy="570086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82" y="730593"/>
            <a:ext cx="7629808" cy="4767811"/>
          </a:xfrm>
          <a:prstGeom prst="rect">
            <a:avLst/>
          </a:prstGeom>
        </p:spPr>
      </p:pic>
      <p:sp>
        <p:nvSpPr>
          <p:cNvPr id="5" name="文本框 4"/>
          <p:cNvSpPr txBox="1"/>
          <p:nvPr/>
        </p:nvSpPr>
        <p:spPr>
          <a:xfrm>
            <a:off x="702999" y="1717512"/>
            <a:ext cx="5776020" cy="2793970"/>
          </a:xfrm>
          <a:prstGeom prst="rect">
            <a:avLst/>
          </a:prstGeom>
          <a:noFill/>
        </p:spPr>
        <p:txBody>
          <a:bodyPr wrap="square" rtlCol="0">
            <a:spAutoFit/>
          </a:bodyPr>
          <a:lstStyle/>
          <a:p>
            <a:pPr algn="ctr">
              <a:buClr>
                <a:srgbClr val="000000"/>
              </a:buClr>
            </a:pPr>
            <a:r>
              <a:rPr lang="en-US" altLang="zh-CN" sz="8778" b="1" kern="0" spc="599" dirty="0">
                <a:solidFill>
                  <a:srgbClr val="00B050"/>
                </a:solidFill>
                <a:latin typeface="Arial"/>
                <a:ea typeface="宋体" panose="02010600030101010101" pitchFamily="2" charset="-122"/>
                <a:cs typeface="Times New Roman" panose="02020603050405020304" pitchFamily="18" charset="0"/>
                <a:sym typeface="Arial"/>
              </a:rPr>
              <a:t>LUYỆN TẬP</a:t>
            </a:r>
            <a:endParaRPr lang="zh-CN" altLang="en-US" sz="8778" b="1" kern="0" spc="599" dirty="0">
              <a:solidFill>
                <a:srgbClr val="00B050"/>
              </a:solidFill>
              <a:latin typeface="Arial"/>
              <a:ea typeface="宋体" panose="02010600030101010101" pitchFamily="2" charset="-122"/>
              <a:cs typeface="Times New Roman" panose="02020603050405020304" pitchFamily="18" charset="0"/>
              <a:sym typeface="Arial"/>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3279" y="-183098"/>
            <a:ext cx="1944666" cy="1827381"/>
          </a:xfrm>
          <a:prstGeom prst="rect">
            <a:avLst/>
          </a:prstGeom>
        </p:spPr>
      </p:pic>
    </p:spTree>
    <p:extLst>
      <p:ext uri="{BB962C8B-B14F-4D97-AF65-F5344CB8AC3E}">
        <p14:creationId xmlns:p14="http://schemas.microsoft.com/office/powerpoint/2010/main" val="424669430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75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6" name="Google Shape;3151;p10">
            <a:extLst>
              <a:ext uri="{FF2B5EF4-FFF2-40B4-BE49-F238E27FC236}">
                <a16:creationId xmlns:a16="http://schemas.microsoft.com/office/drawing/2014/main" id="{04BB6F47-BF93-48DB-837F-A577019CFE17}"/>
              </a:ext>
            </a:extLst>
          </p:cNvPr>
          <p:cNvGrpSpPr/>
          <p:nvPr/>
        </p:nvGrpSpPr>
        <p:grpSpPr>
          <a:xfrm>
            <a:off x="3096728" y="660813"/>
            <a:ext cx="3614218" cy="570588"/>
            <a:chOff x="1296327" y="1647588"/>
            <a:chExt cx="3614218" cy="570588"/>
          </a:xfrm>
        </p:grpSpPr>
        <p:sp>
          <p:nvSpPr>
            <p:cNvPr id="7" name="Google Shape;3152;p10">
              <a:extLst>
                <a:ext uri="{FF2B5EF4-FFF2-40B4-BE49-F238E27FC236}">
                  <a16:creationId xmlns:a16="http://schemas.microsoft.com/office/drawing/2014/main" id="{1314A218-40BF-4003-8098-2AF8EA9A5892}"/>
                </a:ext>
              </a:extLst>
            </p:cNvPr>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8" name="Google Shape;3153;p10">
              <a:extLst>
                <a:ext uri="{FF2B5EF4-FFF2-40B4-BE49-F238E27FC236}">
                  <a16:creationId xmlns:a16="http://schemas.microsoft.com/office/drawing/2014/main" id="{B77072C7-4060-4060-ACF4-54FBBA7F7193}"/>
                </a:ext>
              </a:extLst>
            </p:cNvPr>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9" name="Google Shape;3154;p10">
            <a:extLst>
              <a:ext uri="{FF2B5EF4-FFF2-40B4-BE49-F238E27FC236}">
                <a16:creationId xmlns:a16="http://schemas.microsoft.com/office/drawing/2014/main" id="{10E4C44B-823C-4041-AA9B-60A80209CC15}"/>
              </a:ext>
            </a:extLst>
          </p:cNvPr>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10" name="Google Shape;3155;p10">
            <a:extLst>
              <a:ext uri="{FF2B5EF4-FFF2-40B4-BE49-F238E27FC236}">
                <a16:creationId xmlns:a16="http://schemas.microsoft.com/office/drawing/2014/main" id="{0A23A439-D68A-4674-80E7-BC308449A0AB}"/>
              </a:ext>
            </a:extLst>
          </p:cNvPr>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11" name="Google Shape;3156;p10">
            <a:extLst>
              <a:ext uri="{FF2B5EF4-FFF2-40B4-BE49-F238E27FC236}">
                <a16:creationId xmlns:a16="http://schemas.microsoft.com/office/drawing/2014/main" id="{C4A68BCC-A3AE-4280-9E22-9924E6B6FCAF}"/>
              </a:ext>
            </a:extLst>
          </p:cNvPr>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12" name="Google Shape;3157;p10">
            <a:extLst>
              <a:ext uri="{FF2B5EF4-FFF2-40B4-BE49-F238E27FC236}">
                <a16:creationId xmlns:a16="http://schemas.microsoft.com/office/drawing/2014/main" id="{FF751BD6-251F-4C4C-88FB-96562C000885}"/>
              </a:ext>
            </a:extLst>
          </p:cNvPr>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13" name="Google Shape;3158;p10">
            <a:extLst>
              <a:ext uri="{FF2B5EF4-FFF2-40B4-BE49-F238E27FC236}">
                <a16:creationId xmlns:a16="http://schemas.microsoft.com/office/drawing/2014/main" id="{32BC11C4-3ABE-4EBE-A386-A2A05CFCAC7B}"/>
              </a:ext>
            </a:extLst>
          </p:cNvPr>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14" name="Google Shape;3159;p10">
            <a:extLst>
              <a:ext uri="{FF2B5EF4-FFF2-40B4-BE49-F238E27FC236}">
                <a16:creationId xmlns:a16="http://schemas.microsoft.com/office/drawing/2014/main" id="{C1F47E94-7607-4A7D-A8AE-AD5F774A324F}"/>
              </a:ext>
            </a:extLst>
          </p:cNvPr>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15" name="Google Shape;3160;p10">
            <a:extLst>
              <a:ext uri="{FF2B5EF4-FFF2-40B4-BE49-F238E27FC236}">
                <a16:creationId xmlns:a16="http://schemas.microsoft.com/office/drawing/2014/main" id="{97DF109E-A88F-4A04-B27E-0D69929C92B5}"/>
              </a:ext>
            </a:extLst>
          </p:cNvPr>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16" name="Google Shape;3161;p10">
            <a:extLst>
              <a:ext uri="{FF2B5EF4-FFF2-40B4-BE49-F238E27FC236}">
                <a16:creationId xmlns:a16="http://schemas.microsoft.com/office/drawing/2014/main" id="{CE9D69EA-B458-4F80-B02B-CBF806B52C70}"/>
              </a:ext>
            </a:extLst>
          </p:cNvPr>
          <p:cNvGrpSpPr/>
          <p:nvPr/>
        </p:nvGrpSpPr>
        <p:grpSpPr>
          <a:xfrm>
            <a:off x="3541464" y="4026912"/>
            <a:ext cx="1147790" cy="1569660"/>
            <a:chOff x="1566470" y="2095726"/>
            <a:chExt cx="1147790" cy="1569660"/>
          </a:xfrm>
        </p:grpSpPr>
        <p:grpSp>
          <p:nvGrpSpPr>
            <p:cNvPr id="20" name="Google Shape;3162;p10">
              <a:extLst>
                <a:ext uri="{FF2B5EF4-FFF2-40B4-BE49-F238E27FC236}">
                  <a16:creationId xmlns:a16="http://schemas.microsoft.com/office/drawing/2014/main" id="{C3552C87-3A96-4FDF-9E39-37E8E516F937}"/>
                </a:ext>
              </a:extLst>
            </p:cNvPr>
            <p:cNvGrpSpPr/>
            <p:nvPr/>
          </p:nvGrpSpPr>
          <p:grpSpPr>
            <a:xfrm>
              <a:off x="1566470" y="2095726"/>
              <a:ext cx="1147790" cy="1569660"/>
              <a:chOff x="1697011" y="2095726"/>
              <a:chExt cx="1147790" cy="1569660"/>
            </a:xfrm>
          </p:grpSpPr>
          <p:sp>
            <p:nvSpPr>
              <p:cNvPr id="22" name="Google Shape;3163;p10">
                <a:extLst>
                  <a:ext uri="{FF2B5EF4-FFF2-40B4-BE49-F238E27FC236}">
                    <a16:creationId xmlns:a16="http://schemas.microsoft.com/office/drawing/2014/main" id="{810F98C0-2B41-44F6-8105-9DCB973AE60E}"/>
                  </a:ext>
                </a:extLst>
              </p:cNvPr>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23" name="Google Shape;3164;p10">
                <a:extLst>
                  <a:ext uri="{FF2B5EF4-FFF2-40B4-BE49-F238E27FC236}">
                    <a16:creationId xmlns:a16="http://schemas.microsoft.com/office/drawing/2014/main" id="{2F16D512-B7CA-4158-BB01-9C4C692F44FD}"/>
                  </a:ext>
                </a:extLst>
              </p:cNvPr>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21" name="Google Shape;3165;p10">
              <a:extLst>
                <a:ext uri="{FF2B5EF4-FFF2-40B4-BE49-F238E27FC236}">
                  <a16:creationId xmlns:a16="http://schemas.microsoft.com/office/drawing/2014/main" id="{EA349108-49DD-4631-AA8D-B0B5E5664BB9}"/>
                </a:ext>
              </a:extLst>
            </p:cNvPr>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24" name="Google Shape;3166;p10">
            <a:extLst>
              <a:ext uri="{FF2B5EF4-FFF2-40B4-BE49-F238E27FC236}">
                <a16:creationId xmlns:a16="http://schemas.microsoft.com/office/drawing/2014/main" id="{CF9027F5-33C4-4B8E-9918-D79D9E88C36C}"/>
              </a:ext>
            </a:extLst>
          </p:cNvPr>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25" name="Google Shape;3167;p10">
            <a:extLst>
              <a:ext uri="{FF2B5EF4-FFF2-40B4-BE49-F238E27FC236}">
                <a16:creationId xmlns:a16="http://schemas.microsoft.com/office/drawing/2014/main" id="{4C51312B-3C1F-4CE4-8324-06B415EC2909}"/>
              </a:ext>
            </a:extLst>
          </p:cNvPr>
          <p:cNvGrpSpPr/>
          <p:nvPr/>
        </p:nvGrpSpPr>
        <p:grpSpPr>
          <a:xfrm>
            <a:off x="6640264" y="4026912"/>
            <a:ext cx="1147790" cy="1569660"/>
            <a:chOff x="1566470" y="2095726"/>
            <a:chExt cx="1147790" cy="1569660"/>
          </a:xfrm>
        </p:grpSpPr>
        <p:grpSp>
          <p:nvGrpSpPr>
            <p:cNvPr id="26" name="Google Shape;3168;p10">
              <a:extLst>
                <a:ext uri="{FF2B5EF4-FFF2-40B4-BE49-F238E27FC236}">
                  <a16:creationId xmlns:a16="http://schemas.microsoft.com/office/drawing/2014/main" id="{6C8402CE-2A36-4313-8DA6-CA7359A1D58B}"/>
                </a:ext>
              </a:extLst>
            </p:cNvPr>
            <p:cNvGrpSpPr/>
            <p:nvPr/>
          </p:nvGrpSpPr>
          <p:grpSpPr>
            <a:xfrm>
              <a:off x="1566470" y="2095726"/>
              <a:ext cx="1147790" cy="1569660"/>
              <a:chOff x="1697011" y="2095726"/>
              <a:chExt cx="1147790" cy="1569660"/>
            </a:xfrm>
          </p:grpSpPr>
          <p:sp>
            <p:nvSpPr>
              <p:cNvPr id="28" name="Google Shape;3169;p10">
                <a:extLst>
                  <a:ext uri="{FF2B5EF4-FFF2-40B4-BE49-F238E27FC236}">
                    <a16:creationId xmlns:a16="http://schemas.microsoft.com/office/drawing/2014/main" id="{E3F2210F-7BFC-4A8A-9BD3-5EDA613C4502}"/>
                  </a:ext>
                </a:extLst>
              </p:cNvPr>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29" name="Google Shape;3170;p10">
                <a:extLst>
                  <a:ext uri="{FF2B5EF4-FFF2-40B4-BE49-F238E27FC236}">
                    <a16:creationId xmlns:a16="http://schemas.microsoft.com/office/drawing/2014/main" id="{2D060B0A-1DEC-4BB3-B172-0036FB55D48B}"/>
                  </a:ext>
                </a:extLst>
              </p:cNvPr>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27" name="Google Shape;3171;p10">
              <a:extLst>
                <a:ext uri="{FF2B5EF4-FFF2-40B4-BE49-F238E27FC236}">
                  <a16:creationId xmlns:a16="http://schemas.microsoft.com/office/drawing/2014/main" id="{33540330-CC34-42D7-B10E-E2A464A115FE}"/>
                </a:ext>
              </a:extLst>
            </p:cNvPr>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 name="Google Shape;3172;p10">
            <a:extLst>
              <a:ext uri="{FF2B5EF4-FFF2-40B4-BE49-F238E27FC236}">
                <a16:creationId xmlns:a16="http://schemas.microsoft.com/office/drawing/2014/main" id="{12F81CF9-F749-4390-ADC1-A6BF2FF27FCC}"/>
              </a:ext>
            </a:extLst>
          </p:cNvPr>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500"/>
                                        <p:tgtEl>
                                          <p:spTgt spid="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Effect transition="in" filter="fade">
                                      <p:cBhvr>
                                        <p:cTn id="40" dur="500"/>
                                        <p:tgtEl>
                                          <p:spTgt spid="1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37" name="Google Shape;3177;p11">
            <a:extLst>
              <a:ext uri="{FF2B5EF4-FFF2-40B4-BE49-F238E27FC236}">
                <a16:creationId xmlns:a16="http://schemas.microsoft.com/office/drawing/2014/main" id="{094C76EA-4C95-4088-A15B-465221239FD0}"/>
              </a:ext>
            </a:extLst>
          </p:cNvPr>
          <p:cNvGrpSpPr/>
          <p:nvPr/>
        </p:nvGrpSpPr>
        <p:grpSpPr>
          <a:xfrm>
            <a:off x="1140928" y="749713"/>
            <a:ext cx="1918940" cy="570588"/>
            <a:chOff x="1001228" y="571913"/>
            <a:chExt cx="1918940" cy="570588"/>
          </a:xfrm>
        </p:grpSpPr>
        <p:grpSp>
          <p:nvGrpSpPr>
            <p:cNvPr id="38" name="Google Shape;3178;p11">
              <a:extLst>
                <a:ext uri="{FF2B5EF4-FFF2-40B4-BE49-F238E27FC236}">
                  <a16:creationId xmlns:a16="http://schemas.microsoft.com/office/drawing/2014/main" id="{926271FA-32AC-4C2C-B8D1-ADC61C1FBCAD}"/>
                </a:ext>
              </a:extLst>
            </p:cNvPr>
            <p:cNvGrpSpPr/>
            <p:nvPr/>
          </p:nvGrpSpPr>
          <p:grpSpPr>
            <a:xfrm>
              <a:off x="1797268" y="619281"/>
              <a:ext cx="1122900" cy="523220"/>
              <a:chOff x="1999127" y="1726873"/>
              <a:chExt cx="1122900" cy="523220"/>
            </a:xfrm>
          </p:grpSpPr>
          <p:sp>
            <p:nvSpPr>
              <p:cNvPr id="40" name="Google Shape;3179;p11">
                <a:extLst>
                  <a:ext uri="{FF2B5EF4-FFF2-40B4-BE49-F238E27FC236}">
                    <a16:creationId xmlns:a16="http://schemas.microsoft.com/office/drawing/2014/main" id="{17926391-261D-491F-A515-17C23431FC12}"/>
                  </a:ext>
                </a:extLst>
              </p:cNvPr>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3180;p11">
                <a:extLst>
                  <a:ext uri="{FF2B5EF4-FFF2-40B4-BE49-F238E27FC236}">
                    <a16:creationId xmlns:a16="http://schemas.microsoft.com/office/drawing/2014/main" id="{28047278-3BEE-42CA-85C2-55C6996A63E1}"/>
                  </a:ext>
                </a:extLst>
              </p:cNvPr>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9" name="Google Shape;3181;p11">
              <a:extLst>
                <a:ext uri="{FF2B5EF4-FFF2-40B4-BE49-F238E27FC236}">
                  <a16:creationId xmlns:a16="http://schemas.microsoft.com/office/drawing/2014/main" id="{41A5C842-308A-4E67-9377-81F4303AE077}"/>
                </a:ext>
              </a:extLst>
            </p:cNvPr>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43" name="Google Shape;3182;p11">
            <a:extLst>
              <a:ext uri="{FF2B5EF4-FFF2-40B4-BE49-F238E27FC236}">
                <a16:creationId xmlns:a16="http://schemas.microsoft.com/office/drawing/2014/main" id="{7C0E8B11-CD74-48ED-A240-492FCD5564BB}"/>
              </a:ext>
            </a:extLst>
          </p:cNvPr>
          <p:cNvGraphicFramePr/>
          <p:nvPr/>
        </p:nvGraphicFramePr>
        <p:xfrm>
          <a:off x="1320800" y="2103966"/>
          <a:ext cx="9258250" cy="2010825"/>
        </p:xfrm>
        <a:graphic>
          <a:graphicData uri="http://schemas.openxmlformats.org/drawingml/2006/table">
            <a:tbl>
              <a:tblPr firstRow="1" bandRow="1">
                <a:noFill/>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val="10002"/>
                  </a:ext>
                </a:extLst>
              </a:tr>
            </a:tbl>
          </a:graphicData>
        </a:graphic>
      </p:graphicFrame>
      <p:sp>
        <p:nvSpPr>
          <p:cNvPr id="44" name="Google Shape;3183;p11">
            <a:extLst>
              <a:ext uri="{FF2B5EF4-FFF2-40B4-BE49-F238E27FC236}">
                <a16:creationId xmlns:a16="http://schemas.microsoft.com/office/drawing/2014/main" id="{F0CCA81E-3CA6-4D49-B9C1-377CEE295549}"/>
              </a:ext>
            </a:extLst>
          </p:cNvPr>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45" name="Google Shape;3184;p11">
            <a:extLst>
              <a:ext uri="{FF2B5EF4-FFF2-40B4-BE49-F238E27FC236}">
                <a16:creationId xmlns:a16="http://schemas.microsoft.com/office/drawing/2014/main" id="{0BDA1114-0D63-49E0-B87B-2BBED4C0E832}"/>
              </a:ext>
            </a:extLst>
          </p:cNvPr>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46" name="Google Shape;3185;p11">
            <a:extLst>
              <a:ext uri="{FF2B5EF4-FFF2-40B4-BE49-F238E27FC236}">
                <a16:creationId xmlns:a16="http://schemas.microsoft.com/office/drawing/2014/main" id="{9571E3DA-CD0D-4071-854D-84A22436CA2E}"/>
              </a:ext>
            </a:extLst>
          </p:cNvPr>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extLst>
      <p:ext uri="{BB962C8B-B14F-4D97-AF65-F5344CB8AC3E}">
        <p14:creationId xmlns:p14="http://schemas.microsoft.com/office/powerpoint/2010/main" val="14818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190;p12">
            <a:extLst>
              <a:ext uri="{FF2B5EF4-FFF2-40B4-BE49-F238E27FC236}">
                <a16:creationId xmlns:a16="http://schemas.microsoft.com/office/drawing/2014/main" id="{C0EAD021-06B8-47D2-B8EC-CAD25FD0FB47}"/>
              </a:ext>
            </a:extLst>
          </p:cNvPr>
          <p:cNvGrpSpPr/>
          <p:nvPr/>
        </p:nvGrpSpPr>
        <p:grpSpPr>
          <a:xfrm>
            <a:off x="879671" y="437656"/>
            <a:ext cx="5259872" cy="570588"/>
            <a:chOff x="1296327" y="1647588"/>
            <a:chExt cx="5259872" cy="570588"/>
          </a:xfrm>
        </p:grpSpPr>
        <p:sp>
          <p:nvSpPr>
            <p:cNvPr id="3" name="Google Shape;3191;p12">
              <a:extLst>
                <a:ext uri="{FF2B5EF4-FFF2-40B4-BE49-F238E27FC236}">
                  <a16:creationId xmlns:a16="http://schemas.microsoft.com/office/drawing/2014/main" id="{E65B57FA-5098-4EF7-9CB9-246AFC12BA4F}"/>
                </a:ext>
              </a:extLst>
            </p:cNvPr>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4" name="Google Shape;3192;p12">
              <a:extLst>
                <a:ext uri="{FF2B5EF4-FFF2-40B4-BE49-F238E27FC236}">
                  <a16:creationId xmlns:a16="http://schemas.microsoft.com/office/drawing/2014/main" id="{5B4C641D-4E17-4BC1-B4B1-ACE806F955E4}"/>
                </a:ext>
              </a:extLst>
            </p:cNvPr>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5" name="Google Shape;3193;p12" descr="Screen Clipping">
            <a:extLst>
              <a:ext uri="{FF2B5EF4-FFF2-40B4-BE49-F238E27FC236}">
                <a16:creationId xmlns:a16="http://schemas.microsoft.com/office/drawing/2014/main" id="{F49DA5E7-5712-4FE6-83CE-4A824FF76043}"/>
              </a:ext>
            </a:extLst>
          </p:cNvPr>
          <p:cNvPicPr preferRelativeResize="0"/>
          <p:nvPr/>
        </p:nvPicPr>
        <p:blipFill rotWithShape="1">
          <a:blip r:embed="rId2">
            <a:alphaModFix/>
          </a:blip>
          <a:srcRect/>
          <a:stretch/>
        </p:blipFill>
        <p:spPr>
          <a:xfrm>
            <a:off x="2119331" y="1152717"/>
            <a:ext cx="7535327" cy="5048955"/>
          </a:xfrm>
          <a:prstGeom prst="rect">
            <a:avLst/>
          </a:prstGeom>
          <a:noFill/>
          <a:ln>
            <a:noFill/>
          </a:ln>
        </p:spPr>
      </p:pic>
      <p:cxnSp>
        <p:nvCxnSpPr>
          <p:cNvPr id="6" name="Google Shape;3194;p12">
            <a:extLst>
              <a:ext uri="{FF2B5EF4-FFF2-40B4-BE49-F238E27FC236}">
                <a16:creationId xmlns:a16="http://schemas.microsoft.com/office/drawing/2014/main" id="{31B04384-8E58-4318-B98C-62FD70D14594}"/>
              </a:ext>
            </a:extLst>
          </p:cNvPr>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7" name="Google Shape;3195;p12">
            <a:extLst>
              <a:ext uri="{FF2B5EF4-FFF2-40B4-BE49-F238E27FC236}">
                <a16:creationId xmlns:a16="http://schemas.microsoft.com/office/drawing/2014/main" id="{2D7D96DF-379F-4A70-8D5F-00FD7787BC17}"/>
              </a:ext>
            </a:extLst>
          </p:cNvPr>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8" name="Google Shape;3196;p12">
            <a:extLst>
              <a:ext uri="{FF2B5EF4-FFF2-40B4-BE49-F238E27FC236}">
                <a16:creationId xmlns:a16="http://schemas.microsoft.com/office/drawing/2014/main" id="{32E4A989-D216-4BB9-9F25-55E8686BCBA5}"/>
              </a:ext>
            </a:extLst>
          </p:cNvPr>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0810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201;p13">
            <a:extLst>
              <a:ext uri="{FF2B5EF4-FFF2-40B4-BE49-F238E27FC236}">
                <a16:creationId xmlns:a16="http://schemas.microsoft.com/office/drawing/2014/main" id="{8D69FFAF-2F15-47A3-B794-BE497CCABB06}"/>
              </a:ext>
            </a:extLst>
          </p:cNvPr>
          <p:cNvGrpSpPr/>
          <p:nvPr/>
        </p:nvGrpSpPr>
        <p:grpSpPr>
          <a:xfrm>
            <a:off x="662659" y="337739"/>
            <a:ext cx="10390672" cy="1432363"/>
            <a:chOff x="1296327" y="1647588"/>
            <a:chExt cx="10390672" cy="1432363"/>
          </a:xfrm>
        </p:grpSpPr>
        <p:sp>
          <p:nvSpPr>
            <p:cNvPr id="3" name="Google Shape;3202;p13">
              <a:extLst>
                <a:ext uri="{FF2B5EF4-FFF2-40B4-BE49-F238E27FC236}">
                  <a16:creationId xmlns:a16="http://schemas.microsoft.com/office/drawing/2014/main" id="{67073C4A-779E-4018-BD5F-7AB8264257EB}"/>
                </a:ext>
              </a:extLst>
            </p:cNvPr>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4" name="Google Shape;3203;p13">
              <a:extLst>
                <a:ext uri="{FF2B5EF4-FFF2-40B4-BE49-F238E27FC236}">
                  <a16:creationId xmlns:a16="http://schemas.microsoft.com/office/drawing/2014/main" id="{928B38E2-4A3E-430D-875F-EF29EFE28F69}"/>
                </a:ext>
              </a:extLst>
            </p:cNvPr>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5" name="Google Shape;3204;p13">
            <a:extLst>
              <a:ext uri="{FF2B5EF4-FFF2-40B4-BE49-F238E27FC236}">
                <a16:creationId xmlns:a16="http://schemas.microsoft.com/office/drawing/2014/main" id="{46E7FA7E-55A3-4A8A-A0B7-5DFC08AA363E}"/>
              </a:ext>
            </a:extLst>
          </p:cNvPr>
          <p:cNvSpPr txBox="1"/>
          <p:nvPr/>
        </p:nvSpPr>
        <p:spPr>
          <a:xfrm>
            <a:off x="1048067" y="1839143"/>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6" name="Google Shape;3205;p13">
            <a:extLst>
              <a:ext uri="{FF2B5EF4-FFF2-40B4-BE49-F238E27FC236}">
                <a16:creationId xmlns:a16="http://schemas.microsoft.com/office/drawing/2014/main" id="{356C9D84-9CBA-414E-A298-6F21F2B7E27B}"/>
              </a:ext>
            </a:extLst>
          </p:cNvPr>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extLst>
      <p:ext uri="{BB962C8B-B14F-4D97-AF65-F5344CB8AC3E}">
        <p14:creationId xmlns:p14="http://schemas.microsoft.com/office/powerpoint/2010/main" val="129794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210;p14">
            <a:extLst>
              <a:ext uri="{FF2B5EF4-FFF2-40B4-BE49-F238E27FC236}">
                <a16:creationId xmlns:a16="http://schemas.microsoft.com/office/drawing/2014/main" id="{18211848-28B1-470A-8D5C-F34762EBE868}"/>
              </a:ext>
            </a:extLst>
          </p:cNvPr>
          <p:cNvGrpSpPr/>
          <p:nvPr/>
        </p:nvGrpSpPr>
        <p:grpSpPr>
          <a:xfrm>
            <a:off x="710511" y="564686"/>
            <a:ext cx="3150289" cy="2494177"/>
            <a:chOff x="1201797" y="1647588"/>
            <a:chExt cx="3150289" cy="2494177"/>
          </a:xfrm>
        </p:grpSpPr>
        <p:sp>
          <p:nvSpPr>
            <p:cNvPr id="3" name="Google Shape;3211;p14">
              <a:extLst>
                <a:ext uri="{FF2B5EF4-FFF2-40B4-BE49-F238E27FC236}">
                  <a16:creationId xmlns:a16="http://schemas.microsoft.com/office/drawing/2014/main" id="{31427BE0-0EAC-4630-91FF-09F515C70FB1}"/>
                </a:ext>
              </a:extLst>
            </p:cNvPr>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4" name="Google Shape;3212;p14">
              <a:extLst>
                <a:ext uri="{FF2B5EF4-FFF2-40B4-BE49-F238E27FC236}">
                  <a16:creationId xmlns:a16="http://schemas.microsoft.com/office/drawing/2014/main" id="{E985F804-E87D-4143-A03A-AD100649CFDE}"/>
                </a:ext>
              </a:extLst>
            </p:cNvPr>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5" name="Google Shape;3213;p14">
            <a:extLst>
              <a:ext uri="{FF2B5EF4-FFF2-40B4-BE49-F238E27FC236}">
                <a16:creationId xmlns:a16="http://schemas.microsoft.com/office/drawing/2014/main" id="{3579EB6B-85B4-4C52-916B-353F1590C45E}"/>
              </a:ext>
            </a:extLst>
          </p:cNvPr>
          <p:cNvGrpSpPr/>
          <p:nvPr/>
        </p:nvGrpSpPr>
        <p:grpSpPr>
          <a:xfrm>
            <a:off x="4397591" y="717086"/>
            <a:ext cx="5933884" cy="523220"/>
            <a:chOff x="1711516" y="1747756"/>
            <a:chExt cx="5933884" cy="523220"/>
          </a:xfrm>
        </p:grpSpPr>
        <p:sp>
          <p:nvSpPr>
            <p:cNvPr id="6" name="Google Shape;3214;p14">
              <a:extLst>
                <a:ext uri="{FF2B5EF4-FFF2-40B4-BE49-F238E27FC236}">
                  <a16:creationId xmlns:a16="http://schemas.microsoft.com/office/drawing/2014/main" id="{88CB937B-3D33-4057-92D6-DE4B7A96DE08}"/>
                </a:ext>
              </a:extLst>
            </p:cNvPr>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7" name="Google Shape;3215;p14">
              <a:extLst>
                <a:ext uri="{FF2B5EF4-FFF2-40B4-BE49-F238E27FC236}">
                  <a16:creationId xmlns:a16="http://schemas.microsoft.com/office/drawing/2014/main" id="{DC378859-F836-4995-871E-7929F4D5CD21}"/>
                </a:ext>
              </a:extLst>
            </p:cNvPr>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3216;p14">
              <a:extLst>
                <a:ext uri="{FF2B5EF4-FFF2-40B4-BE49-F238E27FC236}">
                  <a16:creationId xmlns:a16="http://schemas.microsoft.com/office/drawing/2014/main" id="{E2BEF32A-2046-47BB-8AA3-746393F0AA31}"/>
                </a:ext>
              </a:extLst>
            </p:cNvPr>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217;p14">
              <a:extLst>
                <a:ext uri="{FF2B5EF4-FFF2-40B4-BE49-F238E27FC236}">
                  <a16:creationId xmlns:a16="http://schemas.microsoft.com/office/drawing/2014/main" id="{07B4EADA-86F1-4DF3-A61D-1BF0D933F64B}"/>
                </a:ext>
              </a:extLst>
            </p:cNvPr>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3218;p14">
              <a:extLst>
                <a:ext uri="{FF2B5EF4-FFF2-40B4-BE49-F238E27FC236}">
                  <a16:creationId xmlns:a16="http://schemas.microsoft.com/office/drawing/2014/main" id="{DF6D3A6B-D947-4016-8CEB-A9130ADA4928}"/>
                </a:ext>
              </a:extLst>
            </p:cNvPr>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 name="Google Shape;3219;p14">
            <a:extLst>
              <a:ext uri="{FF2B5EF4-FFF2-40B4-BE49-F238E27FC236}">
                <a16:creationId xmlns:a16="http://schemas.microsoft.com/office/drawing/2014/main" id="{AD142DCB-A887-4FFF-BF05-4CD0EB71275F}"/>
              </a:ext>
            </a:extLst>
          </p:cNvPr>
          <p:cNvPicPr preferRelativeResize="0"/>
          <p:nvPr/>
        </p:nvPicPr>
        <p:blipFill rotWithShape="1">
          <a:blip r:embed="rId2">
            <a:alphaModFix/>
          </a:blip>
          <a:srcRect/>
          <a:stretch/>
        </p:blipFill>
        <p:spPr>
          <a:xfrm>
            <a:off x="3666752" y="1380793"/>
            <a:ext cx="7395563" cy="5002392"/>
          </a:xfrm>
          <a:prstGeom prst="rect">
            <a:avLst/>
          </a:prstGeom>
          <a:noFill/>
          <a:ln>
            <a:noFill/>
          </a:ln>
        </p:spPr>
      </p:pic>
      <p:grpSp>
        <p:nvGrpSpPr>
          <p:cNvPr id="12" name="Google Shape;3220;p14">
            <a:extLst>
              <a:ext uri="{FF2B5EF4-FFF2-40B4-BE49-F238E27FC236}">
                <a16:creationId xmlns:a16="http://schemas.microsoft.com/office/drawing/2014/main" id="{DB0484A7-5D06-474E-8F0E-B17530CBF797}"/>
              </a:ext>
            </a:extLst>
          </p:cNvPr>
          <p:cNvGrpSpPr/>
          <p:nvPr/>
        </p:nvGrpSpPr>
        <p:grpSpPr>
          <a:xfrm>
            <a:off x="4188517" y="3852272"/>
            <a:ext cx="699230" cy="609600"/>
            <a:chOff x="1839017" y="3577189"/>
            <a:chExt cx="699230" cy="609600"/>
          </a:xfrm>
        </p:grpSpPr>
        <p:sp>
          <p:nvSpPr>
            <p:cNvPr id="13" name="Google Shape;3221;p14">
              <a:extLst>
                <a:ext uri="{FF2B5EF4-FFF2-40B4-BE49-F238E27FC236}">
                  <a16:creationId xmlns:a16="http://schemas.microsoft.com/office/drawing/2014/main" id="{B136FB47-F057-4B56-A16F-0A8BF556A2F9}"/>
                </a:ext>
              </a:extLst>
            </p:cNvPr>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14" name="Google Shape;3222;p14">
              <a:extLst>
                <a:ext uri="{FF2B5EF4-FFF2-40B4-BE49-F238E27FC236}">
                  <a16:creationId xmlns:a16="http://schemas.microsoft.com/office/drawing/2014/main" id="{E75CAB63-EA80-4B2F-A04C-DB2DDA651769}"/>
                </a:ext>
              </a:extLst>
            </p:cNvPr>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15" name="Google Shape;3223;p14">
            <a:extLst>
              <a:ext uri="{FF2B5EF4-FFF2-40B4-BE49-F238E27FC236}">
                <a16:creationId xmlns:a16="http://schemas.microsoft.com/office/drawing/2014/main" id="{5978200F-03EC-47AE-883C-D39CB839F0F8}"/>
              </a:ext>
            </a:extLst>
          </p:cNvPr>
          <p:cNvGrpSpPr/>
          <p:nvPr/>
        </p:nvGrpSpPr>
        <p:grpSpPr>
          <a:xfrm>
            <a:off x="6111344" y="3179172"/>
            <a:ext cx="699230" cy="609600"/>
            <a:chOff x="1839017" y="3577189"/>
            <a:chExt cx="699230" cy="609600"/>
          </a:xfrm>
        </p:grpSpPr>
        <p:sp>
          <p:nvSpPr>
            <p:cNvPr id="16" name="Google Shape;3224;p14">
              <a:extLst>
                <a:ext uri="{FF2B5EF4-FFF2-40B4-BE49-F238E27FC236}">
                  <a16:creationId xmlns:a16="http://schemas.microsoft.com/office/drawing/2014/main" id="{F00D9ACA-C009-4F43-82A0-929C71CC84C4}"/>
                </a:ext>
              </a:extLst>
            </p:cNvPr>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17" name="Google Shape;3225;p14">
              <a:extLst>
                <a:ext uri="{FF2B5EF4-FFF2-40B4-BE49-F238E27FC236}">
                  <a16:creationId xmlns:a16="http://schemas.microsoft.com/office/drawing/2014/main" id="{011D4781-97A0-455F-B78D-4D880B0B4F4E}"/>
                </a:ext>
              </a:extLst>
            </p:cNvPr>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18" name="Google Shape;3226;p14">
            <a:extLst>
              <a:ext uri="{FF2B5EF4-FFF2-40B4-BE49-F238E27FC236}">
                <a16:creationId xmlns:a16="http://schemas.microsoft.com/office/drawing/2014/main" id="{5C91B1B9-4FE5-4373-B99D-0B8E799A388D}"/>
              </a:ext>
            </a:extLst>
          </p:cNvPr>
          <p:cNvGrpSpPr/>
          <p:nvPr/>
        </p:nvGrpSpPr>
        <p:grpSpPr>
          <a:xfrm>
            <a:off x="4378197" y="5309632"/>
            <a:ext cx="699230" cy="609600"/>
            <a:chOff x="1839017" y="3577189"/>
            <a:chExt cx="699230" cy="609600"/>
          </a:xfrm>
        </p:grpSpPr>
        <p:sp>
          <p:nvSpPr>
            <p:cNvPr id="19" name="Google Shape;3227;p14">
              <a:extLst>
                <a:ext uri="{FF2B5EF4-FFF2-40B4-BE49-F238E27FC236}">
                  <a16:creationId xmlns:a16="http://schemas.microsoft.com/office/drawing/2014/main" id="{842336F6-8213-4ADF-8AF3-768A5FADEB8E}"/>
                </a:ext>
              </a:extLst>
            </p:cNvPr>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20" name="Google Shape;3228;p14">
              <a:extLst>
                <a:ext uri="{FF2B5EF4-FFF2-40B4-BE49-F238E27FC236}">
                  <a16:creationId xmlns:a16="http://schemas.microsoft.com/office/drawing/2014/main" id="{B8B8B9AE-F2D2-4275-AD83-F3A9494A0C06}"/>
                </a:ext>
              </a:extLst>
            </p:cNvPr>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21" name="Google Shape;3229;p14">
            <a:extLst>
              <a:ext uri="{FF2B5EF4-FFF2-40B4-BE49-F238E27FC236}">
                <a16:creationId xmlns:a16="http://schemas.microsoft.com/office/drawing/2014/main" id="{E4033F3E-E002-4A71-9C47-2BEE8FB8BC0F}"/>
              </a:ext>
            </a:extLst>
          </p:cNvPr>
          <p:cNvGrpSpPr/>
          <p:nvPr/>
        </p:nvGrpSpPr>
        <p:grpSpPr>
          <a:xfrm>
            <a:off x="7286580" y="5411232"/>
            <a:ext cx="699230" cy="609600"/>
            <a:chOff x="1839017" y="3577189"/>
            <a:chExt cx="699230" cy="609600"/>
          </a:xfrm>
        </p:grpSpPr>
        <p:sp>
          <p:nvSpPr>
            <p:cNvPr id="22" name="Google Shape;3230;p14">
              <a:extLst>
                <a:ext uri="{FF2B5EF4-FFF2-40B4-BE49-F238E27FC236}">
                  <a16:creationId xmlns:a16="http://schemas.microsoft.com/office/drawing/2014/main" id="{BE5D07F4-F4D8-43FD-BE45-9617CE2E112D}"/>
                </a:ext>
              </a:extLst>
            </p:cNvPr>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23" name="Google Shape;3231;p14">
              <a:extLst>
                <a:ext uri="{FF2B5EF4-FFF2-40B4-BE49-F238E27FC236}">
                  <a16:creationId xmlns:a16="http://schemas.microsoft.com/office/drawing/2014/main" id="{1F06B214-6775-4964-A4B9-FE5894FF182A}"/>
                </a:ext>
              </a:extLst>
            </p:cNvPr>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24" name="Google Shape;3232;p14">
            <a:extLst>
              <a:ext uri="{FF2B5EF4-FFF2-40B4-BE49-F238E27FC236}">
                <a16:creationId xmlns:a16="http://schemas.microsoft.com/office/drawing/2014/main" id="{B8B303AB-A254-4245-9A4B-A4989C8CADB2}"/>
              </a:ext>
            </a:extLst>
          </p:cNvPr>
          <p:cNvGrpSpPr/>
          <p:nvPr/>
        </p:nvGrpSpPr>
        <p:grpSpPr>
          <a:xfrm>
            <a:off x="8219544" y="2501094"/>
            <a:ext cx="609600" cy="609600"/>
            <a:chOff x="1883832" y="3577189"/>
            <a:chExt cx="609600" cy="609600"/>
          </a:xfrm>
        </p:grpSpPr>
        <p:sp>
          <p:nvSpPr>
            <p:cNvPr id="25" name="Google Shape;3233;p14">
              <a:extLst>
                <a:ext uri="{FF2B5EF4-FFF2-40B4-BE49-F238E27FC236}">
                  <a16:creationId xmlns:a16="http://schemas.microsoft.com/office/drawing/2014/main" id="{A89A90A9-7E79-4F6A-A4A7-400A4FCFCB25}"/>
                </a:ext>
              </a:extLst>
            </p:cNvPr>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26" name="Google Shape;3234;p14">
              <a:extLst>
                <a:ext uri="{FF2B5EF4-FFF2-40B4-BE49-F238E27FC236}">
                  <a16:creationId xmlns:a16="http://schemas.microsoft.com/office/drawing/2014/main" id="{4E4F01FE-D144-4A4B-B786-7F3226C62967}"/>
                </a:ext>
              </a:extLst>
            </p:cNvPr>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27" name="Google Shape;3235;p14">
            <a:extLst>
              <a:ext uri="{FF2B5EF4-FFF2-40B4-BE49-F238E27FC236}">
                <a16:creationId xmlns:a16="http://schemas.microsoft.com/office/drawing/2014/main" id="{1F34CE6A-6023-4F22-8F03-BFF22336BB74}"/>
              </a:ext>
            </a:extLst>
          </p:cNvPr>
          <p:cNvGrpSpPr/>
          <p:nvPr/>
        </p:nvGrpSpPr>
        <p:grpSpPr>
          <a:xfrm>
            <a:off x="9260944" y="1602133"/>
            <a:ext cx="699230" cy="609600"/>
            <a:chOff x="1864417" y="3577189"/>
            <a:chExt cx="699230" cy="609600"/>
          </a:xfrm>
        </p:grpSpPr>
        <p:sp>
          <p:nvSpPr>
            <p:cNvPr id="28" name="Google Shape;3236;p14">
              <a:extLst>
                <a:ext uri="{FF2B5EF4-FFF2-40B4-BE49-F238E27FC236}">
                  <a16:creationId xmlns:a16="http://schemas.microsoft.com/office/drawing/2014/main" id="{39248B18-0F07-4D48-B048-EF5EA583D188}"/>
                </a:ext>
              </a:extLst>
            </p:cNvPr>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29" name="Google Shape;3237;p14">
              <a:extLst>
                <a:ext uri="{FF2B5EF4-FFF2-40B4-BE49-F238E27FC236}">
                  <a16:creationId xmlns:a16="http://schemas.microsoft.com/office/drawing/2014/main" id="{A5D70B2F-F1C1-4635-9474-13BBE595E646}"/>
                </a:ext>
              </a:extLst>
            </p:cNvPr>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0" name="Google Shape;3238;p14">
            <a:extLst>
              <a:ext uri="{FF2B5EF4-FFF2-40B4-BE49-F238E27FC236}">
                <a16:creationId xmlns:a16="http://schemas.microsoft.com/office/drawing/2014/main" id="{2F22AA2A-39F4-474B-B88D-A6E5D7D056C4}"/>
              </a:ext>
            </a:extLst>
          </p:cNvPr>
          <p:cNvGrpSpPr/>
          <p:nvPr/>
        </p:nvGrpSpPr>
        <p:grpSpPr>
          <a:xfrm>
            <a:off x="9585159" y="4801632"/>
            <a:ext cx="870751" cy="609600"/>
            <a:chOff x="1864417" y="3577189"/>
            <a:chExt cx="870751" cy="609600"/>
          </a:xfrm>
        </p:grpSpPr>
        <p:sp>
          <p:nvSpPr>
            <p:cNvPr id="31" name="Google Shape;3239;p14">
              <a:extLst>
                <a:ext uri="{FF2B5EF4-FFF2-40B4-BE49-F238E27FC236}">
                  <a16:creationId xmlns:a16="http://schemas.microsoft.com/office/drawing/2014/main" id="{004EC8C3-47B5-41DE-8E27-42050427B0C5}"/>
                </a:ext>
              </a:extLst>
            </p:cNvPr>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 name="Google Shape;3240;p14">
              <a:extLst>
                <a:ext uri="{FF2B5EF4-FFF2-40B4-BE49-F238E27FC236}">
                  <a16:creationId xmlns:a16="http://schemas.microsoft.com/office/drawing/2014/main" id="{0D12EC7F-5197-45E1-A3A9-134FEC4AD9C9}"/>
                </a:ext>
              </a:extLst>
            </p:cNvPr>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3" name="Google Shape;3241;p14">
            <a:extLst>
              <a:ext uri="{FF2B5EF4-FFF2-40B4-BE49-F238E27FC236}">
                <a16:creationId xmlns:a16="http://schemas.microsoft.com/office/drawing/2014/main" id="{C302F906-EB3F-45EA-AFCF-473BB2F00FA1}"/>
              </a:ext>
            </a:extLst>
          </p:cNvPr>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242;p14">
            <a:extLst>
              <a:ext uri="{FF2B5EF4-FFF2-40B4-BE49-F238E27FC236}">
                <a16:creationId xmlns:a16="http://schemas.microsoft.com/office/drawing/2014/main" id="{112E50BC-7344-4140-98F2-274AECAF0AA3}"/>
              </a:ext>
            </a:extLst>
          </p:cNvPr>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243;p14">
            <a:extLst>
              <a:ext uri="{FF2B5EF4-FFF2-40B4-BE49-F238E27FC236}">
                <a16:creationId xmlns:a16="http://schemas.microsoft.com/office/drawing/2014/main" id="{1C401AB5-6D87-4C1E-9544-1865F9738CE6}"/>
              </a:ext>
            </a:extLst>
          </p:cNvPr>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3244;p14">
            <a:extLst>
              <a:ext uri="{FF2B5EF4-FFF2-40B4-BE49-F238E27FC236}">
                <a16:creationId xmlns:a16="http://schemas.microsoft.com/office/drawing/2014/main" id="{F62A644C-6696-4430-AF4B-19E2D4F69BD3}"/>
              </a:ext>
            </a:extLst>
          </p:cNvPr>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245;p14">
            <a:extLst>
              <a:ext uri="{FF2B5EF4-FFF2-40B4-BE49-F238E27FC236}">
                <a16:creationId xmlns:a16="http://schemas.microsoft.com/office/drawing/2014/main" id="{5EE8C901-A6EA-4479-8A53-93036E51F586}"/>
              </a:ext>
            </a:extLst>
          </p:cNvPr>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 name="Google Shape;3246;p14" descr="Screen Clipping">
            <a:extLst>
              <a:ext uri="{FF2B5EF4-FFF2-40B4-BE49-F238E27FC236}">
                <a16:creationId xmlns:a16="http://schemas.microsoft.com/office/drawing/2014/main" id="{E1EA93BB-3DD8-4212-8FDC-4538BD88C6B1}"/>
              </a:ext>
            </a:extLst>
          </p:cNvPr>
          <p:cNvPicPr preferRelativeResize="0"/>
          <p:nvPr/>
        </p:nvPicPr>
        <p:blipFill rotWithShape="1">
          <a:blip r:embed="rId3">
            <a:alphaModFix/>
          </a:blip>
          <a:srcRect l="10577" r="5864" b="3024"/>
          <a:stretch/>
        </p:blipFill>
        <p:spPr>
          <a:xfrm>
            <a:off x="4039888" y="1602133"/>
            <a:ext cx="657900" cy="1097578"/>
          </a:xfrm>
          <a:prstGeom prst="rect">
            <a:avLst/>
          </a:prstGeom>
          <a:noFill/>
          <a:ln>
            <a:noFill/>
          </a:ln>
        </p:spPr>
      </p:pic>
    </p:spTree>
    <p:extLst>
      <p:ext uri="{BB962C8B-B14F-4D97-AF65-F5344CB8AC3E}">
        <p14:creationId xmlns:p14="http://schemas.microsoft.com/office/powerpoint/2010/main" val="27532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25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339</Words>
  <Application>Microsoft Office PowerPoint</Application>
  <PresentationFormat>Widescreen</PresentationFormat>
  <Paragraphs>79</Paragraphs>
  <Slides>11</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Math Subject for Middle School - 7th Grade: Ratio, Proportion and Percent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Thu Hường</dc:creator>
  <cp:lastModifiedBy>Nguyễn Thu Hường</cp:lastModifiedBy>
  <cp:revision>1</cp:revision>
  <dcterms:created xsi:type="dcterms:W3CDTF">2022-04-16T15:23:57Z</dcterms:created>
  <dcterms:modified xsi:type="dcterms:W3CDTF">2022-04-16T15:27:19Z</dcterms:modified>
</cp:coreProperties>
</file>