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7" r:id="rId3"/>
  </p:sldMasterIdLst>
  <p:notesMasterIdLst>
    <p:notesMasterId r:id="rId12"/>
  </p:notesMasterIdLst>
  <p:sldIdLst>
    <p:sldId id="263" r:id="rId4"/>
    <p:sldId id="321" r:id="rId5"/>
    <p:sldId id="257" r:id="rId6"/>
    <p:sldId id="258" r:id="rId7"/>
    <p:sldId id="259" r:id="rId8"/>
    <p:sldId id="2007577128" r:id="rId9"/>
    <p:sldId id="2007577127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D334E-E961-43BD-BEC0-B79AF7089C06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85861-F467-453A-93D0-EE0C0F2A3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7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02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237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91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55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70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gi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3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7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1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435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431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716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667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4433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4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17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70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15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0446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710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48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31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971096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392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78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8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94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9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69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6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7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0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3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5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0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202B-A732-470E-A57F-87EBC0D1FFD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6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B202B-A732-470E-A57F-87EBC0D1FFD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CDDFB-102F-4385-AC3D-88DFBCD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3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12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55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716484" y="106016"/>
            <a:ext cx="2705323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E36C09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11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2350489" y="232092"/>
            <a:ext cx="91155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ĐỘ DÀI VÀ ĐƠN VỊ ĐO ĐỘ DÀI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TIỀN VIỆT NAM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4" name="Google Shape;4344;p1"/>
          <p:cNvSpPr txBox="1"/>
          <p:nvPr/>
        </p:nvSpPr>
        <p:spPr>
          <a:xfrm>
            <a:off x="1873405" y="1513184"/>
            <a:ext cx="7839307" cy="252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55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ĐỀ- XI- MÉT. MÉT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KI-LÔ-MÉT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4342;p1"/>
          <p:cNvSpPr txBox="1"/>
          <p:nvPr/>
        </p:nvSpPr>
        <p:spPr>
          <a:xfrm>
            <a:off x="3938180" y="3882537"/>
            <a:ext cx="38660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Tiết 2 </a:t>
            </a:r>
          </a:p>
        </p:txBody>
      </p:sp>
      <p:sp>
        <p:nvSpPr>
          <p:cNvPr id="10" name="Google Shape;4342;p1"/>
          <p:cNvSpPr txBox="1"/>
          <p:nvPr/>
        </p:nvSpPr>
        <p:spPr>
          <a:xfrm>
            <a:off x="5871180" y="4889043"/>
            <a:ext cx="24353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Tr.67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8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hận biết được các đơn vị đo độ dài đề-xi-mét, mét và quan hệ giữa các đơn vị đo độ dài đó.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3"/>
            <a:chOff x="752655" y="2065203"/>
            <a:chExt cx="10209001" cy="1119804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hực hiện chuyển đổi và ước lượng các số đo đơn giản theo độ dài của các đơn vị đo đã học.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0"/>
            <a:ext cx="10340838" cy="1157108"/>
            <a:chOff x="778314" y="3315253"/>
            <a:chExt cx="10210371" cy="1062445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tư duy, lập luận toán học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7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Số 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39567"/>
            <a:ext cx="9474068" cy="120028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Mẫu: 		2 dm + 3 dm = 5 dm			4 m + 6 m = 10 m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233336"/>
            <a:ext cx="10693773" cy="1569620"/>
            <a:chOff x="2353055" y="2078841"/>
            <a:chExt cx="10693773" cy="1569620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 dm + 8 dm =                dm		26 dm + 45 dm =              dm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65 m – 30 m =                m			51 m – 16 m =</a:t>
              </a:r>
              <a:r>
                <a:rPr lang="vi-VN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             m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430660" y="2236982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404434" y="2982008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83691" y="2245338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82676" y="2951715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511253" y="345514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13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7" name="Google Shape;4467;p10"/>
          <p:cNvSpPr txBox="1"/>
          <p:nvPr/>
        </p:nvSpPr>
        <p:spPr>
          <a:xfrm>
            <a:off x="3604180" y="419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35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8" name="Google Shape;4468;p10"/>
          <p:cNvSpPr txBox="1"/>
          <p:nvPr/>
        </p:nvSpPr>
        <p:spPr>
          <a:xfrm>
            <a:off x="9530763" y="3450679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71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9" name="Google Shape;4469;p10"/>
          <p:cNvSpPr txBox="1"/>
          <p:nvPr/>
        </p:nvSpPr>
        <p:spPr>
          <a:xfrm>
            <a:off x="9203202" y="4163055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35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Quan sát tranh và trả lời câu hỏi: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30 m + 15 m =  45 m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477703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Vậy</a:t>
            </a: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Rô- bốt phải đi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30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200288"/>
            <a:chOff x="2967936" y="602271"/>
            <a:chExt cx="10187765" cy="1200288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u bay xa 7 m. 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>
            <a:cxnSpLocks/>
          </p:cNvCxnSpPr>
          <p:nvPr/>
        </p:nvCxnSpPr>
        <p:spPr>
          <a:xfrm>
            <a:off x="10177953" y="743224"/>
            <a:ext cx="62339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6848504" y="693915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4830909" y="13098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1361591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>
            <a:cxnSpLocks/>
          </p:cNvCxnSpPr>
          <p:nvPr/>
        </p:nvCxnSpPr>
        <p:spPr>
          <a:xfrm flipV="1">
            <a:off x="5676083" y="1276789"/>
            <a:ext cx="1024323" cy="10403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433393" y="1267703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vi-VN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Rô-bốt đá xa nhất.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 </a:t>
            </a:r>
            <a:r>
              <a:rPr lang="vi-VN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Vì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 m &gt; 5m &gt; 2m)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b) Việt đá quả cầu bay xa hơn Nam bao nhiêu mét?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Bài giải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Việt đá quả cầu xa hơn Nam số mét là: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 – 4 = 1 (m)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18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hận biết được các đơn vị đo độ dài đề-xi-mét, mét và quan hệ giữa các đơn vị đo độ dài đó.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3"/>
            <a:chOff x="752655" y="2065203"/>
            <a:chExt cx="10209001" cy="1119804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hực hiện chuyển đổi và ước lượng các số đo đơn giản theo độ dài của các đơn vị đo đã học.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0"/>
            <a:ext cx="10340838" cy="1157108"/>
            <a:chOff x="778314" y="3315253"/>
            <a:chExt cx="10210371" cy="1062445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tư duy, lập luận toán học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22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5225339" y="2828835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819500" y="1431697"/>
            <a:ext cx="625523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432</Words>
  <Application>Microsoft Office PowerPoint</Application>
  <PresentationFormat>Widescreen</PresentationFormat>
  <Paragraphs>51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Calibri Light</vt:lpstr>
      <vt:lpstr>UTM Cookies</vt:lpstr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Nguyễn Thu Hường</cp:lastModifiedBy>
  <cp:revision>6</cp:revision>
  <dcterms:created xsi:type="dcterms:W3CDTF">2022-03-08T15:42:24Z</dcterms:created>
  <dcterms:modified xsi:type="dcterms:W3CDTF">2022-03-18T03:02:00Z</dcterms:modified>
</cp:coreProperties>
</file>