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3.xml" ContentType="application/vnd.openxmlformats-officedocument.theme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5" r:id="rId2"/>
    <p:sldMasterId id="2147483678" r:id="rId3"/>
    <p:sldMasterId id="2147483691" r:id="rId4"/>
  </p:sldMasterIdLst>
  <p:notesMasterIdLst>
    <p:notesMasterId r:id="rId16"/>
  </p:notesMasterIdLst>
  <p:sldIdLst>
    <p:sldId id="257" r:id="rId5"/>
    <p:sldId id="321" r:id="rId6"/>
    <p:sldId id="259" r:id="rId7"/>
    <p:sldId id="260" r:id="rId8"/>
    <p:sldId id="268" r:id="rId9"/>
    <p:sldId id="262" r:id="rId10"/>
    <p:sldId id="263" r:id="rId11"/>
    <p:sldId id="264" r:id="rId12"/>
    <p:sldId id="2007577128" r:id="rId13"/>
    <p:sldId id="2007577127" r:id="rId14"/>
    <p:sldId id="2007577094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985" autoAdjust="0"/>
    <p:restoredTop sz="94660"/>
  </p:normalViewPr>
  <p:slideViewPr>
    <p:cSldViewPr snapToGrid="0">
      <p:cViewPr varScale="1">
        <p:scale>
          <a:sx n="62" d="100"/>
          <a:sy n="62" d="100"/>
        </p:scale>
        <p:origin x="44" y="1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7D72DFE-CC58-422F-82A9-3FE7F1DF2B30}" type="datetimeFigureOut">
              <a:rPr lang="en-US" smtClean="0"/>
              <a:t>3/18/2022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035D26C-2954-4AC2-946C-4096485225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02315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35" name="Google Shape;4335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36" name="Google Shape;4336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80346587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50" name="Google Shape;4350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351" name="Google Shape;4351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52" name="Google Shape;4352;p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3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61258907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70" name="Google Shape;4370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71" name="Google Shape;4371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76510126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81" name="Google Shape;4381;p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82" name="Google Shape;4382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19224778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20" name="Google Shape;4420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21" name="Google Shape;4421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25839599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37" name="Google Shape;4437;p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38" name="Google Shape;4438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305477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13" Type="http://schemas.openxmlformats.org/officeDocument/2006/relationships/image" Target="../media/image26.png"/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12" Type="http://schemas.openxmlformats.org/officeDocument/2006/relationships/image" Target="../media/image25.pn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3.xml"/><Relationship Id="rId6" Type="http://schemas.openxmlformats.org/officeDocument/2006/relationships/image" Target="../media/image19.png"/><Relationship Id="rId11" Type="http://schemas.openxmlformats.org/officeDocument/2006/relationships/image" Target="../media/image24.png"/><Relationship Id="rId5" Type="http://schemas.openxmlformats.org/officeDocument/2006/relationships/image" Target="../media/image18.png"/><Relationship Id="rId10" Type="http://schemas.openxmlformats.org/officeDocument/2006/relationships/image" Target="../media/image23.png"/><Relationship Id="rId4" Type="http://schemas.openxmlformats.org/officeDocument/2006/relationships/image" Target="../media/image17.png"/><Relationship Id="rId9" Type="http://schemas.openxmlformats.org/officeDocument/2006/relationships/image" Target="../media/image22.png"/><Relationship Id="rId14" Type="http://schemas.openxmlformats.org/officeDocument/2006/relationships/image" Target="../media/image27.png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30.svg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31.gif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32.png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30.svg"/><Relationship Id="rId4" Type="http://schemas.openxmlformats.org/officeDocument/2006/relationships/image" Target="../media/image33.png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DB557F-FA64-4B96-A6B2-2A20DBE5331C}" type="datetimeFigureOut">
              <a:rPr lang="en-US" smtClean="0"/>
              <a:t>3/18/2022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E37340-E016-4FA3-94FD-167B97B7C8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02425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DB557F-FA64-4B96-A6B2-2A20DBE5331C}" type="datetimeFigureOut">
              <a:rPr lang="en-US" smtClean="0"/>
              <a:t>3/18/2022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E37340-E016-4FA3-94FD-167B97B7C8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32263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DB557F-FA64-4B96-A6B2-2A20DBE5331C}" type="datetimeFigureOut">
              <a:rPr lang="en-US" smtClean="0"/>
              <a:t>3/18/2022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E37340-E016-4FA3-94FD-167B97B7C8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026922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>
  <p:cSld name="1_Title Slide">
    <p:bg>
      <p:bgPr>
        <a:solidFill>
          <a:srgbClr val="E36C09"/>
        </a:solidFill>
        <a:effectLst/>
      </p:bgPr>
    </p:bg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oogle Shape;14;p23"/>
          <p:cNvGrpSpPr/>
          <p:nvPr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15" name="Google Shape;15;p23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6" name="Google Shape;16;p23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17" name="Google Shape;17;p23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8" name="Google Shape;18;p23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9" name="Google Shape;19;p23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20" name="Google Shape;20;p23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1" name="Google Shape;21;p23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" name="Google Shape;22;p23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3" name="Google Shape;23;p23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24;p23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5" name="Google Shape;25;p23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6" name="Google Shape;26;p23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7" name="Google Shape;27;p23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8" name="Google Shape;28;p23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9" name="Google Shape;29;p23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30" name="Google Shape;30;p23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1" name="Google Shape;31;p23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32" name="Google Shape;32;p23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33" name="Google Shape;33;p23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4" name="Google Shape;34;p23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35" name="Google Shape;35;p23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" name="Google Shape;36;p23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7" name="Google Shape;37;p23"/>
          <p:cNvGrpSpPr/>
          <p:nvPr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8" name="Google Shape;38;p23"/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" name="Google Shape;39;p23"/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40" name="Google Shape;40;p23"/>
          <p:cNvGrpSpPr/>
          <p:nvPr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41" name="Google Shape;41;p23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" name="Google Shape;42;p23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" name="Google Shape;43;p23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" name="Google Shape;44;p23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" name="Google Shape;45;p23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" name="Google Shape;46;p23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" name="Google Shape;47;p23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" name="Google Shape;48;p23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" name="Google Shape;49;p23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" name="Google Shape;50;p23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51" name="Google Shape;51;p23"/>
          <p:cNvGrpSpPr/>
          <p:nvPr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52" name="Google Shape;52;p23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" name="Google Shape;53;p23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54" name="Google Shape;54;p23"/>
          <p:cNvSpPr/>
          <p:nvPr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5" name="Google Shape;55;p23"/>
          <p:cNvSpPr/>
          <p:nvPr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56" name="Google Shape;56;p23"/>
          <p:cNvGrpSpPr/>
          <p:nvPr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7" name="Google Shape;57;p23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" name="Google Shape;58;p23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59" name="Google Shape;59;p23"/>
          <p:cNvSpPr/>
          <p:nvPr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0" name="Google Shape;60;p23"/>
          <p:cNvSpPr/>
          <p:nvPr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1" name="Google Shape;61;p23"/>
          <p:cNvSpPr/>
          <p:nvPr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2" name="Google Shape;62;p23"/>
          <p:cNvSpPr/>
          <p:nvPr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3" name="Google Shape;63;p23"/>
          <p:cNvSpPr/>
          <p:nvPr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4" name="Google Shape;64;p23"/>
          <p:cNvSpPr/>
          <p:nvPr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5" name="Google Shape;65;p23"/>
          <p:cNvSpPr/>
          <p:nvPr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6" name="Google Shape;66;p23"/>
          <p:cNvSpPr/>
          <p:nvPr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7" name="Google Shape;67;p23"/>
          <p:cNvSpPr/>
          <p:nvPr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8" name="Google Shape;68;p23"/>
          <p:cNvSpPr/>
          <p:nvPr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9" name="Google Shape;69;p23"/>
          <p:cNvSpPr/>
          <p:nvPr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0" name="Google Shape;70;p23"/>
          <p:cNvSpPr/>
          <p:nvPr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1" name="Google Shape;71;p23"/>
          <p:cNvSpPr/>
          <p:nvPr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2" name="Google Shape;72;p23"/>
          <p:cNvSpPr/>
          <p:nvPr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3" name="Google Shape;73;p23"/>
          <p:cNvSpPr/>
          <p:nvPr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4" name="Google Shape;74;p23"/>
          <p:cNvSpPr/>
          <p:nvPr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5" name="Google Shape;75;p23"/>
          <p:cNvSpPr/>
          <p:nvPr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6" name="Google Shape;76;p23"/>
          <p:cNvSpPr/>
          <p:nvPr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7" name="Google Shape;77;p23"/>
          <p:cNvSpPr/>
          <p:nvPr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8" name="Google Shape;78;p23"/>
          <p:cNvSpPr/>
          <p:nvPr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9" name="Google Shape;79;p23"/>
          <p:cNvSpPr/>
          <p:nvPr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0" name="Google Shape;80;p23"/>
          <p:cNvSpPr/>
          <p:nvPr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1" name="Google Shape;81;p23"/>
          <p:cNvSpPr/>
          <p:nvPr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2" name="Google Shape;82;p23"/>
          <p:cNvSpPr/>
          <p:nvPr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3" name="Google Shape;83;p23"/>
          <p:cNvSpPr/>
          <p:nvPr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4" name="Google Shape;84;p23"/>
          <p:cNvSpPr/>
          <p:nvPr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5" name="Google Shape;85;p23"/>
          <p:cNvSpPr/>
          <p:nvPr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6" name="Google Shape;86;p23"/>
          <p:cNvSpPr/>
          <p:nvPr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7" name="Google Shape;87;p23"/>
          <p:cNvSpPr/>
          <p:nvPr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8" name="Google Shape;88;p23"/>
          <p:cNvSpPr/>
          <p:nvPr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9" name="Google Shape;89;p23"/>
          <p:cNvSpPr/>
          <p:nvPr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0" name="Google Shape;90;p23"/>
          <p:cNvSpPr/>
          <p:nvPr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1" name="Google Shape;91;p23"/>
          <p:cNvSpPr/>
          <p:nvPr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2" name="Google Shape;92;p23"/>
          <p:cNvSpPr/>
          <p:nvPr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3" name="Google Shape;93;p23"/>
          <p:cNvSpPr/>
          <p:nvPr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4" name="Google Shape;94;p23"/>
          <p:cNvSpPr/>
          <p:nvPr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5" name="Google Shape;95;p23"/>
          <p:cNvSpPr/>
          <p:nvPr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6" name="Google Shape;96;p23"/>
          <p:cNvSpPr/>
          <p:nvPr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7" name="Google Shape;97;p23"/>
          <p:cNvSpPr/>
          <p:nvPr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8" name="Google Shape;98;p23"/>
          <p:cNvSpPr/>
          <p:nvPr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9" name="Google Shape;99;p23"/>
          <p:cNvSpPr/>
          <p:nvPr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0" name="Google Shape;100;p23"/>
          <p:cNvSpPr/>
          <p:nvPr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1" name="Google Shape;101;p23"/>
          <p:cNvSpPr/>
          <p:nvPr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2" name="Google Shape;102;p23"/>
          <p:cNvSpPr/>
          <p:nvPr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3" name="Google Shape;103;p23"/>
          <p:cNvSpPr/>
          <p:nvPr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04" name="Google Shape;104;p23"/>
          <p:cNvGrpSpPr/>
          <p:nvPr/>
        </p:nvGrpSpPr>
        <p:grpSpPr>
          <a:xfrm>
            <a:off x="745412" y="1491606"/>
            <a:ext cx="9867486" cy="4773077"/>
            <a:chOff x="623255" y="927125"/>
            <a:chExt cx="7691377" cy="3871900"/>
          </a:xfrm>
        </p:grpSpPr>
        <p:sp>
          <p:nvSpPr>
            <p:cNvPr id="105" name="Google Shape;105;p23"/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solidFill>
              <a:srgbClr val="FABF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06" name="Google Shape;106;p23"/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</p:grpSpPr>
          <p:sp>
            <p:nvSpPr>
              <p:cNvPr id="107" name="Google Shape;107;p23"/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solidFill>
                <a:srgbClr val="FABF8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8" name="Google Shape;108;p23"/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solidFill>
                <a:srgbClr val="FABF8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9" name="Google Shape;109;p23"/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solidFill>
                <a:srgbClr val="FABF8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110" name="Google Shape;110;p23"/>
          <p:cNvGrpSpPr/>
          <p:nvPr/>
        </p:nvGrpSpPr>
        <p:grpSpPr>
          <a:xfrm>
            <a:off x="8391927" y="4047629"/>
            <a:ext cx="2301387" cy="1593766"/>
            <a:chOff x="4799733" y="3457797"/>
            <a:chExt cx="2301387" cy="1593766"/>
          </a:xfrm>
        </p:grpSpPr>
        <p:sp>
          <p:nvSpPr>
            <p:cNvPr id="111" name="Google Shape;111;p23"/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2" name="Google Shape;112;p23"/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3" name="Google Shape;113;p23"/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4" name="Google Shape;114;p23"/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5" name="Google Shape;115;p23"/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6" name="Google Shape;116;p23"/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7" name="Google Shape;117;p23"/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8" name="Google Shape;118;p23"/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9" name="Google Shape;119;p23"/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0" name="Google Shape;120;p23"/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1" name="Google Shape;121;p23"/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2" name="Google Shape;122;p23"/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3" name="Google Shape;123;p23"/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4" name="Google Shape;124;p23"/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5" name="Google Shape;125;p23"/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6" name="Google Shape;126;p23"/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7" name="Google Shape;127;p23"/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8" name="Google Shape;128;p23"/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9" name="Google Shape;129;p23"/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0" name="Google Shape;130;p23"/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1" name="Google Shape;131;p23"/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2" name="Google Shape;132;p23"/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3" name="Google Shape;133;p23"/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4" name="Google Shape;134;p23"/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5" name="Google Shape;135;p23"/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6" name="Google Shape;136;p23"/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7" name="Google Shape;137;p23"/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8" name="Google Shape;138;p23"/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9" name="Google Shape;139;p23"/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0" name="Google Shape;140;p23"/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1" name="Google Shape;141;p23"/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2" name="Google Shape;142;p23"/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3" name="Google Shape;143;p23"/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4" name="Google Shape;144;p23"/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5" name="Google Shape;145;p23"/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6" name="Google Shape;146;p23"/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7" name="Google Shape;147;p23"/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8" name="Google Shape;148;p23"/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9" name="Google Shape;149;p23"/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0" name="Google Shape;150;p23"/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1" name="Google Shape;151;p23"/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2" name="Google Shape;152;p23"/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3" name="Google Shape;153;p23"/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4" name="Google Shape;154;p23"/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5" name="Google Shape;155;p23"/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6" name="Google Shape;156;p23"/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7" name="Google Shape;157;p23"/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8" name="Google Shape;158;p23"/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9" name="Google Shape;159;p23"/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0" name="Google Shape;160;p23"/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1" name="Google Shape;161;p23"/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2" name="Google Shape;162;p23"/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3" name="Google Shape;163;p23"/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4" name="Google Shape;164;p23"/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5" name="Google Shape;165;p23"/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6" name="Google Shape;166;p23"/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67" name="Google Shape;167;p23"/>
          <p:cNvGrpSpPr/>
          <p:nvPr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168" name="Google Shape;168;p23"/>
            <p:cNvGrpSpPr/>
            <p:nvPr/>
          </p:nvGrpSpPr>
          <p:grpSpPr>
            <a:xfrm>
              <a:off x="1598355" y="4368136"/>
              <a:ext cx="868989" cy="1258447"/>
              <a:chOff x="3235834" y="3793115"/>
              <a:chExt cx="868989" cy="1258447"/>
            </a:xfrm>
          </p:grpSpPr>
          <p:sp>
            <p:nvSpPr>
              <p:cNvPr id="169" name="Google Shape;169;p23"/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grpSp>
            <p:nvGrpSpPr>
              <p:cNvPr id="170" name="Google Shape;170;p23"/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171" name="Google Shape;171;p23"/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72" name="Google Shape;172;p23"/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73" name="Google Shape;173;p23"/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74" name="Google Shape;174;p23"/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75" name="Google Shape;175;p23"/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76" name="Google Shape;176;p23"/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77" name="Google Shape;177;p23"/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78" name="Google Shape;178;p23"/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79" name="Google Shape;179;p23"/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80" name="Google Shape;180;p23"/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81" name="Google Shape;181;p23"/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82" name="Google Shape;182;p23"/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83" name="Google Shape;183;p23"/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84" name="Google Shape;184;p23"/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85" name="Google Shape;185;p23"/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86" name="Google Shape;186;p23"/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87" name="Google Shape;187;p23"/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88" name="Google Shape;188;p23"/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89" name="Google Shape;189;p23"/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90" name="Google Shape;190;p23"/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91" name="Google Shape;191;p23"/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92" name="Google Shape;192;p23"/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93" name="Google Shape;193;p23"/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94" name="Google Shape;194;p23"/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</p:grpSp>
        <p:sp>
          <p:nvSpPr>
            <p:cNvPr id="195" name="Google Shape;195;p23"/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6" name="Google Shape;196;p23"/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7" name="Google Shape;197;p23"/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8" name="Google Shape;198;p23"/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9" name="Google Shape;199;p23"/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0" name="Google Shape;200;p23"/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1" name="Google Shape;201;p23"/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2" name="Google Shape;202;p23"/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3" name="Google Shape;203;p23"/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4" name="Google Shape;204;p23"/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5" name="Google Shape;205;p23"/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6" name="Google Shape;206;p23"/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7" name="Google Shape;207;p23"/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8" name="Google Shape;208;p23"/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9" name="Google Shape;209;p23"/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0" name="Google Shape;210;p23"/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1" name="Google Shape;211;p23"/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2" name="Google Shape;212;p23"/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3" name="Google Shape;213;p23"/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4" name="Google Shape;214;p23"/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5" name="Google Shape;215;p23"/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6" name="Google Shape;216;p23"/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7" name="Google Shape;217;p23"/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8" name="Google Shape;218;p23"/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9" name="Google Shape;219;p23"/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0" name="Google Shape;220;p23"/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1" name="Google Shape;221;p23"/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2" name="Google Shape;222;p23"/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3" name="Google Shape;223;p23"/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4" name="Google Shape;224;p23"/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5" name="Google Shape;225;p23"/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6" name="Google Shape;226;p23"/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7" name="Google Shape;227;p23"/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8" name="Google Shape;228;p23"/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9" name="Google Shape;229;p23"/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0" name="Google Shape;230;p23"/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1" name="Google Shape;231;p23"/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2" name="Google Shape;232;p23"/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3" name="Google Shape;233;p23"/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4" name="Google Shape;234;p23"/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235" name="Google Shape;235;p23"/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36" name="Google Shape;236;p23"/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37" name="Google Shape;237;p23"/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38" name="Google Shape;238;p23"/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239" name="Google Shape;239;p23"/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40" name="Google Shape;240;p23"/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41" name="Google Shape;241;p23"/>
          <p:cNvGrpSpPr/>
          <p:nvPr/>
        </p:nvGrpSpPr>
        <p:grpSpPr>
          <a:xfrm>
            <a:off x="1524301" y="5626805"/>
            <a:ext cx="9320239" cy="1231194"/>
            <a:chOff x="1524301" y="5626805"/>
            <a:chExt cx="9320239" cy="1231194"/>
          </a:xfrm>
        </p:grpSpPr>
        <p:sp>
          <p:nvSpPr>
            <p:cNvPr id="242" name="Google Shape;242;p23"/>
            <p:cNvSpPr/>
            <p:nvPr/>
          </p:nvSpPr>
          <p:spPr>
            <a:xfrm>
              <a:off x="3307961" y="6403932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243" name="Google Shape;243;p23"/>
            <p:cNvGrpSpPr/>
            <p:nvPr/>
          </p:nvGrpSpPr>
          <p:grpSpPr>
            <a:xfrm>
              <a:off x="1524301" y="5626805"/>
              <a:ext cx="9320239" cy="1231194"/>
              <a:chOff x="929285" y="5051507"/>
              <a:chExt cx="7315206" cy="1231194"/>
            </a:xfrm>
          </p:grpSpPr>
          <p:sp>
            <p:nvSpPr>
              <p:cNvPr id="244" name="Google Shape;244;p23"/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45" name="Google Shape;245;p23"/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46" name="Google Shape;246;p23"/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47" name="Google Shape;247;p23"/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48" name="Google Shape;248;p23"/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49" name="Google Shape;249;p23"/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175293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1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1_Title and Content">
  <p:cSld name="21_Title and Content">
    <p:bg>
      <p:bgPr>
        <a:solidFill>
          <a:srgbClr val="E36C09"/>
        </a:solidFill>
        <a:effectLst/>
      </p:bgPr>
    </p:bg>
    <p:spTree>
      <p:nvGrpSpPr>
        <p:cNvPr id="1" name="Shape 4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59" name="Google Shape;459;p25"/>
          <p:cNvGrpSpPr/>
          <p:nvPr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460" name="Google Shape;460;p25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461" name="Google Shape;461;p25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462" name="Google Shape;462;p25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63" name="Google Shape;463;p25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464" name="Google Shape;464;p25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465" name="Google Shape;465;p25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466" name="Google Shape;466;p25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67" name="Google Shape;467;p25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468" name="Google Shape;468;p25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469" name="Google Shape;469;p25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70" name="Google Shape;470;p25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471" name="Google Shape;471;p25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472" name="Google Shape;472;p25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73" name="Google Shape;473;p25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474" name="Google Shape;474;p25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475" name="Google Shape;475;p25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76" name="Google Shape;476;p25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477" name="Google Shape;477;p25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478" name="Google Shape;478;p25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79" name="Google Shape;479;p25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480" name="Google Shape;480;p25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1" name="Google Shape;481;p25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482" name="Google Shape;482;p25"/>
          <p:cNvSpPr/>
          <p:nvPr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83" name="Google Shape;483;p25"/>
          <p:cNvSpPr/>
          <p:nvPr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84" name="Google Shape;484;p25"/>
          <p:cNvSpPr/>
          <p:nvPr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85" name="Google Shape;485;p25"/>
          <p:cNvSpPr/>
          <p:nvPr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86" name="Google Shape;486;p25"/>
          <p:cNvSpPr/>
          <p:nvPr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87" name="Google Shape;487;p25"/>
          <p:cNvSpPr/>
          <p:nvPr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88" name="Google Shape;488;p25"/>
          <p:cNvSpPr/>
          <p:nvPr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89" name="Google Shape;489;p25"/>
          <p:cNvSpPr/>
          <p:nvPr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90" name="Google Shape;490;p25"/>
          <p:cNvSpPr/>
          <p:nvPr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91" name="Google Shape;491;p25"/>
          <p:cNvSpPr/>
          <p:nvPr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92" name="Google Shape;492;p25"/>
          <p:cNvSpPr/>
          <p:nvPr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93" name="Google Shape;493;p25"/>
          <p:cNvSpPr/>
          <p:nvPr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94" name="Google Shape;494;p25"/>
          <p:cNvSpPr/>
          <p:nvPr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95" name="Google Shape;495;p25"/>
          <p:cNvSpPr/>
          <p:nvPr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96" name="Google Shape;496;p25"/>
          <p:cNvSpPr/>
          <p:nvPr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97" name="Google Shape;497;p25"/>
          <p:cNvSpPr/>
          <p:nvPr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98" name="Google Shape;498;p25"/>
          <p:cNvSpPr/>
          <p:nvPr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99" name="Google Shape;499;p25"/>
          <p:cNvSpPr/>
          <p:nvPr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00" name="Google Shape;500;p25"/>
          <p:cNvSpPr/>
          <p:nvPr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01" name="Google Shape;501;p25"/>
          <p:cNvSpPr/>
          <p:nvPr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02" name="Google Shape;502;p25"/>
          <p:cNvSpPr/>
          <p:nvPr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03" name="Google Shape;503;p25"/>
          <p:cNvSpPr/>
          <p:nvPr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04" name="Google Shape;504;p25"/>
          <p:cNvSpPr/>
          <p:nvPr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05" name="Google Shape;505;p25"/>
          <p:cNvSpPr/>
          <p:nvPr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06" name="Google Shape;506;p25"/>
          <p:cNvSpPr/>
          <p:nvPr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07" name="Google Shape;507;p25"/>
          <p:cNvSpPr/>
          <p:nvPr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08" name="Google Shape;508;p25"/>
          <p:cNvSpPr/>
          <p:nvPr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09" name="Google Shape;509;p25"/>
          <p:cNvSpPr/>
          <p:nvPr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10" name="Google Shape;510;p25"/>
          <p:cNvSpPr/>
          <p:nvPr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11" name="Google Shape;511;p25"/>
          <p:cNvSpPr/>
          <p:nvPr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12" name="Google Shape;512;p25"/>
          <p:cNvSpPr/>
          <p:nvPr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13" name="Google Shape;513;p25"/>
          <p:cNvSpPr/>
          <p:nvPr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14" name="Google Shape;514;p25"/>
          <p:cNvSpPr/>
          <p:nvPr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15" name="Google Shape;515;p25"/>
          <p:cNvSpPr/>
          <p:nvPr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16" name="Google Shape;516;p25"/>
          <p:cNvSpPr/>
          <p:nvPr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17" name="Google Shape;517;p25"/>
          <p:cNvSpPr/>
          <p:nvPr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18" name="Google Shape;518;p25"/>
          <p:cNvSpPr/>
          <p:nvPr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19" name="Google Shape;519;p25"/>
          <p:cNvSpPr/>
          <p:nvPr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20" name="Google Shape;520;p25"/>
          <p:cNvSpPr/>
          <p:nvPr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21" name="Google Shape;521;p25"/>
          <p:cNvSpPr/>
          <p:nvPr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22" name="Google Shape;522;p25"/>
          <p:cNvSpPr/>
          <p:nvPr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23" name="Google Shape;523;p25"/>
          <p:cNvSpPr/>
          <p:nvPr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24" name="Google Shape;524;p25"/>
          <p:cNvSpPr/>
          <p:nvPr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25" name="Google Shape;525;p25"/>
          <p:cNvSpPr/>
          <p:nvPr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26" name="Google Shape;526;p25"/>
          <p:cNvSpPr/>
          <p:nvPr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527" name="Google Shape;527;p2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527336" y="106519"/>
            <a:ext cx="2069886" cy="103494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93387975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2_Title and Content">
  <p:cSld name="12_Title and Content">
    <p:bg>
      <p:bgPr>
        <a:solidFill>
          <a:srgbClr val="E36C09"/>
        </a:solidFill>
        <a:effectLst/>
      </p:bgPr>
    </p:bg>
    <p:spTree>
      <p:nvGrpSpPr>
        <p:cNvPr id="1" name="Shape 6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66" name="Google Shape;666;p27"/>
          <p:cNvGrpSpPr/>
          <p:nvPr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667" name="Google Shape;667;p27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668" name="Google Shape;668;p27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669" name="Google Shape;669;p27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70" name="Google Shape;670;p27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671" name="Google Shape;671;p27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672" name="Google Shape;672;p27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673" name="Google Shape;673;p27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74" name="Google Shape;674;p27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675" name="Google Shape;675;p27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676" name="Google Shape;676;p27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77" name="Google Shape;677;p27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678" name="Google Shape;678;p27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679" name="Google Shape;679;p27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80" name="Google Shape;680;p27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681" name="Google Shape;681;p27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682" name="Google Shape;682;p27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83" name="Google Shape;683;p27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684" name="Google Shape;684;p27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685" name="Google Shape;685;p27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86" name="Google Shape;686;p27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687" name="Google Shape;687;p27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88" name="Google Shape;688;p27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689" name="Google Shape;689;p27"/>
          <p:cNvSpPr/>
          <p:nvPr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90" name="Google Shape;690;p27"/>
          <p:cNvSpPr/>
          <p:nvPr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91" name="Google Shape;691;p27"/>
          <p:cNvSpPr/>
          <p:nvPr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92" name="Google Shape;692;p27"/>
          <p:cNvSpPr/>
          <p:nvPr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93" name="Google Shape;693;p27"/>
          <p:cNvSpPr/>
          <p:nvPr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94" name="Google Shape;694;p27"/>
          <p:cNvSpPr/>
          <p:nvPr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95" name="Google Shape;695;p27"/>
          <p:cNvSpPr/>
          <p:nvPr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96" name="Google Shape;696;p27"/>
          <p:cNvSpPr/>
          <p:nvPr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97" name="Google Shape;697;p27"/>
          <p:cNvSpPr/>
          <p:nvPr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98" name="Google Shape;698;p27"/>
          <p:cNvSpPr/>
          <p:nvPr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99" name="Google Shape;699;p27"/>
          <p:cNvSpPr/>
          <p:nvPr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00" name="Google Shape;700;p27"/>
          <p:cNvSpPr/>
          <p:nvPr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01" name="Google Shape;701;p27"/>
          <p:cNvSpPr/>
          <p:nvPr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02" name="Google Shape;702;p27"/>
          <p:cNvSpPr/>
          <p:nvPr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03" name="Google Shape;703;p27"/>
          <p:cNvSpPr/>
          <p:nvPr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04" name="Google Shape;704;p27"/>
          <p:cNvSpPr/>
          <p:nvPr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05" name="Google Shape;705;p27"/>
          <p:cNvSpPr/>
          <p:nvPr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06" name="Google Shape;706;p27"/>
          <p:cNvSpPr/>
          <p:nvPr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07" name="Google Shape;707;p27"/>
          <p:cNvSpPr/>
          <p:nvPr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08" name="Google Shape;708;p27"/>
          <p:cNvSpPr/>
          <p:nvPr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09" name="Google Shape;709;p27"/>
          <p:cNvSpPr/>
          <p:nvPr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10" name="Google Shape;710;p27"/>
          <p:cNvSpPr/>
          <p:nvPr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11" name="Google Shape;711;p27"/>
          <p:cNvSpPr/>
          <p:nvPr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12" name="Google Shape;712;p27"/>
          <p:cNvSpPr/>
          <p:nvPr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13" name="Google Shape;713;p27"/>
          <p:cNvSpPr/>
          <p:nvPr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14" name="Google Shape;714;p27"/>
          <p:cNvSpPr/>
          <p:nvPr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15" name="Google Shape;715;p27"/>
          <p:cNvSpPr/>
          <p:nvPr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16" name="Google Shape;716;p27"/>
          <p:cNvSpPr/>
          <p:nvPr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17" name="Google Shape;717;p27"/>
          <p:cNvSpPr/>
          <p:nvPr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18" name="Google Shape;718;p27"/>
          <p:cNvSpPr/>
          <p:nvPr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19" name="Google Shape;719;p27"/>
          <p:cNvSpPr/>
          <p:nvPr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20" name="Google Shape;720;p27"/>
          <p:cNvSpPr/>
          <p:nvPr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21" name="Google Shape;721;p27"/>
          <p:cNvSpPr/>
          <p:nvPr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22" name="Google Shape;722;p27"/>
          <p:cNvSpPr/>
          <p:nvPr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23" name="Google Shape;723;p27"/>
          <p:cNvSpPr/>
          <p:nvPr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24" name="Google Shape;724;p27"/>
          <p:cNvSpPr/>
          <p:nvPr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25" name="Google Shape;725;p27"/>
          <p:cNvSpPr/>
          <p:nvPr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26" name="Google Shape;726;p27"/>
          <p:cNvSpPr/>
          <p:nvPr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27" name="Google Shape;727;p27"/>
          <p:cNvSpPr/>
          <p:nvPr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28" name="Google Shape;728;p27"/>
          <p:cNvSpPr/>
          <p:nvPr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29" name="Google Shape;729;p27"/>
          <p:cNvSpPr/>
          <p:nvPr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30" name="Google Shape;730;p27"/>
          <p:cNvSpPr/>
          <p:nvPr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31" name="Google Shape;731;p27"/>
          <p:cNvSpPr/>
          <p:nvPr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32" name="Google Shape;732;p27"/>
          <p:cNvSpPr/>
          <p:nvPr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33" name="Google Shape;733;p27"/>
          <p:cNvSpPr/>
          <p:nvPr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56676572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bg>
      <p:bgPr>
        <a:solidFill>
          <a:srgbClr val="33549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896619" y="1603301"/>
            <a:ext cx="9867486" cy="4770499"/>
            <a:chOff x="741115" y="865258"/>
            <a:chExt cx="7691377" cy="4010102"/>
          </a:xfrm>
          <a:solidFill>
            <a:schemeClr val="accent5">
              <a:lumMod val="75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3129031" y="865258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741115" y="1203950"/>
              <a:ext cx="7691377" cy="3671410"/>
              <a:chOff x="741115" y="1203950"/>
              <a:chExt cx="7691377" cy="367141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741115" y="1503410"/>
                <a:ext cx="7691377" cy="33719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766314" y="1203950"/>
                <a:ext cx="2028300" cy="156548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618516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bg>
      <p:bgPr>
        <a:solidFill>
          <a:srgbClr val="33549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33189909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6" grpId="0"/>
    </p:bld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bg>
      <p:bgPr>
        <a:solidFill>
          <a:srgbClr val="33549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31884006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38" grpId="0"/>
    </p:bld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Title and Content">
    <p:bg>
      <p:bgPr>
        <a:solidFill>
          <a:srgbClr val="33549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418963"/>
            <a:chOff x="395894" y="219519"/>
            <a:chExt cx="8518865" cy="4925505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925505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01" name="Picture 10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685" y="98227"/>
            <a:ext cx="2069886" cy="10349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50544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3_Title and Content">
    <p:bg>
      <p:bgPr>
        <a:solidFill>
          <a:srgbClr val="33549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00" name="Picture 6" descr="Không có mô tả.">
            <a:extLst>
              <a:ext uri="{FF2B5EF4-FFF2-40B4-BE49-F238E27FC236}">
                <a16:creationId xmlns:a16="http://schemas.microsoft.com/office/drawing/2014/main" id="{9B856AB9-7D07-45DD-A088-BE4905E4547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clrChange>
              <a:clrFrom>
                <a:srgbClr val="F7FBFB"/>
              </a:clrFrom>
              <a:clrTo>
                <a:srgbClr val="F7FBFB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625" y="228629"/>
            <a:ext cx="2330549" cy="8878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494516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DB557F-FA64-4B96-A6B2-2A20DBE5331C}" type="datetimeFigureOut">
              <a:rPr lang="en-US" smtClean="0"/>
              <a:t>3/18/2022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E37340-E016-4FA3-94FD-167B97B7C8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146313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_Title and Content">
    <p:bg>
      <p:bgPr>
        <a:solidFill>
          <a:srgbClr val="33549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9" name="Picture 9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736" y="127898"/>
            <a:ext cx="2325467" cy="1162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426388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5_Title and Content">
    <p:bg>
      <p:bgPr>
        <a:solidFill>
          <a:srgbClr val="33549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0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54602"/>
              <a:ext cx="8357361" cy="4753198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9" name="Picture 9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040" y="19041"/>
            <a:ext cx="2325467" cy="1162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268386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6_Title and Content">
    <p:bg>
      <p:bgPr>
        <a:solidFill>
          <a:srgbClr val="33549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0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357361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8229799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Title and Content">
    <p:bg>
      <p:bgPr>
        <a:solidFill>
          <a:srgbClr val="33549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89810222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and Content">
    <p:bg>
      <p:bgPr>
        <a:solidFill>
          <a:srgbClr val="33549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604226" y="1596479"/>
            <a:ext cx="47520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9331144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24" grpId="0"/>
    </p:bld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 and Content">
    <p:bg>
      <p:bgPr>
        <a:solidFill>
          <a:srgbClr val="33549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5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226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8064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227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F3575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2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22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2" name="TextBox 291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642720" y="1503378"/>
            <a:ext cx="472820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500" dirty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accent6">
                    <a:lumMod val="60000"/>
                    <a:lumOff val="40000"/>
                  </a:schemeClr>
                </a:solidFill>
                <a:latin typeface="+mj-lt"/>
              </a:rPr>
              <a:t>TRÒ</a:t>
            </a:r>
            <a:r>
              <a:rPr lang="en-US" sz="11500" baseline="0" dirty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accent6">
                    <a:lumMod val="60000"/>
                    <a:lumOff val="40000"/>
                  </a:schemeClr>
                </a:solidFill>
                <a:latin typeface="+mj-lt"/>
              </a:rPr>
              <a:t> CHƠI</a:t>
            </a:r>
            <a:endParaRPr lang="vi-VN" sz="11500" dirty="0">
              <a:ln>
                <a:solidFill>
                  <a:schemeClr val="accent6">
                    <a:lumMod val="50000"/>
                  </a:schemeClr>
                </a:solidFill>
              </a:ln>
              <a:solidFill>
                <a:schemeClr val="accent6">
                  <a:lumMod val="60000"/>
                  <a:lumOff val="40000"/>
                </a:schemeClr>
              </a:solidFill>
              <a:latin typeface="+mj-lt"/>
            </a:endParaRPr>
          </a:p>
        </p:txBody>
      </p:sp>
      <p:grpSp>
        <p:nvGrpSpPr>
          <p:cNvPr id="293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 flipH="1">
            <a:off x="7919467" y="3656003"/>
            <a:ext cx="1245605" cy="2486166"/>
            <a:chOff x="961250" y="234750"/>
            <a:chExt cx="1222525" cy="2320700"/>
          </a:xfrm>
        </p:grpSpPr>
        <p:sp>
          <p:nvSpPr>
            <p:cNvPr id="294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18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27400143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2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9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" grpId="0" animBg="1"/>
      <p:bldP spid="226" grpId="0" animBg="1"/>
      <p:bldP spid="227" grpId="0" animBg="1"/>
      <p:bldP spid="292" grpId="0"/>
    </p:bld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90309925"/>
      </p:ext>
    </p:extLst>
  </p:cSld>
  <p:clrMapOvr>
    <a:masterClrMapping/>
  </p:clrMapOvr>
  <p:transition spd="slow">
    <p:random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17">
            <a:extLst>
              <a:ext uri="{FF2B5EF4-FFF2-40B4-BE49-F238E27FC236}">
                <a16:creationId xmlns:a16="http://schemas.microsoft.com/office/drawing/2014/main" id="{12A7224A-529B-49DF-8994-1AEB021B7A9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7444" y="3178647"/>
            <a:ext cx="12209444" cy="3679353"/>
          </a:xfrm>
          <a:prstGeom prst="rect">
            <a:avLst/>
          </a:prstGeom>
        </p:spPr>
      </p:pic>
      <p:pic>
        <p:nvPicPr>
          <p:cNvPr id="8" name="1">
            <a:extLst>
              <a:ext uri="{FF2B5EF4-FFF2-40B4-BE49-F238E27FC236}">
                <a16:creationId xmlns:a16="http://schemas.microsoft.com/office/drawing/2014/main" id="{97C5E7E8-2083-4C6A-A02C-1F010E8FF22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/>
          <a:stretch>
            <a:fillRect/>
          </a:stretch>
        </p:blipFill>
        <p:spPr>
          <a:xfrm>
            <a:off x="2038979" y="2601144"/>
            <a:ext cx="4906376" cy="3980824"/>
          </a:xfrm>
          <a:prstGeom prst="rect">
            <a:avLst/>
          </a:prstGeom>
        </p:spPr>
      </p:pic>
      <p:pic>
        <p:nvPicPr>
          <p:cNvPr id="9" name="19">
            <a:extLst>
              <a:ext uri="{FF2B5EF4-FFF2-40B4-BE49-F238E27FC236}">
                <a16:creationId xmlns:a16="http://schemas.microsoft.com/office/drawing/2014/main" id="{81F8E7DE-5A5C-446A-83F2-883FAF09DF54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/>
          <a:stretch>
            <a:fillRect/>
          </a:stretch>
        </p:blipFill>
        <p:spPr>
          <a:xfrm flipH="1">
            <a:off x="8559037" y="4084497"/>
            <a:ext cx="3773430" cy="2705180"/>
          </a:xfrm>
          <a:prstGeom prst="rect">
            <a:avLst/>
          </a:prstGeom>
        </p:spPr>
      </p:pic>
      <p:pic>
        <p:nvPicPr>
          <p:cNvPr id="10" name="55">
            <a:extLst>
              <a:ext uri="{FF2B5EF4-FFF2-40B4-BE49-F238E27FC236}">
                <a16:creationId xmlns:a16="http://schemas.microsoft.com/office/drawing/2014/main" id="{A8904B3B-FC0C-4CA9-BFC2-AC0ADDB2602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screen"/>
          <a:srcRect/>
          <a:stretch>
            <a:fillRect/>
          </a:stretch>
        </p:blipFill>
        <p:spPr>
          <a:xfrm>
            <a:off x="857532" y="-215471"/>
            <a:ext cx="9803219" cy="3679353"/>
          </a:xfrm>
          <a:prstGeom prst="rect">
            <a:avLst/>
          </a:prstGeom>
        </p:spPr>
      </p:pic>
      <p:grpSp>
        <p:nvGrpSpPr>
          <p:cNvPr id="11" name="57">
            <a:extLst>
              <a:ext uri="{FF2B5EF4-FFF2-40B4-BE49-F238E27FC236}">
                <a16:creationId xmlns:a16="http://schemas.microsoft.com/office/drawing/2014/main" id="{A79173E2-791C-4E72-A892-035137321C46}"/>
              </a:ext>
            </a:extLst>
          </p:cNvPr>
          <p:cNvGrpSpPr/>
          <p:nvPr userDrawn="1"/>
        </p:nvGrpSpPr>
        <p:grpSpPr>
          <a:xfrm>
            <a:off x="6756819" y="3169720"/>
            <a:ext cx="804180" cy="374559"/>
            <a:chOff x="217691" y="6414967"/>
            <a:chExt cx="804180" cy="374559"/>
          </a:xfrm>
        </p:grpSpPr>
        <p:grpSp>
          <p:nvGrpSpPr>
            <p:cNvPr id="12" name="Group 4">
              <a:extLst>
                <a:ext uri="{FF2B5EF4-FFF2-40B4-BE49-F238E27FC236}">
                  <a16:creationId xmlns:a16="http://schemas.microsoft.com/office/drawing/2014/main" id="{5D588DCF-60C7-431C-9BB1-30DDF55E5E3C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217691" y="6414967"/>
              <a:ext cx="443922" cy="374559"/>
              <a:chOff x="3746" y="2079"/>
              <a:chExt cx="192" cy="162"/>
            </a:xfrm>
            <a:solidFill>
              <a:srgbClr val="A5CB01"/>
            </a:solidFill>
          </p:grpSpPr>
          <p:sp>
            <p:nvSpPr>
              <p:cNvPr id="18" name="Freeform 5">
                <a:extLst>
                  <a:ext uri="{FF2B5EF4-FFF2-40B4-BE49-F238E27FC236}">
                    <a16:creationId xmlns:a16="http://schemas.microsoft.com/office/drawing/2014/main" id="{CF2BC369-B52A-49AF-A119-90F74F645577}"/>
                  </a:ext>
                </a:extLst>
              </p:cNvPr>
              <p:cNvSpPr/>
              <p:nvPr/>
            </p:nvSpPr>
            <p:spPr bwMode="auto">
              <a:xfrm>
                <a:off x="3855" y="2108"/>
                <a:ext cx="83" cy="133"/>
              </a:xfrm>
              <a:custGeom>
                <a:avLst/>
                <a:gdLst>
                  <a:gd name="T0" fmla="*/ 8 w 34"/>
                  <a:gd name="T1" fmla="*/ 54 h 54"/>
                  <a:gd name="T2" fmla="*/ 23 w 34"/>
                  <a:gd name="T3" fmla="*/ 54 h 54"/>
                  <a:gd name="T4" fmla="*/ 34 w 34"/>
                  <a:gd name="T5" fmla="*/ 0 h 54"/>
                  <a:gd name="T6" fmla="*/ 8 w 34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4" h="54">
                    <a:moveTo>
                      <a:pt x="8" y="54"/>
                    </a:moveTo>
                    <a:cubicBezTo>
                      <a:pt x="23" y="54"/>
                      <a:pt x="23" y="54"/>
                      <a:pt x="23" y="54"/>
                    </a:cubicBezTo>
                    <a:cubicBezTo>
                      <a:pt x="15" y="34"/>
                      <a:pt x="34" y="0"/>
                      <a:pt x="34" y="0"/>
                    </a:cubicBezTo>
                    <a:cubicBezTo>
                      <a:pt x="0" y="23"/>
                      <a:pt x="8" y="54"/>
                      <a:pt x="8" y="5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  <p:sp>
            <p:nvSpPr>
              <p:cNvPr id="19" name="Freeform 6">
                <a:extLst>
                  <a:ext uri="{FF2B5EF4-FFF2-40B4-BE49-F238E27FC236}">
                    <a16:creationId xmlns:a16="http://schemas.microsoft.com/office/drawing/2014/main" id="{708F2D9C-5C1A-477C-9CFD-26BB7CFED78C}"/>
                  </a:ext>
                </a:extLst>
              </p:cNvPr>
              <p:cNvSpPr/>
              <p:nvPr/>
            </p:nvSpPr>
            <p:spPr bwMode="auto">
              <a:xfrm>
                <a:off x="3852" y="2089"/>
                <a:ext cx="86" cy="108"/>
              </a:xfrm>
              <a:custGeom>
                <a:avLst/>
                <a:gdLst>
                  <a:gd name="T0" fmla="*/ 35 w 35"/>
                  <a:gd name="T1" fmla="*/ 0 h 44"/>
                  <a:gd name="T2" fmla="*/ 0 w 35"/>
                  <a:gd name="T3" fmla="*/ 25 h 44"/>
                  <a:gd name="T4" fmla="*/ 5 w 35"/>
                  <a:gd name="T5" fmla="*/ 44 h 44"/>
                  <a:gd name="T6" fmla="*/ 35 w 35"/>
                  <a:gd name="T7" fmla="*/ 0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5" h="44">
                    <a:moveTo>
                      <a:pt x="35" y="0"/>
                    </a:moveTo>
                    <a:cubicBezTo>
                      <a:pt x="7" y="10"/>
                      <a:pt x="0" y="25"/>
                      <a:pt x="0" y="25"/>
                    </a:cubicBezTo>
                    <a:cubicBezTo>
                      <a:pt x="0" y="25"/>
                      <a:pt x="7" y="39"/>
                      <a:pt x="5" y="44"/>
                    </a:cubicBezTo>
                    <a:cubicBezTo>
                      <a:pt x="13" y="14"/>
                      <a:pt x="35" y="0"/>
                      <a:pt x="35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  <p:sp>
            <p:nvSpPr>
              <p:cNvPr id="20" name="Freeform 7">
                <a:extLst>
                  <a:ext uri="{FF2B5EF4-FFF2-40B4-BE49-F238E27FC236}">
                    <a16:creationId xmlns:a16="http://schemas.microsoft.com/office/drawing/2014/main" id="{1E23AC18-8118-42E4-B1E9-F8CF77208E60}"/>
                  </a:ext>
                </a:extLst>
              </p:cNvPr>
              <p:cNvSpPr/>
              <p:nvPr/>
            </p:nvSpPr>
            <p:spPr bwMode="auto">
              <a:xfrm>
                <a:off x="3746" y="2104"/>
                <a:ext cx="84" cy="132"/>
              </a:xfrm>
              <a:custGeom>
                <a:avLst/>
                <a:gdLst>
                  <a:gd name="T0" fmla="*/ 0 w 34"/>
                  <a:gd name="T1" fmla="*/ 0 h 54"/>
                  <a:gd name="T2" fmla="*/ 11 w 34"/>
                  <a:gd name="T3" fmla="*/ 54 h 54"/>
                  <a:gd name="T4" fmla="*/ 26 w 34"/>
                  <a:gd name="T5" fmla="*/ 54 h 54"/>
                  <a:gd name="T6" fmla="*/ 0 w 34"/>
                  <a:gd name="T7" fmla="*/ 0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4" h="54">
                    <a:moveTo>
                      <a:pt x="0" y="0"/>
                    </a:moveTo>
                    <a:cubicBezTo>
                      <a:pt x="0" y="0"/>
                      <a:pt x="19" y="35"/>
                      <a:pt x="11" y="54"/>
                    </a:cubicBezTo>
                    <a:cubicBezTo>
                      <a:pt x="26" y="54"/>
                      <a:pt x="26" y="54"/>
                      <a:pt x="26" y="54"/>
                    </a:cubicBezTo>
                    <a:cubicBezTo>
                      <a:pt x="26" y="54"/>
                      <a:pt x="34" y="23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  <p:sp>
            <p:nvSpPr>
              <p:cNvPr id="21" name="Freeform 8">
                <a:extLst>
                  <a:ext uri="{FF2B5EF4-FFF2-40B4-BE49-F238E27FC236}">
                    <a16:creationId xmlns:a16="http://schemas.microsoft.com/office/drawing/2014/main" id="{B68DF67C-8D8B-498F-84A1-7F84C24436A6}"/>
                  </a:ext>
                </a:extLst>
              </p:cNvPr>
              <p:cNvSpPr/>
              <p:nvPr/>
            </p:nvSpPr>
            <p:spPr bwMode="auto">
              <a:xfrm>
                <a:off x="3778" y="2079"/>
                <a:ext cx="106" cy="160"/>
              </a:xfrm>
              <a:custGeom>
                <a:avLst/>
                <a:gdLst>
                  <a:gd name="T0" fmla="*/ 0 w 43"/>
                  <a:gd name="T1" fmla="*/ 0 h 65"/>
                  <a:gd name="T2" fmla="*/ 15 w 43"/>
                  <a:gd name="T3" fmla="*/ 65 h 65"/>
                  <a:gd name="T4" fmla="*/ 32 w 43"/>
                  <a:gd name="T5" fmla="*/ 65 h 65"/>
                  <a:gd name="T6" fmla="*/ 0 w 43"/>
                  <a:gd name="T7" fmla="*/ 0 h 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3" h="65">
                    <a:moveTo>
                      <a:pt x="0" y="0"/>
                    </a:moveTo>
                    <a:cubicBezTo>
                      <a:pt x="0" y="0"/>
                      <a:pt x="24" y="41"/>
                      <a:pt x="15" y="65"/>
                    </a:cubicBezTo>
                    <a:cubicBezTo>
                      <a:pt x="32" y="65"/>
                      <a:pt x="32" y="65"/>
                      <a:pt x="32" y="65"/>
                    </a:cubicBezTo>
                    <a:cubicBezTo>
                      <a:pt x="32" y="65"/>
                      <a:pt x="43" y="27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</p:grpSp>
        <p:grpSp>
          <p:nvGrpSpPr>
            <p:cNvPr id="13" name="Group 4">
              <a:extLst>
                <a:ext uri="{FF2B5EF4-FFF2-40B4-BE49-F238E27FC236}">
                  <a16:creationId xmlns:a16="http://schemas.microsoft.com/office/drawing/2014/main" id="{BE779103-3A43-4A28-A437-8BE7016DE6FF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657417" y="6421203"/>
              <a:ext cx="364454" cy="307508"/>
              <a:chOff x="3746" y="2079"/>
              <a:chExt cx="192" cy="162"/>
            </a:xfrm>
            <a:solidFill>
              <a:srgbClr val="A5CB01"/>
            </a:solidFill>
          </p:grpSpPr>
          <p:sp>
            <p:nvSpPr>
              <p:cNvPr id="14" name="Freeform 5">
                <a:extLst>
                  <a:ext uri="{FF2B5EF4-FFF2-40B4-BE49-F238E27FC236}">
                    <a16:creationId xmlns:a16="http://schemas.microsoft.com/office/drawing/2014/main" id="{3B8992BB-9EDB-4AA9-869E-5FCD7A06CC89}"/>
                  </a:ext>
                </a:extLst>
              </p:cNvPr>
              <p:cNvSpPr/>
              <p:nvPr/>
            </p:nvSpPr>
            <p:spPr bwMode="auto">
              <a:xfrm>
                <a:off x="3855" y="2108"/>
                <a:ext cx="83" cy="133"/>
              </a:xfrm>
              <a:custGeom>
                <a:avLst/>
                <a:gdLst>
                  <a:gd name="T0" fmla="*/ 8 w 34"/>
                  <a:gd name="T1" fmla="*/ 54 h 54"/>
                  <a:gd name="T2" fmla="*/ 23 w 34"/>
                  <a:gd name="T3" fmla="*/ 54 h 54"/>
                  <a:gd name="T4" fmla="*/ 34 w 34"/>
                  <a:gd name="T5" fmla="*/ 0 h 54"/>
                  <a:gd name="T6" fmla="*/ 8 w 34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4" h="54">
                    <a:moveTo>
                      <a:pt x="8" y="54"/>
                    </a:moveTo>
                    <a:cubicBezTo>
                      <a:pt x="23" y="54"/>
                      <a:pt x="23" y="54"/>
                      <a:pt x="23" y="54"/>
                    </a:cubicBezTo>
                    <a:cubicBezTo>
                      <a:pt x="15" y="34"/>
                      <a:pt x="34" y="0"/>
                      <a:pt x="34" y="0"/>
                    </a:cubicBezTo>
                    <a:cubicBezTo>
                      <a:pt x="0" y="23"/>
                      <a:pt x="8" y="54"/>
                      <a:pt x="8" y="5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  <p:sp>
            <p:nvSpPr>
              <p:cNvPr id="15" name="Freeform 6">
                <a:extLst>
                  <a:ext uri="{FF2B5EF4-FFF2-40B4-BE49-F238E27FC236}">
                    <a16:creationId xmlns:a16="http://schemas.microsoft.com/office/drawing/2014/main" id="{B05E5337-3163-434D-8B02-CA46BAE04D6A}"/>
                  </a:ext>
                </a:extLst>
              </p:cNvPr>
              <p:cNvSpPr/>
              <p:nvPr/>
            </p:nvSpPr>
            <p:spPr bwMode="auto">
              <a:xfrm>
                <a:off x="3852" y="2089"/>
                <a:ext cx="86" cy="108"/>
              </a:xfrm>
              <a:custGeom>
                <a:avLst/>
                <a:gdLst>
                  <a:gd name="T0" fmla="*/ 35 w 35"/>
                  <a:gd name="T1" fmla="*/ 0 h 44"/>
                  <a:gd name="T2" fmla="*/ 0 w 35"/>
                  <a:gd name="T3" fmla="*/ 25 h 44"/>
                  <a:gd name="T4" fmla="*/ 5 w 35"/>
                  <a:gd name="T5" fmla="*/ 44 h 44"/>
                  <a:gd name="T6" fmla="*/ 35 w 35"/>
                  <a:gd name="T7" fmla="*/ 0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5" h="44">
                    <a:moveTo>
                      <a:pt x="35" y="0"/>
                    </a:moveTo>
                    <a:cubicBezTo>
                      <a:pt x="7" y="10"/>
                      <a:pt x="0" y="25"/>
                      <a:pt x="0" y="25"/>
                    </a:cubicBezTo>
                    <a:cubicBezTo>
                      <a:pt x="0" y="25"/>
                      <a:pt x="7" y="39"/>
                      <a:pt x="5" y="44"/>
                    </a:cubicBezTo>
                    <a:cubicBezTo>
                      <a:pt x="13" y="14"/>
                      <a:pt x="35" y="0"/>
                      <a:pt x="35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  <p:sp>
            <p:nvSpPr>
              <p:cNvPr id="16" name="Freeform 7">
                <a:extLst>
                  <a:ext uri="{FF2B5EF4-FFF2-40B4-BE49-F238E27FC236}">
                    <a16:creationId xmlns:a16="http://schemas.microsoft.com/office/drawing/2014/main" id="{44239E07-7548-460D-8361-4A105F23336D}"/>
                  </a:ext>
                </a:extLst>
              </p:cNvPr>
              <p:cNvSpPr/>
              <p:nvPr/>
            </p:nvSpPr>
            <p:spPr bwMode="auto">
              <a:xfrm>
                <a:off x="3746" y="2104"/>
                <a:ext cx="84" cy="132"/>
              </a:xfrm>
              <a:custGeom>
                <a:avLst/>
                <a:gdLst>
                  <a:gd name="T0" fmla="*/ 0 w 34"/>
                  <a:gd name="T1" fmla="*/ 0 h 54"/>
                  <a:gd name="T2" fmla="*/ 11 w 34"/>
                  <a:gd name="T3" fmla="*/ 54 h 54"/>
                  <a:gd name="T4" fmla="*/ 26 w 34"/>
                  <a:gd name="T5" fmla="*/ 54 h 54"/>
                  <a:gd name="T6" fmla="*/ 0 w 34"/>
                  <a:gd name="T7" fmla="*/ 0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4" h="54">
                    <a:moveTo>
                      <a:pt x="0" y="0"/>
                    </a:moveTo>
                    <a:cubicBezTo>
                      <a:pt x="0" y="0"/>
                      <a:pt x="19" y="35"/>
                      <a:pt x="11" y="54"/>
                    </a:cubicBezTo>
                    <a:cubicBezTo>
                      <a:pt x="26" y="54"/>
                      <a:pt x="26" y="54"/>
                      <a:pt x="26" y="54"/>
                    </a:cubicBezTo>
                    <a:cubicBezTo>
                      <a:pt x="26" y="54"/>
                      <a:pt x="34" y="23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  <p:sp>
            <p:nvSpPr>
              <p:cNvPr id="17" name="Freeform 8">
                <a:extLst>
                  <a:ext uri="{FF2B5EF4-FFF2-40B4-BE49-F238E27FC236}">
                    <a16:creationId xmlns:a16="http://schemas.microsoft.com/office/drawing/2014/main" id="{9A611E1F-D27F-4022-A6CF-123AB156C43D}"/>
                  </a:ext>
                </a:extLst>
              </p:cNvPr>
              <p:cNvSpPr/>
              <p:nvPr/>
            </p:nvSpPr>
            <p:spPr bwMode="auto">
              <a:xfrm>
                <a:off x="3778" y="2079"/>
                <a:ext cx="106" cy="160"/>
              </a:xfrm>
              <a:custGeom>
                <a:avLst/>
                <a:gdLst>
                  <a:gd name="T0" fmla="*/ 0 w 43"/>
                  <a:gd name="T1" fmla="*/ 0 h 65"/>
                  <a:gd name="T2" fmla="*/ 15 w 43"/>
                  <a:gd name="T3" fmla="*/ 65 h 65"/>
                  <a:gd name="T4" fmla="*/ 32 w 43"/>
                  <a:gd name="T5" fmla="*/ 65 h 65"/>
                  <a:gd name="T6" fmla="*/ 0 w 43"/>
                  <a:gd name="T7" fmla="*/ 0 h 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3" h="65">
                    <a:moveTo>
                      <a:pt x="0" y="0"/>
                    </a:moveTo>
                    <a:cubicBezTo>
                      <a:pt x="0" y="0"/>
                      <a:pt x="24" y="41"/>
                      <a:pt x="15" y="65"/>
                    </a:cubicBezTo>
                    <a:cubicBezTo>
                      <a:pt x="32" y="65"/>
                      <a:pt x="32" y="65"/>
                      <a:pt x="32" y="65"/>
                    </a:cubicBezTo>
                    <a:cubicBezTo>
                      <a:pt x="32" y="65"/>
                      <a:pt x="43" y="27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</p:grpSp>
      </p:grpSp>
      <p:pic>
        <p:nvPicPr>
          <p:cNvPr id="22" name="69">
            <a:extLst>
              <a:ext uri="{FF2B5EF4-FFF2-40B4-BE49-F238E27FC236}">
                <a16:creationId xmlns:a16="http://schemas.microsoft.com/office/drawing/2014/main" id="{BBEDC40F-84C7-45C7-A70C-C10D5C831240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screen"/>
          <a:stretch>
            <a:fillRect/>
          </a:stretch>
        </p:blipFill>
        <p:spPr>
          <a:xfrm>
            <a:off x="7222131" y="450639"/>
            <a:ext cx="4465329" cy="2328677"/>
          </a:xfrm>
          <a:prstGeom prst="rect">
            <a:avLst/>
          </a:prstGeom>
        </p:spPr>
      </p:pic>
      <p:sp>
        <p:nvSpPr>
          <p:cNvPr id="23" name="Rectangle 22">
            <a:extLst>
              <a:ext uri="{FF2B5EF4-FFF2-40B4-BE49-F238E27FC236}">
                <a16:creationId xmlns:a16="http://schemas.microsoft.com/office/drawing/2014/main" id="{72515E06-B7CD-449A-99F5-8556C5050E5F}"/>
              </a:ext>
            </a:extLst>
          </p:cNvPr>
          <p:cNvSpPr/>
          <p:nvPr userDrawn="1"/>
        </p:nvSpPr>
        <p:spPr>
          <a:xfrm>
            <a:off x="1935999" y="1050116"/>
            <a:ext cx="7329805" cy="15684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Chào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mừng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các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em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đến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với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Môn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Toán</a:t>
            </a:r>
            <a:endParaRPr kumimoji="0" lang="en-US" altLang="zh-CN" sz="4800" b="1" i="1" u="none" strike="noStrike" kern="0" cap="none" spc="0" normalizeH="0" baseline="0" noProof="0" dirty="0">
              <a:ln w="9525">
                <a:solidFill>
                  <a:prstClr val="white"/>
                </a:solidFill>
                <a:prstDash val="solid"/>
              </a:ln>
              <a:solidFill>
                <a:srgbClr val="4472C4"/>
              </a:solidFill>
              <a:effectLst>
                <a:outerShdw blurRad="12700" dist="38100" dir="2700000" algn="tl" rotWithShape="0">
                  <a:srgbClr val="4472C4">
                    <a:lumMod val="60000"/>
                    <a:lumOff val="40000"/>
                  </a:srgbClr>
                </a:outerShdw>
              </a:effectLst>
              <a:uLnTx/>
              <a:uFillTx/>
              <a:latin typeface="Arial-Rounded" panose="020B0500000000000000" pitchFamily="34" charset="0"/>
              <a:ea typeface="等线" panose="02010600030101010101" pitchFamily="2" charset="-122"/>
              <a:cs typeface="Arial-Rounded" panose="020B0500000000000000" pitchFamily="34" charset="0"/>
              <a:sym typeface="+mn-lt"/>
            </a:endParaRPr>
          </a:p>
        </p:txBody>
      </p:sp>
      <p:pic>
        <p:nvPicPr>
          <p:cNvPr id="25" name="Picture 9" descr="E:\0000000我图PPT\00001PNG素材\儿童卡通\tr.png">
            <a:extLst>
              <a:ext uri="{FF2B5EF4-FFF2-40B4-BE49-F238E27FC236}">
                <a16:creationId xmlns:a16="http://schemas.microsoft.com/office/drawing/2014/main" id="{98AAE8C0-0F06-466A-9DBA-817AC3B18ADC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110" y="5065472"/>
            <a:ext cx="2354982" cy="15822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TextBox 25">
            <a:extLst>
              <a:ext uri="{FF2B5EF4-FFF2-40B4-BE49-F238E27FC236}">
                <a16:creationId xmlns:a16="http://schemas.microsoft.com/office/drawing/2014/main" id="{3F9A88FF-981D-4D54-89F8-E14626D6ADBD}"/>
              </a:ext>
            </a:extLst>
          </p:cNvPr>
          <p:cNvSpPr txBox="1"/>
          <p:nvPr userDrawn="1"/>
        </p:nvSpPr>
        <p:spPr>
          <a:xfrm>
            <a:off x="1601226" y="6533239"/>
            <a:ext cx="701451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Thiết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kế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bởi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Hương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Thảo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: tranthao121004@gmail.com</a:t>
            </a:r>
          </a:p>
        </p:txBody>
      </p:sp>
    </p:spTree>
    <p:extLst>
      <p:ext uri="{BB962C8B-B14F-4D97-AF65-F5344CB8AC3E}">
        <p14:creationId xmlns:p14="http://schemas.microsoft.com/office/powerpoint/2010/main" val="37468877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250"/>
                            </p:stCondLst>
                            <p:childTnLst>
                              <p:par>
                                <p:cTn id="2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750"/>
                            </p:stCondLst>
                            <p:childTnLst>
                              <p:par>
                                <p:cTn id="3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8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</p:bld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5F0B98-6806-4E5A-AF36-1A599EA8F3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BB575B3-456E-4BC5-9E8A-935920C8A5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4970E6E-3D3A-4094-B7AB-5E51EF91889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0CCC1F2-EC4C-438A-A626-EF38FEB19E62}" type="datetimeFigureOut">
              <a:rPr lang="en-US" smtClean="0"/>
              <a:t>3/18/2022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58DAD1E-B1EC-4442-91F3-A1B93E7004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2BFAE14-20AD-4F99-B50F-F8A5DB4E29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9B525D6-B33C-4B02-B16B-D7EC1E9A098D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image 101">
            <a:extLst>
              <a:ext uri="{FF2B5EF4-FFF2-40B4-BE49-F238E27FC236}">
                <a16:creationId xmlns:a16="http://schemas.microsoft.com/office/drawing/2014/main" id="{F5619E5B-F788-4415-BCE7-377433451BE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12192002" cy="6858001"/>
          </a:xfrm>
          <a:prstGeom prst="rect">
            <a:avLst/>
          </a:prstGeom>
        </p:spPr>
      </p:pic>
      <p:sp>
        <p:nvSpPr>
          <p:cNvPr id="8" name="任意形状 34">
            <a:extLst>
              <a:ext uri="{FF2B5EF4-FFF2-40B4-BE49-F238E27FC236}">
                <a16:creationId xmlns:a16="http://schemas.microsoft.com/office/drawing/2014/main" id="{C14C9137-2D10-424B-A009-7AC8617014CB}"/>
              </a:ext>
            </a:extLst>
          </p:cNvPr>
          <p:cNvSpPr/>
          <p:nvPr userDrawn="1"/>
        </p:nvSpPr>
        <p:spPr>
          <a:xfrm>
            <a:off x="10059219" y="4741024"/>
            <a:ext cx="3074912" cy="3074912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9" name="矩形 7">
            <a:extLst>
              <a:ext uri="{FF2B5EF4-FFF2-40B4-BE49-F238E27FC236}">
                <a16:creationId xmlns:a16="http://schemas.microsoft.com/office/drawing/2014/main" id="{9716026E-F2E9-43B9-ACD3-D607B1334955}"/>
              </a:ext>
            </a:extLst>
          </p:cNvPr>
          <p:cNvSpPr/>
          <p:nvPr userDrawn="1"/>
        </p:nvSpPr>
        <p:spPr>
          <a:xfrm>
            <a:off x="1538273" y="1186048"/>
            <a:ext cx="9398018" cy="4774400"/>
          </a:xfrm>
          <a:prstGeom prst="rect">
            <a:avLst/>
          </a:prstGeom>
          <a:solidFill>
            <a:srgbClr val="FDCE66"/>
          </a:solidFill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0" name="矩形 5">
            <a:extLst>
              <a:ext uri="{FF2B5EF4-FFF2-40B4-BE49-F238E27FC236}">
                <a16:creationId xmlns:a16="http://schemas.microsoft.com/office/drawing/2014/main" id="{80AB0848-6063-41B9-888E-A6A8F3A902CB}"/>
              </a:ext>
            </a:extLst>
          </p:cNvPr>
          <p:cNvSpPr/>
          <p:nvPr userDrawn="1"/>
        </p:nvSpPr>
        <p:spPr>
          <a:xfrm>
            <a:off x="1247965" y="885551"/>
            <a:ext cx="9531354" cy="4987524"/>
          </a:xfrm>
          <a:prstGeom prst="rect">
            <a:avLst/>
          </a:prstGeom>
          <a:solidFill>
            <a:srgbClr val="039373"/>
          </a:solidFill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1" name="矩形 8">
            <a:extLst>
              <a:ext uri="{FF2B5EF4-FFF2-40B4-BE49-F238E27FC236}">
                <a16:creationId xmlns:a16="http://schemas.microsoft.com/office/drawing/2014/main" id="{05E1C943-43C2-45EC-9F62-0A38D90A0B7F}"/>
              </a:ext>
            </a:extLst>
          </p:cNvPr>
          <p:cNvSpPr/>
          <p:nvPr userDrawn="1"/>
        </p:nvSpPr>
        <p:spPr>
          <a:xfrm>
            <a:off x="867966" y="5630648"/>
            <a:ext cx="10456068" cy="482200"/>
          </a:xfrm>
          <a:prstGeom prst="rect">
            <a:avLst/>
          </a:prstGeom>
          <a:solidFill>
            <a:srgbClr val="DAA16D"/>
          </a:solidFill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2" name="图片 13">
            <a:extLst>
              <a:ext uri="{FF2B5EF4-FFF2-40B4-BE49-F238E27FC236}">
                <a16:creationId xmlns:a16="http://schemas.microsoft.com/office/drawing/2014/main" id="{E35B7810-C6CA-4B43-BF87-92A05633EE7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8100000">
            <a:off x="1457379" y="5086237"/>
            <a:ext cx="971344" cy="972754"/>
          </a:xfrm>
          <a:prstGeom prst="rect">
            <a:avLst/>
          </a:prstGeom>
        </p:spPr>
      </p:pic>
      <p:sp>
        <p:nvSpPr>
          <p:cNvPr id="13" name="椭圆 14">
            <a:extLst>
              <a:ext uri="{FF2B5EF4-FFF2-40B4-BE49-F238E27FC236}">
                <a16:creationId xmlns:a16="http://schemas.microsoft.com/office/drawing/2014/main" id="{6047DAB5-B329-4A18-A0D9-69C5C3BD7D3C}"/>
              </a:ext>
            </a:extLst>
          </p:cNvPr>
          <p:cNvSpPr/>
          <p:nvPr userDrawn="1"/>
        </p:nvSpPr>
        <p:spPr>
          <a:xfrm>
            <a:off x="193568" y="344264"/>
            <a:ext cx="947231" cy="947231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4" name="图片 29">
            <a:extLst>
              <a:ext uri="{FF2B5EF4-FFF2-40B4-BE49-F238E27FC236}">
                <a16:creationId xmlns:a16="http://schemas.microsoft.com/office/drawing/2014/main" id="{EACEA673-F397-42C2-840F-E109E4EC8730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 rot="2700000">
            <a:off x="10352336" y="4602419"/>
            <a:ext cx="602779" cy="1767959"/>
          </a:xfrm>
          <a:prstGeom prst="rect">
            <a:avLst/>
          </a:prstGeom>
        </p:spPr>
      </p:pic>
      <p:pic>
        <p:nvPicPr>
          <p:cNvPr id="15" name="image 102">
            <a:extLst>
              <a:ext uri="{FF2B5EF4-FFF2-40B4-BE49-F238E27FC236}">
                <a16:creationId xmlns:a16="http://schemas.microsoft.com/office/drawing/2014/main" id="{8DFADF00-A5EA-4AA8-88EF-F98171658C84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rcRect/>
          <a:stretch>
            <a:fillRect/>
          </a:stretch>
        </p:blipFill>
        <p:spPr>
          <a:xfrm>
            <a:off x="11213302" y="343752"/>
            <a:ext cx="933436" cy="698048"/>
          </a:xfrm>
          <a:prstGeom prst="rect">
            <a:avLst/>
          </a:prstGeom>
        </p:spPr>
      </p:pic>
      <p:sp>
        <p:nvSpPr>
          <p:cNvPr id="16" name="椭圆 24">
            <a:extLst>
              <a:ext uri="{FF2B5EF4-FFF2-40B4-BE49-F238E27FC236}">
                <a16:creationId xmlns:a16="http://schemas.microsoft.com/office/drawing/2014/main" id="{EA6C425B-7238-4DD9-B228-6700E4407813}"/>
              </a:ext>
            </a:extLst>
          </p:cNvPr>
          <p:cNvSpPr/>
          <p:nvPr userDrawn="1"/>
        </p:nvSpPr>
        <p:spPr>
          <a:xfrm>
            <a:off x="11539852" y="750714"/>
            <a:ext cx="572351" cy="572351"/>
          </a:xfrm>
          <a:prstGeom prst="ellipse">
            <a:avLst/>
          </a:prstGeom>
          <a:solidFill>
            <a:srgbClr val="F99450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7" name="椭圆 36">
            <a:extLst>
              <a:ext uri="{FF2B5EF4-FFF2-40B4-BE49-F238E27FC236}">
                <a16:creationId xmlns:a16="http://schemas.microsoft.com/office/drawing/2014/main" id="{4EC2650B-0F3B-447D-83AA-A966A9988A02}"/>
              </a:ext>
            </a:extLst>
          </p:cNvPr>
          <p:cNvSpPr/>
          <p:nvPr userDrawn="1"/>
        </p:nvSpPr>
        <p:spPr>
          <a:xfrm>
            <a:off x="254897" y="6059218"/>
            <a:ext cx="572351" cy="572351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8" name="椭圆 37">
            <a:extLst>
              <a:ext uri="{FF2B5EF4-FFF2-40B4-BE49-F238E27FC236}">
                <a16:creationId xmlns:a16="http://schemas.microsoft.com/office/drawing/2014/main" id="{481AEDB8-B1A6-4129-BC93-70B0544013BB}"/>
              </a:ext>
            </a:extLst>
          </p:cNvPr>
          <p:cNvSpPr/>
          <p:nvPr userDrawn="1"/>
        </p:nvSpPr>
        <p:spPr>
          <a:xfrm>
            <a:off x="689352" y="4237643"/>
            <a:ext cx="359356" cy="359356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grpSp>
        <p:nvGrpSpPr>
          <p:cNvPr id="19" name="组合 6">
            <a:extLst>
              <a:ext uri="{FF2B5EF4-FFF2-40B4-BE49-F238E27FC236}">
                <a16:creationId xmlns:a16="http://schemas.microsoft.com/office/drawing/2014/main" id="{A0BC39FD-4813-49FA-9DA6-0CF2EBE8656C}"/>
              </a:ext>
            </a:extLst>
          </p:cNvPr>
          <p:cNvGrpSpPr/>
          <p:nvPr userDrawn="1"/>
        </p:nvGrpSpPr>
        <p:grpSpPr>
          <a:xfrm>
            <a:off x="2843213" y="5216309"/>
            <a:ext cx="1014412" cy="414337"/>
            <a:chOff x="2843213" y="5216309"/>
            <a:chExt cx="1014412" cy="414337"/>
          </a:xfrm>
        </p:grpSpPr>
        <p:sp>
          <p:nvSpPr>
            <p:cNvPr id="20" name="圆角矩形 38">
              <a:extLst>
                <a:ext uri="{FF2B5EF4-FFF2-40B4-BE49-F238E27FC236}">
                  <a16:creationId xmlns:a16="http://schemas.microsoft.com/office/drawing/2014/main" id="{AA2D5A7F-B74D-494D-813D-6361C99C4569}"/>
                </a:ext>
              </a:extLst>
            </p:cNvPr>
            <p:cNvSpPr/>
            <p:nvPr/>
          </p:nvSpPr>
          <p:spPr>
            <a:xfrm>
              <a:off x="2843213" y="5216311"/>
              <a:ext cx="1014412" cy="414335"/>
            </a:xfrm>
            <a:prstGeom prst="roundRect">
              <a:avLst/>
            </a:prstGeom>
            <a:solidFill>
              <a:schemeClr val="bg1"/>
            </a:solidFill>
            <a:ln w="63500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1" name="圆角矩形 39">
              <a:extLst>
                <a:ext uri="{FF2B5EF4-FFF2-40B4-BE49-F238E27FC236}">
                  <a16:creationId xmlns:a16="http://schemas.microsoft.com/office/drawing/2014/main" id="{D7894BD1-88DD-4FC8-BCB6-2922907AA46A}"/>
                </a:ext>
              </a:extLst>
            </p:cNvPr>
            <p:cNvSpPr/>
            <p:nvPr/>
          </p:nvSpPr>
          <p:spPr>
            <a:xfrm>
              <a:off x="2843213" y="5216309"/>
              <a:ext cx="1014412" cy="144000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  <a:ln w="63500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</p:grpSp>
      <p:sp>
        <p:nvSpPr>
          <p:cNvPr id="22" name="圆角矩形 40">
            <a:extLst>
              <a:ext uri="{FF2B5EF4-FFF2-40B4-BE49-F238E27FC236}">
                <a16:creationId xmlns:a16="http://schemas.microsoft.com/office/drawing/2014/main" id="{3B8CAB01-2B7D-4D0B-9578-C612F98A27B9}"/>
              </a:ext>
            </a:extLst>
          </p:cNvPr>
          <p:cNvSpPr/>
          <p:nvPr userDrawn="1"/>
        </p:nvSpPr>
        <p:spPr>
          <a:xfrm>
            <a:off x="4064370" y="5437766"/>
            <a:ext cx="528638" cy="18000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23" name="圆角矩形 41">
            <a:extLst>
              <a:ext uri="{FF2B5EF4-FFF2-40B4-BE49-F238E27FC236}">
                <a16:creationId xmlns:a16="http://schemas.microsoft.com/office/drawing/2014/main" id="{0C186285-9E91-4691-86D3-E46A74193EC4}"/>
              </a:ext>
            </a:extLst>
          </p:cNvPr>
          <p:cNvSpPr/>
          <p:nvPr userDrawn="1"/>
        </p:nvSpPr>
        <p:spPr>
          <a:xfrm>
            <a:off x="4764458" y="5437766"/>
            <a:ext cx="528638" cy="180000"/>
          </a:xfrm>
          <a:prstGeom prst="roundRect">
            <a:avLst/>
          </a:prstGeom>
          <a:solidFill>
            <a:schemeClr val="bg1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24" name="圆角矩形 42">
            <a:extLst>
              <a:ext uri="{FF2B5EF4-FFF2-40B4-BE49-F238E27FC236}">
                <a16:creationId xmlns:a16="http://schemas.microsoft.com/office/drawing/2014/main" id="{A2705D01-A040-4E4A-883D-4BD5C29C021A}"/>
              </a:ext>
            </a:extLst>
          </p:cNvPr>
          <p:cNvSpPr/>
          <p:nvPr userDrawn="1"/>
        </p:nvSpPr>
        <p:spPr>
          <a:xfrm>
            <a:off x="8536358" y="5437766"/>
            <a:ext cx="528638" cy="180000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27" name="椭圆 23">
            <a:extLst>
              <a:ext uri="{FF2B5EF4-FFF2-40B4-BE49-F238E27FC236}">
                <a16:creationId xmlns:a16="http://schemas.microsoft.com/office/drawing/2014/main" id="{9EEF6288-0955-47AE-970F-1BDC347335AB}"/>
              </a:ext>
            </a:extLst>
          </p:cNvPr>
          <p:cNvSpPr/>
          <p:nvPr userDrawn="1"/>
        </p:nvSpPr>
        <p:spPr>
          <a:xfrm>
            <a:off x="1864528" y="304122"/>
            <a:ext cx="359136" cy="359136"/>
          </a:xfrm>
          <a:prstGeom prst="ellipse">
            <a:avLst/>
          </a:prstGeom>
          <a:solidFill>
            <a:srgbClr val="BD9EE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28" name="椭圆 25">
            <a:extLst>
              <a:ext uri="{FF2B5EF4-FFF2-40B4-BE49-F238E27FC236}">
                <a16:creationId xmlns:a16="http://schemas.microsoft.com/office/drawing/2014/main" id="{88A16611-3149-4D32-ADB6-394BBDB68EAE}"/>
              </a:ext>
            </a:extLst>
          </p:cNvPr>
          <p:cNvSpPr/>
          <p:nvPr userDrawn="1"/>
        </p:nvSpPr>
        <p:spPr>
          <a:xfrm>
            <a:off x="10059219" y="483690"/>
            <a:ext cx="359136" cy="359136"/>
          </a:xfrm>
          <a:prstGeom prst="ellipse">
            <a:avLst/>
          </a:prstGeom>
          <a:solidFill>
            <a:srgbClr val="F99450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715528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2">
            <a:extLst>
              <a:ext uri="{FF2B5EF4-FFF2-40B4-BE49-F238E27FC236}">
                <a16:creationId xmlns:a16="http://schemas.microsoft.com/office/drawing/2014/main" id="{AC79E82E-725A-4A5C-8870-87B87B2217D2}"/>
              </a:ext>
            </a:extLst>
          </p:cNvPr>
          <p:cNvSpPr/>
          <p:nvPr userDrawn="1"/>
        </p:nvSpPr>
        <p:spPr>
          <a:xfrm>
            <a:off x="516732" y="469294"/>
            <a:ext cx="11158537" cy="5919412"/>
          </a:xfrm>
          <a:prstGeom prst="rect">
            <a:avLst/>
          </a:prstGeom>
          <a:solidFill>
            <a:schemeClr val="bg1"/>
          </a:solidFill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0" name="椭圆 4">
            <a:extLst>
              <a:ext uri="{FF2B5EF4-FFF2-40B4-BE49-F238E27FC236}">
                <a16:creationId xmlns:a16="http://schemas.microsoft.com/office/drawing/2014/main" id="{7704643A-27F9-4F01-AE4B-E1CF77BBF789}"/>
              </a:ext>
            </a:extLst>
          </p:cNvPr>
          <p:cNvSpPr/>
          <p:nvPr userDrawn="1"/>
        </p:nvSpPr>
        <p:spPr>
          <a:xfrm>
            <a:off x="-224147" y="-171430"/>
            <a:ext cx="703249" cy="703249"/>
          </a:xfrm>
          <a:prstGeom prst="ellipse">
            <a:avLst/>
          </a:prstGeom>
          <a:solidFill>
            <a:srgbClr val="FFE799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1" name="任意形状 6">
            <a:extLst>
              <a:ext uri="{FF2B5EF4-FFF2-40B4-BE49-F238E27FC236}">
                <a16:creationId xmlns:a16="http://schemas.microsoft.com/office/drawing/2014/main" id="{52809BF3-EAF2-418A-8FE2-3182C056114E}"/>
              </a:ext>
            </a:extLst>
          </p:cNvPr>
          <p:cNvSpPr/>
          <p:nvPr userDrawn="1"/>
        </p:nvSpPr>
        <p:spPr>
          <a:xfrm>
            <a:off x="-403246" y="5468729"/>
            <a:ext cx="1839953" cy="1839953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C4D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2" name="椭圆 7">
            <a:extLst>
              <a:ext uri="{FF2B5EF4-FFF2-40B4-BE49-F238E27FC236}">
                <a16:creationId xmlns:a16="http://schemas.microsoft.com/office/drawing/2014/main" id="{FFF22FB9-6783-415D-BC60-2669AA680D3C}"/>
              </a:ext>
            </a:extLst>
          </p:cNvPr>
          <p:cNvSpPr/>
          <p:nvPr userDrawn="1"/>
        </p:nvSpPr>
        <p:spPr>
          <a:xfrm>
            <a:off x="11764215" y="6442391"/>
            <a:ext cx="302177" cy="302177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3" name="图片 8">
            <a:extLst>
              <a:ext uri="{FF2B5EF4-FFF2-40B4-BE49-F238E27FC236}">
                <a16:creationId xmlns:a16="http://schemas.microsoft.com/office/drawing/2014/main" id="{B600497A-4A7B-4AA5-AFC0-36CD65FDAE7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2700000">
            <a:off x="10957684" y="5135837"/>
            <a:ext cx="602779" cy="1767959"/>
          </a:xfrm>
          <a:prstGeom prst="rect">
            <a:avLst/>
          </a:prstGeom>
        </p:spPr>
      </p:pic>
      <p:sp>
        <p:nvSpPr>
          <p:cNvPr id="14" name="椭圆 9">
            <a:extLst>
              <a:ext uri="{FF2B5EF4-FFF2-40B4-BE49-F238E27FC236}">
                <a16:creationId xmlns:a16="http://schemas.microsoft.com/office/drawing/2014/main" id="{E108BAEE-4A24-4598-AEF4-3244CF1E929F}"/>
              </a:ext>
            </a:extLst>
          </p:cNvPr>
          <p:cNvSpPr/>
          <p:nvPr userDrawn="1"/>
        </p:nvSpPr>
        <p:spPr>
          <a:xfrm>
            <a:off x="10478501" y="-122394"/>
            <a:ext cx="417175" cy="417175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995752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DB557F-FA64-4B96-A6B2-2A20DBE5331C}" type="datetimeFigureOut">
              <a:rPr lang="en-US" smtClean="0"/>
              <a:t>3/18/2022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E37340-E016-4FA3-94FD-167B97B7C8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073490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22A9BE9-7F72-794D-9F3C-9A8FE2E8F6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13AC6F02-871E-DE47-AC93-1CD134CED5F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1C55CEBD-7C39-394B-A99F-80554FC46B4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4B79D43-DAE6-0F47-A9C1-04982654FBFB}" type="datetimeFigureOut">
              <a:rPr kumimoji="1" lang="zh-CN" altLang="en-US" smtClean="0"/>
              <a:t>2022/3/18</a:t>
            </a:fld>
            <a:endParaRPr kumimoji="1"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AB24BB0A-6CBD-2E41-ACC7-D29880DA3B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kumimoji="1"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0CDC3A08-879E-9449-ADFD-682ABDEB91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EF17B97-31AA-F046-A2B1-CB7B8C901C9E}" type="slidenum">
              <a:rPr kumimoji="1" lang="zh-CN" altLang="en-US" smtClean="0"/>
              <a:t>‹#›</a:t>
            </a:fld>
            <a:endParaRPr kumimoji="1" lang="zh-CN" altLang="en-US"/>
          </a:p>
        </p:txBody>
      </p:sp>
      <p:pic>
        <p:nvPicPr>
          <p:cNvPr id="8" name="bkgr 2">
            <a:extLst>
              <a:ext uri="{FF2B5EF4-FFF2-40B4-BE49-F238E27FC236}">
                <a16:creationId xmlns:a16="http://schemas.microsoft.com/office/drawing/2014/main" id="{38AC285F-500F-4823-9925-F5126EFF53E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643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9" name="bkgr 3">
            <a:extLst>
              <a:ext uri="{FF2B5EF4-FFF2-40B4-BE49-F238E27FC236}">
                <a16:creationId xmlns:a16="http://schemas.microsoft.com/office/drawing/2014/main" id="{18D8E4D1-5BEA-47FB-B6B1-77140B0ACF5F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6350" y="1616715"/>
            <a:ext cx="12191999" cy="3967171"/>
          </a:xfrm>
          <a:prstGeom prst="rect">
            <a:avLst/>
          </a:prstGeom>
        </p:spPr>
      </p:pic>
      <p:pic>
        <p:nvPicPr>
          <p:cNvPr id="10" name="Mây 3">
            <a:extLst>
              <a:ext uri="{FF2B5EF4-FFF2-40B4-BE49-F238E27FC236}">
                <a16:creationId xmlns:a16="http://schemas.microsoft.com/office/drawing/2014/main" id="{CF296135-D4DF-40CF-91AE-3DDE6EC7F549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1737" y="459893"/>
            <a:ext cx="1164368" cy="535609"/>
          </a:xfrm>
          <a:prstGeom prst="rect">
            <a:avLst/>
          </a:prstGeom>
        </p:spPr>
      </p:pic>
      <p:pic>
        <p:nvPicPr>
          <p:cNvPr id="11" name="Mặt trời">
            <a:extLst>
              <a:ext uri="{FF2B5EF4-FFF2-40B4-BE49-F238E27FC236}">
                <a16:creationId xmlns:a16="http://schemas.microsoft.com/office/drawing/2014/main" id="{C82272DC-9AE7-4F8A-9DBC-18B437E63E7E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6929" y="31135"/>
            <a:ext cx="1246993" cy="1242836"/>
          </a:xfrm>
          <a:prstGeom prst="rect">
            <a:avLst/>
          </a:prstGeom>
        </p:spPr>
      </p:pic>
      <p:pic>
        <p:nvPicPr>
          <p:cNvPr id="12" name="Bảng">
            <a:extLst>
              <a:ext uri="{FF2B5EF4-FFF2-40B4-BE49-F238E27FC236}">
                <a16:creationId xmlns:a16="http://schemas.microsoft.com/office/drawing/2014/main" id="{AE27FC4A-F65E-4234-B487-16E04BB5CC3F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3931" y="1223058"/>
            <a:ext cx="7924136" cy="4570649"/>
          </a:xfrm>
          <a:prstGeom prst="rect">
            <a:avLst/>
          </a:prstGeom>
        </p:spPr>
      </p:pic>
      <p:pic>
        <p:nvPicPr>
          <p:cNvPr id="13" name="bkgr 1">
            <a:extLst>
              <a:ext uri="{FF2B5EF4-FFF2-40B4-BE49-F238E27FC236}">
                <a16:creationId xmlns:a16="http://schemas.microsoft.com/office/drawing/2014/main" id="{7E0198F7-54A5-4EEC-BF47-E179621E7BC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b="-247"/>
          <a:stretch/>
        </p:blipFill>
        <p:spPr>
          <a:xfrm>
            <a:off x="0" y="4806595"/>
            <a:ext cx="12192000" cy="2081605"/>
          </a:xfrm>
          <a:prstGeom prst="rect">
            <a:avLst/>
          </a:prstGeom>
        </p:spPr>
      </p:pic>
      <p:pic>
        <p:nvPicPr>
          <p:cNvPr id="14" name="bóng bay 1">
            <a:extLst>
              <a:ext uri="{FF2B5EF4-FFF2-40B4-BE49-F238E27FC236}">
                <a16:creationId xmlns:a16="http://schemas.microsoft.com/office/drawing/2014/main" id="{8F885F34-4254-40BD-92C3-F7D80F1CB338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561" y="2067453"/>
            <a:ext cx="722839" cy="1310747"/>
          </a:xfrm>
          <a:prstGeom prst="rect">
            <a:avLst/>
          </a:prstGeom>
        </p:spPr>
      </p:pic>
      <p:pic>
        <p:nvPicPr>
          <p:cNvPr id="15" name="bóng bay 2">
            <a:extLst>
              <a:ext uri="{FF2B5EF4-FFF2-40B4-BE49-F238E27FC236}">
                <a16:creationId xmlns:a16="http://schemas.microsoft.com/office/drawing/2014/main" id="{F2C01B6A-0FD4-4BBC-85EC-F4BAAEE6ED72}"/>
              </a:ext>
            </a:extLst>
          </p:cNvPr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1792" y="109483"/>
            <a:ext cx="528179" cy="1113575"/>
          </a:xfrm>
          <a:prstGeom prst="rect">
            <a:avLst/>
          </a:prstGeom>
        </p:spPr>
      </p:pic>
      <p:pic>
        <p:nvPicPr>
          <p:cNvPr id="16" name="bóng bay 3">
            <a:extLst>
              <a:ext uri="{FF2B5EF4-FFF2-40B4-BE49-F238E27FC236}">
                <a16:creationId xmlns:a16="http://schemas.microsoft.com/office/drawing/2014/main" id="{B9E1856F-AF55-4383-B3EA-76E97E7507B1}"/>
              </a:ext>
            </a:extLst>
          </p:cNvPr>
          <p:cNvPicPr>
            <a:picLocks noChangeAspect="1"/>
          </p:cNvPicPr>
          <p:nvPr userDrawn="1"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22350" y="286930"/>
            <a:ext cx="642833" cy="1165671"/>
          </a:xfrm>
          <a:prstGeom prst="rect">
            <a:avLst/>
          </a:prstGeom>
        </p:spPr>
      </p:pic>
      <p:pic>
        <p:nvPicPr>
          <p:cNvPr id="17" name="bóng bay 4">
            <a:extLst>
              <a:ext uri="{FF2B5EF4-FFF2-40B4-BE49-F238E27FC236}">
                <a16:creationId xmlns:a16="http://schemas.microsoft.com/office/drawing/2014/main" id="{0D410B0F-A90E-4663-98EB-8ABEA4FE8C72}"/>
              </a:ext>
            </a:extLst>
          </p:cNvPr>
          <p:cNvPicPr>
            <a:picLocks noChangeAspect="1"/>
          </p:cNvPicPr>
          <p:nvPr userDrawn="1"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36549" y="2953679"/>
            <a:ext cx="810243" cy="1469239"/>
          </a:xfrm>
          <a:prstGeom prst="rect">
            <a:avLst/>
          </a:prstGeom>
        </p:spPr>
      </p:pic>
      <p:pic>
        <p:nvPicPr>
          <p:cNvPr id="18" name="Mây 1">
            <a:extLst>
              <a:ext uri="{FF2B5EF4-FFF2-40B4-BE49-F238E27FC236}">
                <a16:creationId xmlns:a16="http://schemas.microsoft.com/office/drawing/2014/main" id="{5A1E536F-40A7-4C4A-B8A2-B0B8687C6FD4}"/>
              </a:ext>
            </a:extLst>
          </p:cNvPr>
          <p:cNvPicPr>
            <a:picLocks noChangeAspect="1"/>
          </p:cNvPicPr>
          <p:nvPr userDrawn="1"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031" y="377784"/>
            <a:ext cx="1164368" cy="535609"/>
          </a:xfrm>
          <a:prstGeom prst="rect">
            <a:avLst/>
          </a:prstGeom>
        </p:spPr>
      </p:pic>
      <p:pic>
        <p:nvPicPr>
          <p:cNvPr id="19" name="Mây 2">
            <a:extLst>
              <a:ext uri="{FF2B5EF4-FFF2-40B4-BE49-F238E27FC236}">
                <a16:creationId xmlns:a16="http://schemas.microsoft.com/office/drawing/2014/main" id="{828C202E-19A0-4E74-A687-352B4AF94DCB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2848" y="487234"/>
            <a:ext cx="1163221" cy="527327"/>
          </a:xfrm>
          <a:prstGeom prst="rect">
            <a:avLst/>
          </a:prstGeom>
        </p:spPr>
      </p:pic>
      <p:pic>
        <p:nvPicPr>
          <p:cNvPr id="20" name="Mây 4">
            <a:extLst>
              <a:ext uri="{FF2B5EF4-FFF2-40B4-BE49-F238E27FC236}">
                <a16:creationId xmlns:a16="http://schemas.microsoft.com/office/drawing/2014/main" id="{39F10DAD-11CB-4B17-AB39-528CA599F5E3}"/>
              </a:ext>
            </a:extLst>
          </p:cNvPr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17699" y="703322"/>
            <a:ext cx="1373271" cy="6889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76180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3">
            <a:extLst>
              <a:ext uri="{FF2B5EF4-FFF2-40B4-BE49-F238E27FC236}">
                <a16:creationId xmlns:a16="http://schemas.microsoft.com/office/drawing/2014/main" id="{D7E4988E-D4F8-4DC0-B9CC-BB4B7F36BEB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626" t="832" r="626" b="1028"/>
          <a:stretch>
            <a:fillRect/>
          </a:stretch>
        </p:blipFill>
        <p:spPr>
          <a:xfrm>
            <a:off x="0" y="1"/>
            <a:ext cx="12219444" cy="6857999"/>
          </a:xfrm>
          <a:prstGeom prst="rect">
            <a:avLst/>
          </a:prstGeom>
        </p:spPr>
      </p:pic>
      <p:pic>
        <p:nvPicPr>
          <p:cNvPr id="9" name="图形 1">
            <a:extLst>
              <a:ext uri="{FF2B5EF4-FFF2-40B4-BE49-F238E27FC236}">
                <a16:creationId xmlns:a16="http://schemas.microsoft.com/office/drawing/2014/main" id="{4147D270-CA58-46E3-A687-87D81398E68F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0" y="5212224"/>
            <a:ext cx="3308946" cy="1645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70723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 101">
            <a:extLst>
              <a:ext uri="{FF2B5EF4-FFF2-40B4-BE49-F238E27FC236}">
                <a16:creationId xmlns:a16="http://schemas.microsoft.com/office/drawing/2014/main" id="{D514E436-AC77-4C62-A470-F269B076254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12192002" cy="6858001"/>
          </a:xfrm>
          <a:prstGeom prst="rect">
            <a:avLst/>
          </a:prstGeom>
        </p:spPr>
      </p:pic>
      <p:sp>
        <p:nvSpPr>
          <p:cNvPr id="12" name="矩形 2">
            <a:extLst>
              <a:ext uri="{FF2B5EF4-FFF2-40B4-BE49-F238E27FC236}">
                <a16:creationId xmlns:a16="http://schemas.microsoft.com/office/drawing/2014/main" id="{85267853-B155-4C5A-B17D-13C99003FA45}"/>
              </a:ext>
            </a:extLst>
          </p:cNvPr>
          <p:cNvSpPr/>
          <p:nvPr userDrawn="1"/>
        </p:nvSpPr>
        <p:spPr>
          <a:xfrm>
            <a:off x="516732" y="469294"/>
            <a:ext cx="11158537" cy="5919412"/>
          </a:xfrm>
          <a:prstGeom prst="rect">
            <a:avLst/>
          </a:prstGeom>
          <a:noFill/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3" name="椭圆 4">
            <a:extLst>
              <a:ext uri="{FF2B5EF4-FFF2-40B4-BE49-F238E27FC236}">
                <a16:creationId xmlns:a16="http://schemas.microsoft.com/office/drawing/2014/main" id="{EAE8A449-7A3F-40C5-B305-E2A28C9FD942}"/>
              </a:ext>
            </a:extLst>
          </p:cNvPr>
          <p:cNvSpPr/>
          <p:nvPr userDrawn="1"/>
        </p:nvSpPr>
        <p:spPr>
          <a:xfrm>
            <a:off x="-224147" y="-171430"/>
            <a:ext cx="703249" cy="703249"/>
          </a:xfrm>
          <a:prstGeom prst="ellipse">
            <a:avLst/>
          </a:prstGeom>
          <a:solidFill>
            <a:srgbClr val="FFE799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4" name="任意形状 6">
            <a:extLst>
              <a:ext uri="{FF2B5EF4-FFF2-40B4-BE49-F238E27FC236}">
                <a16:creationId xmlns:a16="http://schemas.microsoft.com/office/drawing/2014/main" id="{61A8C16D-6509-4108-98A5-625CBDF5F070}"/>
              </a:ext>
            </a:extLst>
          </p:cNvPr>
          <p:cNvSpPr/>
          <p:nvPr userDrawn="1"/>
        </p:nvSpPr>
        <p:spPr>
          <a:xfrm>
            <a:off x="-403246" y="5468729"/>
            <a:ext cx="1839953" cy="1839953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C4D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5" name="椭圆 7">
            <a:extLst>
              <a:ext uri="{FF2B5EF4-FFF2-40B4-BE49-F238E27FC236}">
                <a16:creationId xmlns:a16="http://schemas.microsoft.com/office/drawing/2014/main" id="{F3B873EF-BA25-43F8-B507-68795F3111ED}"/>
              </a:ext>
            </a:extLst>
          </p:cNvPr>
          <p:cNvSpPr/>
          <p:nvPr userDrawn="1"/>
        </p:nvSpPr>
        <p:spPr>
          <a:xfrm>
            <a:off x="11764215" y="6442391"/>
            <a:ext cx="302177" cy="302177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6" name="图片 8">
            <a:extLst>
              <a:ext uri="{FF2B5EF4-FFF2-40B4-BE49-F238E27FC236}">
                <a16:creationId xmlns:a16="http://schemas.microsoft.com/office/drawing/2014/main" id="{1F61594D-16F0-4C27-A22F-50D3F141404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2700000">
            <a:off x="10957684" y="5135837"/>
            <a:ext cx="602779" cy="1767959"/>
          </a:xfrm>
          <a:prstGeom prst="rect">
            <a:avLst/>
          </a:prstGeom>
        </p:spPr>
      </p:pic>
      <p:sp>
        <p:nvSpPr>
          <p:cNvPr id="17" name="椭圆 9">
            <a:extLst>
              <a:ext uri="{FF2B5EF4-FFF2-40B4-BE49-F238E27FC236}">
                <a16:creationId xmlns:a16="http://schemas.microsoft.com/office/drawing/2014/main" id="{B20D4855-2AE0-48EF-9542-73C2EC19F994}"/>
              </a:ext>
            </a:extLst>
          </p:cNvPr>
          <p:cNvSpPr/>
          <p:nvPr userDrawn="1"/>
        </p:nvSpPr>
        <p:spPr>
          <a:xfrm>
            <a:off x="10478501" y="-122394"/>
            <a:ext cx="417175" cy="417175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749201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101">
            <a:extLst>
              <a:ext uri="{FF2B5EF4-FFF2-40B4-BE49-F238E27FC236}">
                <a16:creationId xmlns:a16="http://schemas.microsoft.com/office/drawing/2014/main" id="{1094CE54-B4B3-4C76-B9C9-971ECB34C24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12192002" cy="6858001"/>
          </a:xfrm>
          <a:prstGeom prst="rect">
            <a:avLst/>
          </a:prstGeom>
        </p:spPr>
      </p:pic>
      <p:sp>
        <p:nvSpPr>
          <p:cNvPr id="8" name="矩形 2">
            <a:extLst>
              <a:ext uri="{FF2B5EF4-FFF2-40B4-BE49-F238E27FC236}">
                <a16:creationId xmlns:a16="http://schemas.microsoft.com/office/drawing/2014/main" id="{05B45BC2-AFD2-4521-86C7-28EA6A142BF8}"/>
              </a:ext>
            </a:extLst>
          </p:cNvPr>
          <p:cNvSpPr/>
          <p:nvPr userDrawn="1"/>
        </p:nvSpPr>
        <p:spPr>
          <a:xfrm>
            <a:off x="516732" y="469294"/>
            <a:ext cx="11158537" cy="5919412"/>
          </a:xfrm>
          <a:prstGeom prst="rect">
            <a:avLst/>
          </a:prstGeom>
          <a:noFill/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9" name="椭圆 4">
            <a:extLst>
              <a:ext uri="{FF2B5EF4-FFF2-40B4-BE49-F238E27FC236}">
                <a16:creationId xmlns:a16="http://schemas.microsoft.com/office/drawing/2014/main" id="{73E6612B-E6CF-431F-83A1-B242A79A465C}"/>
              </a:ext>
            </a:extLst>
          </p:cNvPr>
          <p:cNvSpPr/>
          <p:nvPr userDrawn="1"/>
        </p:nvSpPr>
        <p:spPr>
          <a:xfrm>
            <a:off x="-224147" y="-171430"/>
            <a:ext cx="703249" cy="703249"/>
          </a:xfrm>
          <a:prstGeom prst="ellipse">
            <a:avLst/>
          </a:prstGeom>
          <a:solidFill>
            <a:srgbClr val="FFE799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0" name="任意形状 6">
            <a:extLst>
              <a:ext uri="{FF2B5EF4-FFF2-40B4-BE49-F238E27FC236}">
                <a16:creationId xmlns:a16="http://schemas.microsoft.com/office/drawing/2014/main" id="{9B231B91-9FD3-46F5-8DB9-BCC8C6F58B0F}"/>
              </a:ext>
            </a:extLst>
          </p:cNvPr>
          <p:cNvSpPr/>
          <p:nvPr userDrawn="1"/>
        </p:nvSpPr>
        <p:spPr>
          <a:xfrm>
            <a:off x="-403246" y="5468729"/>
            <a:ext cx="1839953" cy="1839953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C4D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1" name="椭圆 7">
            <a:extLst>
              <a:ext uri="{FF2B5EF4-FFF2-40B4-BE49-F238E27FC236}">
                <a16:creationId xmlns:a16="http://schemas.microsoft.com/office/drawing/2014/main" id="{75059DDB-9C2F-46FF-9EF1-50E22BC24E2C}"/>
              </a:ext>
            </a:extLst>
          </p:cNvPr>
          <p:cNvSpPr/>
          <p:nvPr userDrawn="1"/>
        </p:nvSpPr>
        <p:spPr>
          <a:xfrm>
            <a:off x="11764215" y="6442391"/>
            <a:ext cx="302177" cy="302177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2" name="图片 8">
            <a:extLst>
              <a:ext uri="{FF2B5EF4-FFF2-40B4-BE49-F238E27FC236}">
                <a16:creationId xmlns:a16="http://schemas.microsoft.com/office/drawing/2014/main" id="{A8997046-CAE6-4B59-8DDF-0EFAE5413AF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2700000">
            <a:off x="10957684" y="5135837"/>
            <a:ext cx="602779" cy="1767959"/>
          </a:xfrm>
          <a:prstGeom prst="rect">
            <a:avLst/>
          </a:prstGeom>
        </p:spPr>
      </p:pic>
      <p:sp>
        <p:nvSpPr>
          <p:cNvPr id="13" name="椭圆 9">
            <a:extLst>
              <a:ext uri="{FF2B5EF4-FFF2-40B4-BE49-F238E27FC236}">
                <a16:creationId xmlns:a16="http://schemas.microsoft.com/office/drawing/2014/main" id="{BE790CA5-EC6C-4F0B-B555-50D8033BE031}"/>
              </a:ext>
            </a:extLst>
          </p:cNvPr>
          <p:cNvSpPr/>
          <p:nvPr userDrawn="1"/>
        </p:nvSpPr>
        <p:spPr>
          <a:xfrm>
            <a:off x="10478501" y="-122394"/>
            <a:ext cx="417175" cy="417175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8D193922-661E-4324-B921-1DB8F942A2A9}"/>
              </a:ext>
            </a:extLst>
          </p:cNvPr>
          <p:cNvSpPr/>
          <p:nvPr userDrawn="1"/>
        </p:nvSpPr>
        <p:spPr>
          <a:xfrm rot="219724">
            <a:off x="4477184" y="1157469"/>
            <a:ext cx="6008783" cy="4661425"/>
          </a:xfrm>
          <a:prstGeom prst="rect">
            <a:avLst/>
          </a:prstGeom>
          <a:solidFill>
            <a:srgbClr val="7030A0">
              <a:alpha val="50000"/>
            </a:srgb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FE6874E-118B-4078-BE60-91865D019286}"/>
              </a:ext>
            </a:extLst>
          </p:cNvPr>
          <p:cNvSpPr/>
          <p:nvPr userDrawn="1"/>
        </p:nvSpPr>
        <p:spPr>
          <a:xfrm rot="2471267">
            <a:off x="9030857" y="1477608"/>
            <a:ext cx="2211022" cy="49530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8E6DDB6A-D1EC-44AC-A42F-3D5C776DEBE6}"/>
              </a:ext>
            </a:extLst>
          </p:cNvPr>
          <p:cNvSpPr/>
          <p:nvPr userDrawn="1"/>
        </p:nvSpPr>
        <p:spPr>
          <a:xfrm rot="20410169">
            <a:off x="4016052" y="1064033"/>
            <a:ext cx="2397502" cy="49530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83A11163-4540-4661-A7E2-7E02DE00886F}"/>
              </a:ext>
            </a:extLst>
          </p:cNvPr>
          <p:cNvSpPr txBox="1"/>
          <p:nvPr userDrawn="1"/>
        </p:nvSpPr>
        <p:spPr>
          <a:xfrm>
            <a:off x="5353380" y="1982711"/>
            <a:ext cx="4227827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800" b="1" i="0" u="none" strike="noStrike" kern="1200" cap="none" spc="0" normalizeH="0" baseline="0" noProof="0" dirty="0">
                <a:ln w="22225">
                  <a:solidFill>
                    <a:schemeClr val="bg1"/>
                  </a:solidFill>
                  <a:prstDash val="solid"/>
                </a:ln>
                <a:solidFill>
                  <a:srgbClr val="7030A0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anose="020B0604020202020204"/>
                <a:ea typeface="+mn-ea"/>
                <a:cs typeface="+mn-cs"/>
              </a:rPr>
              <a:t>LUYỆN TẬP</a:t>
            </a:r>
          </a:p>
        </p:txBody>
      </p:sp>
      <p:pic>
        <p:nvPicPr>
          <p:cNvPr id="18" name="Picture 17" descr="A close-up of a map&#10;&#10;Description automatically generated with low confidence">
            <a:extLst>
              <a:ext uri="{FF2B5EF4-FFF2-40B4-BE49-F238E27FC236}">
                <a16:creationId xmlns:a16="http://schemas.microsoft.com/office/drawing/2014/main" id="{EC3B8C2B-5D7C-48F2-8FC7-FE45F136AC3B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4337" y="1150962"/>
            <a:ext cx="1481296" cy="49047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29150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101">
            <a:extLst>
              <a:ext uri="{FF2B5EF4-FFF2-40B4-BE49-F238E27FC236}">
                <a16:creationId xmlns:a16="http://schemas.microsoft.com/office/drawing/2014/main" id="{431122EC-FBF2-4C68-B7F9-E67ABB594A4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12192002" cy="6858001"/>
          </a:xfrm>
          <a:prstGeom prst="rect">
            <a:avLst/>
          </a:prstGeom>
        </p:spPr>
      </p:pic>
      <p:sp>
        <p:nvSpPr>
          <p:cNvPr id="7" name="矩形 2">
            <a:extLst>
              <a:ext uri="{FF2B5EF4-FFF2-40B4-BE49-F238E27FC236}">
                <a16:creationId xmlns:a16="http://schemas.microsoft.com/office/drawing/2014/main" id="{26859808-0E4C-4601-BFD5-C6BA5BCC44FE}"/>
              </a:ext>
            </a:extLst>
          </p:cNvPr>
          <p:cNvSpPr/>
          <p:nvPr userDrawn="1"/>
        </p:nvSpPr>
        <p:spPr>
          <a:xfrm>
            <a:off x="516732" y="469294"/>
            <a:ext cx="11158537" cy="5919412"/>
          </a:xfrm>
          <a:prstGeom prst="rect">
            <a:avLst/>
          </a:prstGeom>
          <a:noFill/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8" name="椭圆 4">
            <a:extLst>
              <a:ext uri="{FF2B5EF4-FFF2-40B4-BE49-F238E27FC236}">
                <a16:creationId xmlns:a16="http://schemas.microsoft.com/office/drawing/2014/main" id="{C20B859B-7433-488D-AD26-C313806026F3}"/>
              </a:ext>
            </a:extLst>
          </p:cNvPr>
          <p:cNvSpPr/>
          <p:nvPr userDrawn="1"/>
        </p:nvSpPr>
        <p:spPr>
          <a:xfrm>
            <a:off x="-224147" y="-171430"/>
            <a:ext cx="703249" cy="703249"/>
          </a:xfrm>
          <a:prstGeom prst="ellipse">
            <a:avLst/>
          </a:prstGeom>
          <a:solidFill>
            <a:srgbClr val="FFE799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9" name="任意形状 6">
            <a:extLst>
              <a:ext uri="{FF2B5EF4-FFF2-40B4-BE49-F238E27FC236}">
                <a16:creationId xmlns:a16="http://schemas.microsoft.com/office/drawing/2014/main" id="{26C76A02-5C8B-42AD-8662-686E30606D34}"/>
              </a:ext>
            </a:extLst>
          </p:cNvPr>
          <p:cNvSpPr/>
          <p:nvPr userDrawn="1"/>
        </p:nvSpPr>
        <p:spPr>
          <a:xfrm>
            <a:off x="-403246" y="5468729"/>
            <a:ext cx="1839953" cy="1839953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C4D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0" name="椭圆 7">
            <a:extLst>
              <a:ext uri="{FF2B5EF4-FFF2-40B4-BE49-F238E27FC236}">
                <a16:creationId xmlns:a16="http://schemas.microsoft.com/office/drawing/2014/main" id="{C6F4EA04-890C-4306-9211-FB1733E0C647}"/>
              </a:ext>
            </a:extLst>
          </p:cNvPr>
          <p:cNvSpPr/>
          <p:nvPr userDrawn="1"/>
        </p:nvSpPr>
        <p:spPr>
          <a:xfrm>
            <a:off x="11764215" y="6442391"/>
            <a:ext cx="302177" cy="302177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1" name="图片 8">
            <a:extLst>
              <a:ext uri="{FF2B5EF4-FFF2-40B4-BE49-F238E27FC236}">
                <a16:creationId xmlns:a16="http://schemas.microsoft.com/office/drawing/2014/main" id="{A97A903A-09E9-4691-B496-37BE5D102D5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2700000">
            <a:off x="10957684" y="5135837"/>
            <a:ext cx="602779" cy="1767959"/>
          </a:xfrm>
          <a:prstGeom prst="rect">
            <a:avLst/>
          </a:prstGeom>
        </p:spPr>
      </p:pic>
      <p:sp>
        <p:nvSpPr>
          <p:cNvPr id="12" name="椭圆 9">
            <a:extLst>
              <a:ext uri="{FF2B5EF4-FFF2-40B4-BE49-F238E27FC236}">
                <a16:creationId xmlns:a16="http://schemas.microsoft.com/office/drawing/2014/main" id="{0A2B951D-F19F-475D-B457-B86EF8DC984B}"/>
              </a:ext>
            </a:extLst>
          </p:cNvPr>
          <p:cNvSpPr/>
          <p:nvPr userDrawn="1"/>
        </p:nvSpPr>
        <p:spPr>
          <a:xfrm>
            <a:off x="10478501" y="-122394"/>
            <a:ext cx="417175" cy="417175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B509803A-0360-4D33-9AB5-ED47ED9135D1}"/>
              </a:ext>
            </a:extLst>
          </p:cNvPr>
          <p:cNvSpPr/>
          <p:nvPr userDrawn="1"/>
        </p:nvSpPr>
        <p:spPr>
          <a:xfrm rot="21228401">
            <a:off x="2278901" y="1179055"/>
            <a:ext cx="6008783" cy="4661425"/>
          </a:xfrm>
          <a:prstGeom prst="rect">
            <a:avLst/>
          </a:prstGeom>
          <a:solidFill>
            <a:schemeClr val="accent4">
              <a:lumMod val="60000"/>
              <a:lumOff val="40000"/>
              <a:alpha val="5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7E0D0665-6999-4651-BD19-C7C402D30EEB}"/>
              </a:ext>
            </a:extLst>
          </p:cNvPr>
          <p:cNvSpPr/>
          <p:nvPr userDrawn="1"/>
        </p:nvSpPr>
        <p:spPr>
          <a:xfrm rot="1737576">
            <a:off x="6328895" y="1082086"/>
            <a:ext cx="2211022" cy="49530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A77F017-DFC1-4D5F-8272-B3E76D6DA324}"/>
              </a:ext>
            </a:extLst>
          </p:cNvPr>
          <p:cNvSpPr/>
          <p:nvPr userDrawn="1"/>
        </p:nvSpPr>
        <p:spPr>
          <a:xfrm rot="19676478">
            <a:off x="1401292" y="1522000"/>
            <a:ext cx="2397502" cy="495300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4D542502-B1BA-4EEE-B113-19E670FE5796}"/>
              </a:ext>
            </a:extLst>
          </p:cNvPr>
          <p:cNvSpPr txBox="1"/>
          <p:nvPr userDrawn="1"/>
        </p:nvSpPr>
        <p:spPr>
          <a:xfrm>
            <a:off x="3155097" y="2004297"/>
            <a:ext cx="4227827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800" b="1" i="0" u="none" strike="noStrike" kern="1200" cap="none" spc="0" normalizeH="0" baseline="0" noProof="0" dirty="0">
                <a:ln w="22225">
                  <a:solidFill>
                    <a:schemeClr val="bg1"/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anose="020B0604020202020204"/>
                <a:ea typeface="+mn-ea"/>
                <a:cs typeface="+mn-cs"/>
              </a:rPr>
              <a:t>HOẠT ĐỘNG</a:t>
            </a:r>
          </a:p>
        </p:txBody>
      </p:sp>
      <p:pic>
        <p:nvPicPr>
          <p:cNvPr id="18" name="图片 9">
            <a:extLst>
              <a:ext uri="{FF2B5EF4-FFF2-40B4-BE49-F238E27FC236}">
                <a16:creationId xmlns:a16="http://schemas.microsoft.com/office/drawing/2014/main" id="{9E265F87-F072-4C1C-809B-60B65BA79A8C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0707" y="2622107"/>
            <a:ext cx="3028932" cy="38474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76752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101">
            <a:extLst>
              <a:ext uri="{FF2B5EF4-FFF2-40B4-BE49-F238E27FC236}">
                <a16:creationId xmlns:a16="http://schemas.microsoft.com/office/drawing/2014/main" id="{0E1D8535-7268-4559-A162-57863C850AB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12192002" cy="6858001"/>
          </a:xfrm>
          <a:prstGeom prst="rect">
            <a:avLst/>
          </a:prstGeom>
        </p:spPr>
      </p:pic>
      <p:sp>
        <p:nvSpPr>
          <p:cNvPr id="10" name="矩形 2">
            <a:extLst>
              <a:ext uri="{FF2B5EF4-FFF2-40B4-BE49-F238E27FC236}">
                <a16:creationId xmlns:a16="http://schemas.microsoft.com/office/drawing/2014/main" id="{3599D6A8-8376-4469-B1C4-0D0AB8B9FCB9}"/>
              </a:ext>
            </a:extLst>
          </p:cNvPr>
          <p:cNvSpPr/>
          <p:nvPr userDrawn="1"/>
        </p:nvSpPr>
        <p:spPr>
          <a:xfrm>
            <a:off x="516732" y="469294"/>
            <a:ext cx="11158537" cy="5919412"/>
          </a:xfrm>
          <a:prstGeom prst="rect">
            <a:avLst/>
          </a:prstGeom>
          <a:noFill/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1" name="椭圆 4">
            <a:extLst>
              <a:ext uri="{FF2B5EF4-FFF2-40B4-BE49-F238E27FC236}">
                <a16:creationId xmlns:a16="http://schemas.microsoft.com/office/drawing/2014/main" id="{F6108594-A8DF-4763-BAD6-AFEBB0C31969}"/>
              </a:ext>
            </a:extLst>
          </p:cNvPr>
          <p:cNvSpPr/>
          <p:nvPr userDrawn="1"/>
        </p:nvSpPr>
        <p:spPr>
          <a:xfrm>
            <a:off x="-224147" y="-171430"/>
            <a:ext cx="703249" cy="703249"/>
          </a:xfrm>
          <a:prstGeom prst="ellipse">
            <a:avLst/>
          </a:prstGeom>
          <a:solidFill>
            <a:srgbClr val="FFE799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2" name="任意形状 6">
            <a:extLst>
              <a:ext uri="{FF2B5EF4-FFF2-40B4-BE49-F238E27FC236}">
                <a16:creationId xmlns:a16="http://schemas.microsoft.com/office/drawing/2014/main" id="{B8502FED-250A-4CBC-8EE4-50D3D012EADA}"/>
              </a:ext>
            </a:extLst>
          </p:cNvPr>
          <p:cNvSpPr/>
          <p:nvPr userDrawn="1"/>
        </p:nvSpPr>
        <p:spPr>
          <a:xfrm>
            <a:off x="-403246" y="5468729"/>
            <a:ext cx="1839953" cy="1839953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C4D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3" name="椭圆 7">
            <a:extLst>
              <a:ext uri="{FF2B5EF4-FFF2-40B4-BE49-F238E27FC236}">
                <a16:creationId xmlns:a16="http://schemas.microsoft.com/office/drawing/2014/main" id="{4B97A2AD-D2A2-4C3E-AA45-DF5B9EE1314C}"/>
              </a:ext>
            </a:extLst>
          </p:cNvPr>
          <p:cNvSpPr/>
          <p:nvPr userDrawn="1"/>
        </p:nvSpPr>
        <p:spPr>
          <a:xfrm>
            <a:off x="11764215" y="6442391"/>
            <a:ext cx="302177" cy="302177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4" name="图片 8">
            <a:extLst>
              <a:ext uri="{FF2B5EF4-FFF2-40B4-BE49-F238E27FC236}">
                <a16:creationId xmlns:a16="http://schemas.microsoft.com/office/drawing/2014/main" id="{1D1F51E3-6E1F-4794-92D5-63FB01D635F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2700000">
            <a:off x="10957684" y="5135837"/>
            <a:ext cx="602779" cy="1767959"/>
          </a:xfrm>
          <a:prstGeom prst="rect">
            <a:avLst/>
          </a:prstGeom>
        </p:spPr>
      </p:pic>
      <p:sp>
        <p:nvSpPr>
          <p:cNvPr id="15" name="椭圆 9">
            <a:extLst>
              <a:ext uri="{FF2B5EF4-FFF2-40B4-BE49-F238E27FC236}">
                <a16:creationId xmlns:a16="http://schemas.microsoft.com/office/drawing/2014/main" id="{ECDDE16C-0075-42EB-A3AA-DDD1D96A76E4}"/>
              </a:ext>
            </a:extLst>
          </p:cNvPr>
          <p:cNvSpPr/>
          <p:nvPr userDrawn="1"/>
        </p:nvSpPr>
        <p:spPr>
          <a:xfrm>
            <a:off x="10478501" y="-122394"/>
            <a:ext cx="417175" cy="417175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EFB12868-D957-45A4-B5D8-783DBD98F2C6}"/>
              </a:ext>
            </a:extLst>
          </p:cNvPr>
          <p:cNvSpPr/>
          <p:nvPr userDrawn="1"/>
        </p:nvSpPr>
        <p:spPr>
          <a:xfrm>
            <a:off x="3667342" y="983093"/>
            <a:ext cx="6008783" cy="4661425"/>
          </a:xfrm>
          <a:prstGeom prst="rect">
            <a:avLst/>
          </a:prstGeom>
          <a:solidFill>
            <a:srgbClr val="00CC66">
              <a:alpha val="49804"/>
            </a:srgb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CFA12B3A-07B6-44F1-A01E-33FD73C34EBA}"/>
              </a:ext>
            </a:extLst>
          </p:cNvPr>
          <p:cNvSpPr/>
          <p:nvPr userDrawn="1"/>
        </p:nvSpPr>
        <p:spPr>
          <a:xfrm rot="2109175">
            <a:off x="8040873" y="1261475"/>
            <a:ext cx="2211022" cy="495300"/>
          </a:xfrm>
          <a:prstGeom prst="rect">
            <a:avLst/>
          </a:prstGeom>
          <a:solidFill>
            <a:srgbClr val="CC6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4A2EDEA0-7184-436C-992C-8D667AA8EB7F}"/>
              </a:ext>
            </a:extLst>
          </p:cNvPr>
          <p:cNvSpPr/>
          <p:nvPr userDrawn="1"/>
        </p:nvSpPr>
        <p:spPr>
          <a:xfrm rot="20048077">
            <a:off x="2977240" y="1148481"/>
            <a:ext cx="2397502" cy="4953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1F28E606-F052-4F98-9FBC-30FFA9B82FDA}"/>
              </a:ext>
            </a:extLst>
          </p:cNvPr>
          <p:cNvSpPr txBox="1"/>
          <p:nvPr userDrawn="1"/>
        </p:nvSpPr>
        <p:spPr>
          <a:xfrm>
            <a:off x="4557819" y="1913421"/>
            <a:ext cx="4227827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800" b="1" i="0" u="none" strike="noStrike" kern="1200" cap="none" spc="0" normalizeH="0" baseline="0" noProof="0" dirty="0">
                <a:ln w="22225">
                  <a:solidFill>
                    <a:schemeClr val="bg1"/>
                  </a:solidFill>
                  <a:prstDash val="solid"/>
                </a:ln>
                <a:solidFill>
                  <a:srgbClr val="00B050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anose="020B0604020202020204"/>
                <a:ea typeface="+mn-ea"/>
                <a:cs typeface="+mn-cs"/>
              </a:rPr>
              <a:t>KHÁM PHÁ</a:t>
            </a:r>
          </a:p>
        </p:txBody>
      </p:sp>
      <p:pic>
        <p:nvPicPr>
          <p:cNvPr id="21" name="图形 1">
            <a:extLst>
              <a:ext uri="{FF2B5EF4-FFF2-40B4-BE49-F238E27FC236}">
                <a16:creationId xmlns:a16="http://schemas.microsoft.com/office/drawing/2014/main" id="{E7242FD6-D5A6-4563-A793-692CAF206911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416645" y="3997564"/>
            <a:ext cx="3980370" cy="19797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15611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101">
            <a:extLst>
              <a:ext uri="{FF2B5EF4-FFF2-40B4-BE49-F238E27FC236}">
                <a16:creationId xmlns:a16="http://schemas.microsoft.com/office/drawing/2014/main" id="{F9580584-93CE-465E-9188-9FA7FF0E8D4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12192002" cy="6858001"/>
          </a:xfrm>
          <a:prstGeom prst="rect">
            <a:avLst/>
          </a:prstGeom>
        </p:spPr>
      </p:pic>
      <p:sp>
        <p:nvSpPr>
          <p:cNvPr id="10" name="矩形 2">
            <a:extLst>
              <a:ext uri="{FF2B5EF4-FFF2-40B4-BE49-F238E27FC236}">
                <a16:creationId xmlns:a16="http://schemas.microsoft.com/office/drawing/2014/main" id="{474D555A-C16A-473D-AF7C-F4FD4B48A8D9}"/>
              </a:ext>
            </a:extLst>
          </p:cNvPr>
          <p:cNvSpPr/>
          <p:nvPr userDrawn="1"/>
        </p:nvSpPr>
        <p:spPr>
          <a:xfrm>
            <a:off x="516732" y="469294"/>
            <a:ext cx="11158537" cy="5919412"/>
          </a:xfrm>
          <a:prstGeom prst="rect">
            <a:avLst/>
          </a:prstGeom>
          <a:noFill/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1" name="椭圆 4">
            <a:extLst>
              <a:ext uri="{FF2B5EF4-FFF2-40B4-BE49-F238E27FC236}">
                <a16:creationId xmlns:a16="http://schemas.microsoft.com/office/drawing/2014/main" id="{C65B931E-2ABD-4CF8-84F6-335ECD99B199}"/>
              </a:ext>
            </a:extLst>
          </p:cNvPr>
          <p:cNvSpPr/>
          <p:nvPr userDrawn="1"/>
        </p:nvSpPr>
        <p:spPr>
          <a:xfrm>
            <a:off x="-224147" y="-171430"/>
            <a:ext cx="703249" cy="703249"/>
          </a:xfrm>
          <a:prstGeom prst="ellipse">
            <a:avLst/>
          </a:prstGeom>
          <a:solidFill>
            <a:srgbClr val="FFE799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2" name="任意形状 6">
            <a:extLst>
              <a:ext uri="{FF2B5EF4-FFF2-40B4-BE49-F238E27FC236}">
                <a16:creationId xmlns:a16="http://schemas.microsoft.com/office/drawing/2014/main" id="{E2A2EEE9-A456-4E8F-8852-B76D53D8FF96}"/>
              </a:ext>
            </a:extLst>
          </p:cNvPr>
          <p:cNvSpPr/>
          <p:nvPr userDrawn="1"/>
        </p:nvSpPr>
        <p:spPr>
          <a:xfrm>
            <a:off x="-403246" y="5468729"/>
            <a:ext cx="1839953" cy="1839953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C4D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3" name="椭圆 7">
            <a:extLst>
              <a:ext uri="{FF2B5EF4-FFF2-40B4-BE49-F238E27FC236}">
                <a16:creationId xmlns:a16="http://schemas.microsoft.com/office/drawing/2014/main" id="{1E2A3415-52F3-43A8-85D2-8D6B017D46B0}"/>
              </a:ext>
            </a:extLst>
          </p:cNvPr>
          <p:cNvSpPr/>
          <p:nvPr userDrawn="1"/>
        </p:nvSpPr>
        <p:spPr>
          <a:xfrm>
            <a:off x="11764215" y="6442391"/>
            <a:ext cx="302177" cy="302177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4" name="图片 8">
            <a:extLst>
              <a:ext uri="{FF2B5EF4-FFF2-40B4-BE49-F238E27FC236}">
                <a16:creationId xmlns:a16="http://schemas.microsoft.com/office/drawing/2014/main" id="{6CD0C1A9-71EF-4DBE-9601-B9F05746490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2700000">
            <a:off x="10957684" y="5135837"/>
            <a:ext cx="602779" cy="1767959"/>
          </a:xfrm>
          <a:prstGeom prst="rect">
            <a:avLst/>
          </a:prstGeom>
        </p:spPr>
      </p:pic>
      <p:sp>
        <p:nvSpPr>
          <p:cNvPr id="15" name="椭圆 9">
            <a:extLst>
              <a:ext uri="{FF2B5EF4-FFF2-40B4-BE49-F238E27FC236}">
                <a16:creationId xmlns:a16="http://schemas.microsoft.com/office/drawing/2014/main" id="{BC7E4DB5-7686-4871-BA09-0A5DDCFFD03D}"/>
              </a:ext>
            </a:extLst>
          </p:cNvPr>
          <p:cNvSpPr/>
          <p:nvPr userDrawn="1"/>
        </p:nvSpPr>
        <p:spPr>
          <a:xfrm>
            <a:off x="10478501" y="-122394"/>
            <a:ext cx="417175" cy="417175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AA705815-50C6-489B-A39B-E7D336F21CDD}"/>
              </a:ext>
            </a:extLst>
          </p:cNvPr>
          <p:cNvSpPr/>
          <p:nvPr userDrawn="1"/>
        </p:nvSpPr>
        <p:spPr>
          <a:xfrm rot="21228401">
            <a:off x="2278901" y="1179055"/>
            <a:ext cx="6008783" cy="4661425"/>
          </a:xfrm>
          <a:prstGeom prst="rect">
            <a:avLst/>
          </a:prstGeom>
          <a:solidFill>
            <a:srgbClr val="FFC000">
              <a:alpha val="50000"/>
            </a:srgb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E5E3F9D9-E86C-450A-BAA6-C085040D4067}"/>
              </a:ext>
            </a:extLst>
          </p:cNvPr>
          <p:cNvSpPr/>
          <p:nvPr userDrawn="1"/>
        </p:nvSpPr>
        <p:spPr>
          <a:xfrm rot="1737576">
            <a:off x="6328895" y="1082086"/>
            <a:ext cx="2211022" cy="495300"/>
          </a:xfrm>
          <a:prstGeom prst="rect">
            <a:avLst/>
          </a:prstGeom>
          <a:solidFill>
            <a:srgbClr val="00CC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F847D38E-29D5-4F6D-990E-43B85D6A3CCA}"/>
              </a:ext>
            </a:extLst>
          </p:cNvPr>
          <p:cNvSpPr/>
          <p:nvPr userDrawn="1"/>
        </p:nvSpPr>
        <p:spPr>
          <a:xfrm rot="19676478">
            <a:off x="1401292" y="1522000"/>
            <a:ext cx="2397502" cy="495300"/>
          </a:xfrm>
          <a:prstGeom prst="rect">
            <a:avLst/>
          </a:prstGeom>
          <a:solidFill>
            <a:srgbClr val="CC6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ED7DB6B0-739A-4370-B3E5-8A28161C766A}"/>
              </a:ext>
            </a:extLst>
          </p:cNvPr>
          <p:cNvSpPr txBox="1"/>
          <p:nvPr userDrawn="1"/>
        </p:nvSpPr>
        <p:spPr>
          <a:xfrm>
            <a:off x="3155097" y="2004297"/>
            <a:ext cx="4227827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800" b="1" i="0" u="none" strike="noStrike" kern="1200" cap="none" spc="0" normalizeH="0" baseline="0" noProof="0" dirty="0">
                <a:ln w="22225">
                  <a:solidFill>
                    <a:schemeClr val="bg1"/>
                  </a:solidFill>
                  <a:prstDash val="solid"/>
                </a:ln>
                <a:solidFill>
                  <a:schemeClr val="accent2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anose="020B0604020202020204"/>
                <a:ea typeface="+mn-ea"/>
                <a:cs typeface="+mn-cs"/>
              </a:rPr>
              <a:t>TRÒ CHƠI</a:t>
            </a:r>
          </a:p>
        </p:txBody>
      </p:sp>
      <p:grpSp>
        <p:nvGrpSpPr>
          <p:cNvPr id="21" name="Google Shape;769;p31">
            <a:extLst>
              <a:ext uri="{FF2B5EF4-FFF2-40B4-BE49-F238E27FC236}">
                <a16:creationId xmlns:a16="http://schemas.microsoft.com/office/drawing/2014/main" id="{A7F7820E-B6A1-4ABA-87C3-90A18D28B9AB}"/>
              </a:ext>
            </a:extLst>
          </p:cNvPr>
          <p:cNvGrpSpPr/>
          <p:nvPr userDrawn="1"/>
        </p:nvGrpSpPr>
        <p:grpSpPr>
          <a:xfrm>
            <a:off x="7976030" y="2989410"/>
            <a:ext cx="2842230" cy="2927642"/>
            <a:chOff x="5641385" y="2381306"/>
            <a:chExt cx="2599446" cy="2521829"/>
          </a:xfrm>
        </p:grpSpPr>
        <p:sp>
          <p:nvSpPr>
            <p:cNvPr id="22" name="Google Shape;770;p31">
              <a:extLst>
                <a:ext uri="{FF2B5EF4-FFF2-40B4-BE49-F238E27FC236}">
                  <a16:creationId xmlns:a16="http://schemas.microsoft.com/office/drawing/2014/main" id="{822219BD-B384-4310-9DAD-B8FE6C79198A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3" name="Google Shape;771;p31">
              <a:extLst>
                <a:ext uri="{FF2B5EF4-FFF2-40B4-BE49-F238E27FC236}">
                  <a16:creationId xmlns:a16="http://schemas.microsoft.com/office/drawing/2014/main" id="{67E305FE-2401-4EC5-9EDC-BF3EBF595F7C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78" name="Google Shape;772;p31">
                <a:extLst>
                  <a:ext uri="{FF2B5EF4-FFF2-40B4-BE49-F238E27FC236}">
                    <a16:creationId xmlns:a16="http://schemas.microsoft.com/office/drawing/2014/main" id="{79073A0C-EFD1-482A-8844-34F2AA65A7AD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9" name="Google Shape;773;p31">
                <a:extLst>
                  <a:ext uri="{FF2B5EF4-FFF2-40B4-BE49-F238E27FC236}">
                    <a16:creationId xmlns:a16="http://schemas.microsoft.com/office/drawing/2014/main" id="{206E4361-7ACE-4B2E-AC92-AA915875A491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" name="Google Shape;774;p31">
                <a:extLst>
                  <a:ext uri="{FF2B5EF4-FFF2-40B4-BE49-F238E27FC236}">
                    <a16:creationId xmlns:a16="http://schemas.microsoft.com/office/drawing/2014/main" id="{D10680C6-1117-4253-BDAB-6AB4A92C8AAA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" name="Google Shape;775;p31">
                <a:extLst>
                  <a:ext uri="{FF2B5EF4-FFF2-40B4-BE49-F238E27FC236}">
                    <a16:creationId xmlns:a16="http://schemas.microsoft.com/office/drawing/2014/main" id="{125023DC-71E7-48F1-8125-2957FE05FB42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2" name="Google Shape;776;p31">
                <a:extLst>
                  <a:ext uri="{FF2B5EF4-FFF2-40B4-BE49-F238E27FC236}">
                    <a16:creationId xmlns:a16="http://schemas.microsoft.com/office/drawing/2014/main" id="{65683981-D996-4A47-862F-BD6F9A936364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3" name="Google Shape;777;p31">
                <a:extLst>
                  <a:ext uri="{FF2B5EF4-FFF2-40B4-BE49-F238E27FC236}">
                    <a16:creationId xmlns:a16="http://schemas.microsoft.com/office/drawing/2014/main" id="{5E928E99-D4F1-4A2B-AB50-D702075E586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4" name="Google Shape;778;p31">
                <a:extLst>
                  <a:ext uri="{FF2B5EF4-FFF2-40B4-BE49-F238E27FC236}">
                    <a16:creationId xmlns:a16="http://schemas.microsoft.com/office/drawing/2014/main" id="{A114321D-AAAB-47D5-A0E2-0AED649A8D91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5" name="Google Shape;779;p31">
                <a:extLst>
                  <a:ext uri="{FF2B5EF4-FFF2-40B4-BE49-F238E27FC236}">
                    <a16:creationId xmlns:a16="http://schemas.microsoft.com/office/drawing/2014/main" id="{32F8B873-1BD3-4DA9-8362-DC0982E7E22B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" name="Google Shape;780;p31">
                <a:extLst>
                  <a:ext uri="{FF2B5EF4-FFF2-40B4-BE49-F238E27FC236}">
                    <a16:creationId xmlns:a16="http://schemas.microsoft.com/office/drawing/2014/main" id="{E79DC200-D47E-4043-9579-D1B1CB1B43DC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7" name="Google Shape;781;p31">
                <a:extLst>
                  <a:ext uri="{FF2B5EF4-FFF2-40B4-BE49-F238E27FC236}">
                    <a16:creationId xmlns:a16="http://schemas.microsoft.com/office/drawing/2014/main" id="{EF1F8262-C0FD-4814-A3DF-CA09357F9CFF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8" name="Google Shape;782;p31">
                <a:extLst>
                  <a:ext uri="{FF2B5EF4-FFF2-40B4-BE49-F238E27FC236}">
                    <a16:creationId xmlns:a16="http://schemas.microsoft.com/office/drawing/2014/main" id="{0F18B579-59FC-48BE-B7F8-F07A127BD2BC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9" name="Google Shape;783;p31">
                <a:extLst>
                  <a:ext uri="{FF2B5EF4-FFF2-40B4-BE49-F238E27FC236}">
                    <a16:creationId xmlns:a16="http://schemas.microsoft.com/office/drawing/2014/main" id="{E67D8C9E-6430-4177-B4D1-8EA0D7E28526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0" name="Google Shape;784;p31">
                <a:extLst>
                  <a:ext uri="{FF2B5EF4-FFF2-40B4-BE49-F238E27FC236}">
                    <a16:creationId xmlns:a16="http://schemas.microsoft.com/office/drawing/2014/main" id="{14919EFC-4F19-42D3-9F77-4E44330A43E9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" name="Google Shape;785;p31">
                <a:extLst>
                  <a:ext uri="{FF2B5EF4-FFF2-40B4-BE49-F238E27FC236}">
                    <a16:creationId xmlns:a16="http://schemas.microsoft.com/office/drawing/2014/main" id="{16A14984-E0E8-456B-BD84-8259DE0710F7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2" name="Google Shape;786;p31">
                <a:extLst>
                  <a:ext uri="{FF2B5EF4-FFF2-40B4-BE49-F238E27FC236}">
                    <a16:creationId xmlns:a16="http://schemas.microsoft.com/office/drawing/2014/main" id="{F1061FD4-18FB-4000-8538-542996E0E4A8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3" name="Google Shape;787;p31">
                <a:extLst>
                  <a:ext uri="{FF2B5EF4-FFF2-40B4-BE49-F238E27FC236}">
                    <a16:creationId xmlns:a16="http://schemas.microsoft.com/office/drawing/2014/main" id="{FA98C54B-4142-4BB3-8E04-33B83E3FA627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4" name="Google Shape;788;p31">
                <a:extLst>
                  <a:ext uri="{FF2B5EF4-FFF2-40B4-BE49-F238E27FC236}">
                    <a16:creationId xmlns:a16="http://schemas.microsoft.com/office/drawing/2014/main" id="{3B27D17C-087C-4659-B1BE-B20DF4979076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5" name="Google Shape;789;p31">
                <a:extLst>
                  <a:ext uri="{FF2B5EF4-FFF2-40B4-BE49-F238E27FC236}">
                    <a16:creationId xmlns:a16="http://schemas.microsoft.com/office/drawing/2014/main" id="{339F7ECD-CC9C-473F-B37B-2385B55D67B4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6" name="Google Shape;790;p31">
                <a:extLst>
                  <a:ext uri="{FF2B5EF4-FFF2-40B4-BE49-F238E27FC236}">
                    <a16:creationId xmlns:a16="http://schemas.microsoft.com/office/drawing/2014/main" id="{929A46A0-A9B7-43A8-8F42-C0A7E506D3DB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7" name="Google Shape;791;p31">
                <a:extLst>
                  <a:ext uri="{FF2B5EF4-FFF2-40B4-BE49-F238E27FC236}">
                    <a16:creationId xmlns:a16="http://schemas.microsoft.com/office/drawing/2014/main" id="{A2844C9A-294B-4908-9F85-F7A922CB807E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8" name="Google Shape;792;p31">
                <a:extLst>
                  <a:ext uri="{FF2B5EF4-FFF2-40B4-BE49-F238E27FC236}">
                    <a16:creationId xmlns:a16="http://schemas.microsoft.com/office/drawing/2014/main" id="{EC0E45FA-FFBF-43B9-9036-504713AF3952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9" name="Google Shape;793;p31">
                <a:extLst>
                  <a:ext uri="{FF2B5EF4-FFF2-40B4-BE49-F238E27FC236}">
                    <a16:creationId xmlns:a16="http://schemas.microsoft.com/office/drawing/2014/main" id="{83726AEE-62FB-444D-86C5-9675E2BA875D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0" name="Google Shape;794;p31">
                <a:extLst>
                  <a:ext uri="{FF2B5EF4-FFF2-40B4-BE49-F238E27FC236}">
                    <a16:creationId xmlns:a16="http://schemas.microsoft.com/office/drawing/2014/main" id="{44DF6C97-7DA7-4C6C-8148-AC7D8B13D7D4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1" name="Google Shape;795;p31">
                <a:extLst>
                  <a:ext uri="{FF2B5EF4-FFF2-40B4-BE49-F238E27FC236}">
                    <a16:creationId xmlns:a16="http://schemas.microsoft.com/office/drawing/2014/main" id="{A817511C-24B7-418A-8453-4B0B27C74A13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2" name="Google Shape;796;p31">
                <a:extLst>
                  <a:ext uri="{FF2B5EF4-FFF2-40B4-BE49-F238E27FC236}">
                    <a16:creationId xmlns:a16="http://schemas.microsoft.com/office/drawing/2014/main" id="{5702A604-299B-4E0A-8CAA-422A38FAE1B8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3" name="Google Shape;797;p31">
                <a:extLst>
                  <a:ext uri="{FF2B5EF4-FFF2-40B4-BE49-F238E27FC236}">
                    <a16:creationId xmlns:a16="http://schemas.microsoft.com/office/drawing/2014/main" id="{BC2EA9C4-550E-47B5-850B-387D456C9ED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4" name="Google Shape;798;p31">
                <a:extLst>
                  <a:ext uri="{FF2B5EF4-FFF2-40B4-BE49-F238E27FC236}">
                    <a16:creationId xmlns:a16="http://schemas.microsoft.com/office/drawing/2014/main" id="{60ECA93A-0A70-4E75-BDBB-602CA54BF29F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5" name="Google Shape;799;p31">
                <a:extLst>
                  <a:ext uri="{FF2B5EF4-FFF2-40B4-BE49-F238E27FC236}">
                    <a16:creationId xmlns:a16="http://schemas.microsoft.com/office/drawing/2014/main" id="{6E51DE60-88A3-4476-8A29-5219EF41C2D6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6" name="Google Shape;800;p31">
                <a:extLst>
                  <a:ext uri="{FF2B5EF4-FFF2-40B4-BE49-F238E27FC236}">
                    <a16:creationId xmlns:a16="http://schemas.microsoft.com/office/drawing/2014/main" id="{74928559-8DC3-47DA-B3CE-6E5677ECB2FA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7" name="Google Shape;801;p31">
                <a:extLst>
                  <a:ext uri="{FF2B5EF4-FFF2-40B4-BE49-F238E27FC236}">
                    <a16:creationId xmlns:a16="http://schemas.microsoft.com/office/drawing/2014/main" id="{4D9F3E95-39A3-4F6F-8D5C-312894EBF4B0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8" name="Google Shape;802;p31">
                <a:extLst>
                  <a:ext uri="{FF2B5EF4-FFF2-40B4-BE49-F238E27FC236}">
                    <a16:creationId xmlns:a16="http://schemas.microsoft.com/office/drawing/2014/main" id="{7E34CAAC-7E6B-4603-A200-F1A8D0F4644B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9" name="Google Shape;803;p31">
                <a:extLst>
                  <a:ext uri="{FF2B5EF4-FFF2-40B4-BE49-F238E27FC236}">
                    <a16:creationId xmlns:a16="http://schemas.microsoft.com/office/drawing/2014/main" id="{3AD01370-4B8F-4496-9D95-6595E0149232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0" name="Google Shape;804;p31">
                <a:extLst>
                  <a:ext uri="{FF2B5EF4-FFF2-40B4-BE49-F238E27FC236}">
                    <a16:creationId xmlns:a16="http://schemas.microsoft.com/office/drawing/2014/main" id="{A3B0FE1D-7532-4C11-A2E5-E5CE8102DF72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1" name="Google Shape;805;p31">
                <a:extLst>
                  <a:ext uri="{FF2B5EF4-FFF2-40B4-BE49-F238E27FC236}">
                    <a16:creationId xmlns:a16="http://schemas.microsoft.com/office/drawing/2014/main" id="{CB1B7A03-5FFD-4D48-A14D-5C93FBBAF079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2" name="Google Shape;806;p31">
                <a:extLst>
                  <a:ext uri="{FF2B5EF4-FFF2-40B4-BE49-F238E27FC236}">
                    <a16:creationId xmlns:a16="http://schemas.microsoft.com/office/drawing/2014/main" id="{B15AEFD6-717B-4F08-960E-612EA218F98B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3" name="Google Shape;807;p31">
                <a:extLst>
                  <a:ext uri="{FF2B5EF4-FFF2-40B4-BE49-F238E27FC236}">
                    <a16:creationId xmlns:a16="http://schemas.microsoft.com/office/drawing/2014/main" id="{50DDA634-2CAC-4919-93E3-E773A59EF94B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4" name="Google Shape;808;p31">
                <a:extLst>
                  <a:ext uri="{FF2B5EF4-FFF2-40B4-BE49-F238E27FC236}">
                    <a16:creationId xmlns:a16="http://schemas.microsoft.com/office/drawing/2014/main" id="{70CB55FC-28E5-4F67-8CEA-21C87C90C69F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5" name="Google Shape;809;p31">
                <a:extLst>
                  <a:ext uri="{FF2B5EF4-FFF2-40B4-BE49-F238E27FC236}">
                    <a16:creationId xmlns:a16="http://schemas.microsoft.com/office/drawing/2014/main" id="{DE76E0C0-D762-4F1A-A22C-A5F3B34FB390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6" name="Google Shape;810;p31">
                <a:extLst>
                  <a:ext uri="{FF2B5EF4-FFF2-40B4-BE49-F238E27FC236}">
                    <a16:creationId xmlns:a16="http://schemas.microsoft.com/office/drawing/2014/main" id="{A78ED98A-AABF-4B79-9EDD-2E5491638436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7" name="Google Shape;811;p31">
                <a:extLst>
                  <a:ext uri="{FF2B5EF4-FFF2-40B4-BE49-F238E27FC236}">
                    <a16:creationId xmlns:a16="http://schemas.microsoft.com/office/drawing/2014/main" id="{99FDF457-D1B3-46E7-9DC9-EFAA1C6DB508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8" name="Google Shape;812;p31">
                <a:extLst>
                  <a:ext uri="{FF2B5EF4-FFF2-40B4-BE49-F238E27FC236}">
                    <a16:creationId xmlns:a16="http://schemas.microsoft.com/office/drawing/2014/main" id="{83A94181-24E7-4AC4-A855-23B9D83E0EF2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9" name="Google Shape;813;p31">
                <a:extLst>
                  <a:ext uri="{FF2B5EF4-FFF2-40B4-BE49-F238E27FC236}">
                    <a16:creationId xmlns:a16="http://schemas.microsoft.com/office/drawing/2014/main" id="{FBEFC177-3B75-4B05-8E0A-5A1ACB1F2120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0" name="Google Shape;814;p31">
                <a:extLst>
                  <a:ext uri="{FF2B5EF4-FFF2-40B4-BE49-F238E27FC236}">
                    <a16:creationId xmlns:a16="http://schemas.microsoft.com/office/drawing/2014/main" id="{3033D383-976E-4F6D-9FF5-A5BD87885C50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1" name="Google Shape;815;p31">
                <a:extLst>
                  <a:ext uri="{FF2B5EF4-FFF2-40B4-BE49-F238E27FC236}">
                    <a16:creationId xmlns:a16="http://schemas.microsoft.com/office/drawing/2014/main" id="{FD643C5C-7BD5-49D3-95C0-BC466D1AAB35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2" name="Google Shape;816;p31">
                <a:extLst>
                  <a:ext uri="{FF2B5EF4-FFF2-40B4-BE49-F238E27FC236}">
                    <a16:creationId xmlns:a16="http://schemas.microsoft.com/office/drawing/2014/main" id="{6446AAA2-1CAF-407B-832C-D1E4217C16CD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3" name="Google Shape;817;p31">
                <a:extLst>
                  <a:ext uri="{FF2B5EF4-FFF2-40B4-BE49-F238E27FC236}">
                    <a16:creationId xmlns:a16="http://schemas.microsoft.com/office/drawing/2014/main" id="{88A98BB5-1F0B-46F7-AC38-2D707FF9BCE3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4" name="Google Shape;818;p31">
                <a:extLst>
                  <a:ext uri="{FF2B5EF4-FFF2-40B4-BE49-F238E27FC236}">
                    <a16:creationId xmlns:a16="http://schemas.microsoft.com/office/drawing/2014/main" id="{4CC8C184-78BF-47B5-9A22-AFB866DA2BE3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5" name="Google Shape;819;p31">
                <a:extLst>
                  <a:ext uri="{FF2B5EF4-FFF2-40B4-BE49-F238E27FC236}">
                    <a16:creationId xmlns:a16="http://schemas.microsoft.com/office/drawing/2014/main" id="{F1DB6690-918A-4AEA-87D3-B866B20DC885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6" name="Google Shape;820;p31">
                <a:extLst>
                  <a:ext uri="{FF2B5EF4-FFF2-40B4-BE49-F238E27FC236}">
                    <a16:creationId xmlns:a16="http://schemas.microsoft.com/office/drawing/2014/main" id="{A42793A7-B728-4D19-A38B-446AAA44314E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7" name="Google Shape;821;p31">
                <a:extLst>
                  <a:ext uri="{FF2B5EF4-FFF2-40B4-BE49-F238E27FC236}">
                    <a16:creationId xmlns:a16="http://schemas.microsoft.com/office/drawing/2014/main" id="{CA6E9802-B62C-4C82-B7A6-355F746E0597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8" name="Google Shape;822;p31">
                <a:extLst>
                  <a:ext uri="{FF2B5EF4-FFF2-40B4-BE49-F238E27FC236}">
                    <a16:creationId xmlns:a16="http://schemas.microsoft.com/office/drawing/2014/main" id="{C6A5C80D-FA28-4CFB-906F-A571A13D7502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9" name="Google Shape;823;p31">
                <a:extLst>
                  <a:ext uri="{FF2B5EF4-FFF2-40B4-BE49-F238E27FC236}">
                    <a16:creationId xmlns:a16="http://schemas.microsoft.com/office/drawing/2014/main" id="{CA337883-DA53-4A2C-85EF-E547A3B12347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0" name="Google Shape;824;p31">
                <a:extLst>
                  <a:ext uri="{FF2B5EF4-FFF2-40B4-BE49-F238E27FC236}">
                    <a16:creationId xmlns:a16="http://schemas.microsoft.com/office/drawing/2014/main" id="{DCA5891C-4D9D-4EF8-8190-41E11BC80CA4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1" name="Google Shape;825;p31">
                <a:extLst>
                  <a:ext uri="{FF2B5EF4-FFF2-40B4-BE49-F238E27FC236}">
                    <a16:creationId xmlns:a16="http://schemas.microsoft.com/office/drawing/2014/main" id="{3237B78C-4AEC-41B1-B117-C4F3AA2DC800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2" name="Google Shape;826;p31">
                <a:extLst>
                  <a:ext uri="{FF2B5EF4-FFF2-40B4-BE49-F238E27FC236}">
                    <a16:creationId xmlns:a16="http://schemas.microsoft.com/office/drawing/2014/main" id="{1521C7F7-8E1A-47C5-9DCA-90CDB5811C11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3" name="Google Shape;827;p31">
                <a:extLst>
                  <a:ext uri="{FF2B5EF4-FFF2-40B4-BE49-F238E27FC236}">
                    <a16:creationId xmlns:a16="http://schemas.microsoft.com/office/drawing/2014/main" id="{100455C1-4CC7-4A44-A713-8C4B71803359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4" name="Google Shape;828;p31">
              <a:extLst>
                <a:ext uri="{FF2B5EF4-FFF2-40B4-BE49-F238E27FC236}">
                  <a16:creationId xmlns:a16="http://schemas.microsoft.com/office/drawing/2014/main" id="{325EC593-5286-4CEA-AD35-7B7118BAC552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829;p31">
              <a:extLst>
                <a:ext uri="{FF2B5EF4-FFF2-40B4-BE49-F238E27FC236}">
                  <a16:creationId xmlns:a16="http://schemas.microsoft.com/office/drawing/2014/main" id="{A15EBF99-6DE8-40C1-8121-3110897B443A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830;p31">
              <a:extLst>
                <a:ext uri="{FF2B5EF4-FFF2-40B4-BE49-F238E27FC236}">
                  <a16:creationId xmlns:a16="http://schemas.microsoft.com/office/drawing/2014/main" id="{4B39D613-D659-4322-B6E8-338191A4B7C2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831;p31">
              <a:extLst>
                <a:ext uri="{FF2B5EF4-FFF2-40B4-BE49-F238E27FC236}">
                  <a16:creationId xmlns:a16="http://schemas.microsoft.com/office/drawing/2014/main" id="{A9B86892-DD10-46D1-978E-9AAFD0121D5A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832;p31">
              <a:extLst>
                <a:ext uri="{FF2B5EF4-FFF2-40B4-BE49-F238E27FC236}">
                  <a16:creationId xmlns:a16="http://schemas.microsoft.com/office/drawing/2014/main" id="{F8BF754F-A651-4E17-83E5-71E641121B9A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833;p31">
              <a:extLst>
                <a:ext uri="{FF2B5EF4-FFF2-40B4-BE49-F238E27FC236}">
                  <a16:creationId xmlns:a16="http://schemas.microsoft.com/office/drawing/2014/main" id="{5C0E7C98-3C79-47FD-B395-D23C891830FC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834;p31">
              <a:extLst>
                <a:ext uri="{FF2B5EF4-FFF2-40B4-BE49-F238E27FC236}">
                  <a16:creationId xmlns:a16="http://schemas.microsoft.com/office/drawing/2014/main" id="{44A896B8-E41C-45BF-89E2-9D7AA3150C23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835;p31">
              <a:extLst>
                <a:ext uri="{FF2B5EF4-FFF2-40B4-BE49-F238E27FC236}">
                  <a16:creationId xmlns:a16="http://schemas.microsoft.com/office/drawing/2014/main" id="{76467C4B-6AF2-4641-8A7B-60DDF79BE146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836;p31">
              <a:extLst>
                <a:ext uri="{FF2B5EF4-FFF2-40B4-BE49-F238E27FC236}">
                  <a16:creationId xmlns:a16="http://schemas.microsoft.com/office/drawing/2014/main" id="{F6155CD0-9DBD-45BF-9F0F-3A68E979E4F7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837;p31">
              <a:extLst>
                <a:ext uri="{FF2B5EF4-FFF2-40B4-BE49-F238E27FC236}">
                  <a16:creationId xmlns:a16="http://schemas.microsoft.com/office/drawing/2014/main" id="{7A9E66BF-ABCD-46E5-9AC6-39D3007B99A2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838;p31">
              <a:extLst>
                <a:ext uri="{FF2B5EF4-FFF2-40B4-BE49-F238E27FC236}">
                  <a16:creationId xmlns:a16="http://schemas.microsoft.com/office/drawing/2014/main" id="{8EA4E3DC-B3C2-430A-8645-02EB0085B2DE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839;p31">
              <a:extLst>
                <a:ext uri="{FF2B5EF4-FFF2-40B4-BE49-F238E27FC236}">
                  <a16:creationId xmlns:a16="http://schemas.microsoft.com/office/drawing/2014/main" id="{5E8BB71E-1E11-4673-8E19-33DD7203DAFD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840;p31">
              <a:extLst>
                <a:ext uri="{FF2B5EF4-FFF2-40B4-BE49-F238E27FC236}">
                  <a16:creationId xmlns:a16="http://schemas.microsoft.com/office/drawing/2014/main" id="{58B7EB72-E5C6-4BA8-9E97-8201A4022397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841;p31">
              <a:extLst>
                <a:ext uri="{FF2B5EF4-FFF2-40B4-BE49-F238E27FC236}">
                  <a16:creationId xmlns:a16="http://schemas.microsoft.com/office/drawing/2014/main" id="{08D9E3A7-86E1-40F3-953F-1FE1E4FF633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842;p31">
              <a:extLst>
                <a:ext uri="{FF2B5EF4-FFF2-40B4-BE49-F238E27FC236}">
                  <a16:creationId xmlns:a16="http://schemas.microsoft.com/office/drawing/2014/main" id="{D6D5BB63-E9C8-4331-A34F-63DA54CE053D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843;p31">
              <a:extLst>
                <a:ext uri="{FF2B5EF4-FFF2-40B4-BE49-F238E27FC236}">
                  <a16:creationId xmlns:a16="http://schemas.microsoft.com/office/drawing/2014/main" id="{56B4D0FE-0B68-4651-862A-D837ACDA9C6A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844;p31">
              <a:extLst>
                <a:ext uri="{FF2B5EF4-FFF2-40B4-BE49-F238E27FC236}">
                  <a16:creationId xmlns:a16="http://schemas.microsoft.com/office/drawing/2014/main" id="{FA30B55F-35FE-40D8-B3E2-2D17EA757012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845;p31">
              <a:extLst>
                <a:ext uri="{FF2B5EF4-FFF2-40B4-BE49-F238E27FC236}">
                  <a16:creationId xmlns:a16="http://schemas.microsoft.com/office/drawing/2014/main" id="{A66095BE-9040-4BC4-96DE-EEF05E80816B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846;p31">
              <a:extLst>
                <a:ext uri="{FF2B5EF4-FFF2-40B4-BE49-F238E27FC236}">
                  <a16:creationId xmlns:a16="http://schemas.microsoft.com/office/drawing/2014/main" id="{4DF5FF6C-A1B3-41C0-B596-203947FE8C36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847;p31">
              <a:extLst>
                <a:ext uri="{FF2B5EF4-FFF2-40B4-BE49-F238E27FC236}">
                  <a16:creationId xmlns:a16="http://schemas.microsoft.com/office/drawing/2014/main" id="{E2994D42-0494-415C-BFB6-8F9B9C5271E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848;p31">
              <a:extLst>
                <a:ext uri="{FF2B5EF4-FFF2-40B4-BE49-F238E27FC236}">
                  <a16:creationId xmlns:a16="http://schemas.microsoft.com/office/drawing/2014/main" id="{2CB66865-7714-4A34-AED9-41AD60932962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849;p31">
              <a:extLst>
                <a:ext uri="{FF2B5EF4-FFF2-40B4-BE49-F238E27FC236}">
                  <a16:creationId xmlns:a16="http://schemas.microsoft.com/office/drawing/2014/main" id="{253D56D8-124E-4040-8949-78C5C960F31C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850;p31">
              <a:extLst>
                <a:ext uri="{FF2B5EF4-FFF2-40B4-BE49-F238E27FC236}">
                  <a16:creationId xmlns:a16="http://schemas.microsoft.com/office/drawing/2014/main" id="{11AC130C-D146-4C24-8153-A67B24755EA6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851;p31">
              <a:extLst>
                <a:ext uri="{FF2B5EF4-FFF2-40B4-BE49-F238E27FC236}">
                  <a16:creationId xmlns:a16="http://schemas.microsoft.com/office/drawing/2014/main" id="{ED725F0D-AE8C-4C62-A1D0-28AED534EF28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852;p31">
              <a:extLst>
                <a:ext uri="{FF2B5EF4-FFF2-40B4-BE49-F238E27FC236}">
                  <a16:creationId xmlns:a16="http://schemas.microsoft.com/office/drawing/2014/main" id="{CA2B1D70-9BCE-4DD2-BA34-2E4009D1622F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853;p31">
              <a:extLst>
                <a:ext uri="{FF2B5EF4-FFF2-40B4-BE49-F238E27FC236}">
                  <a16:creationId xmlns:a16="http://schemas.microsoft.com/office/drawing/2014/main" id="{3686F475-F542-484B-BD08-AA494971535B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854;p31">
              <a:extLst>
                <a:ext uri="{FF2B5EF4-FFF2-40B4-BE49-F238E27FC236}">
                  <a16:creationId xmlns:a16="http://schemas.microsoft.com/office/drawing/2014/main" id="{9B6100B7-6F05-45AC-8A7F-2591A20F2D37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855;p31">
              <a:extLst>
                <a:ext uri="{FF2B5EF4-FFF2-40B4-BE49-F238E27FC236}">
                  <a16:creationId xmlns:a16="http://schemas.microsoft.com/office/drawing/2014/main" id="{FBE42FD0-1063-42E2-93F4-90B8AFA16845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856;p31">
              <a:extLst>
                <a:ext uri="{FF2B5EF4-FFF2-40B4-BE49-F238E27FC236}">
                  <a16:creationId xmlns:a16="http://schemas.microsoft.com/office/drawing/2014/main" id="{A37A6433-D788-40AE-971C-D6785D37767F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857;p31">
              <a:extLst>
                <a:ext uri="{FF2B5EF4-FFF2-40B4-BE49-F238E27FC236}">
                  <a16:creationId xmlns:a16="http://schemas.microsoft.com/office/drawing/2014/main" id="{6BECF98D-222B-44E1-B71A-8F18FBEB97A1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858;p31">
              <a:extLst>
                <a:ext uri="{FF2B5EF4-FFF2-40B4-BE49-F238E27FC236}">
                  <a16:creationId xmlns:a16="http://schemas.microsoft.com/office/drawing/2014/main" id="{EDF4639D-2DB4-47CE-A5BE-27276F8AC578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859;p31">
              <a:extLst>
                <a:ext uri="{FF2B5EF4-FFF2-40B4-BE49-F238E27FC236}">
                  <a16:creationId xmlns:a16="http://schemas.microsoft.com/office/drawing/2014/main" id="{83E5E880-58FD-4D05-B8FA-566B946D8E5A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860;p31">
              <a:extLst>
                <a:ext uri="{FF2B5EF4-FFF2-40B4-BE49-F238E27FC236}">
                  <a16:creationId xmlns:a16="http://schemas.microsoft.com/office/drawing/2014/main" id="{C0322238-07EC-4432-8801-45CE1D4E8280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" name="Google Shape;861;p31">
              <a:extLst>
                <a:ext uri="{FF2B5EF4-FFF2-40B4-BE49-F238E27FC236}">
                  <a16:creationId xmlns:a16="http://schemas.microsoft.com/office/drawing/2014/main" id="{0C31480F-A1B1-4138-B3A2-6EB278349808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862;p31">
              <a:extLst>
                <a:ext uri="{FF2B5EF4-FFF2-40B4-BE49-F238E27FC236}">
                  <a16:creationId xmlns:a16="http://schemas.microsoft.com/office/drawing/2014/main" id="{C26D60C6-B75D-4FB2-A13E-6698FB2AA5E1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863;p31">
              <a:extLst>
                <a:ext uri="{FF2B5EF4-FFF2-40B4-BE49-F238E27FC236}">
                  <a16:creationId xmlns:a16="http://schemas.microsoft.com/office/drawing/2014/main" id="{D47CE1BA-EF2A-4F4F-9D13-6B4B80889B8B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" name="Google Shape;864;p31">
              <a:extLst>
                <a:ext uri="{FF2B5EF4-FFF2-40B4-BE49-F238E27FC236}">
                  <a16:creationId xmlns:a16="http://schemas.microsoft.com/office/drawing/2014/main" id="{10BF39A8-F37E-402C-A722-6342F10028AA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" name="Google Shape;865;p31">
              <a:extLst>
                <a:ext uri="{FF2B5EF4-FFF2-40B4-BE49-F238E27FC236}">
                  <a16:creationId xmlns:a16="http://schemas.microsoft.com/office/drawing/2014/main" id="{D9344192-6461-4248-A41D-B18E3BEB47E5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" name="Google Shape;866;p31">
              <a:extLst>
                <a:ext uri="{FF2B5EF4-FFF2-40B4-BE49-F238E27FC236}">
                  <a16:creationId xmlns:a16="http://schemas.microsoft.com/office/drawing/2014/main" id="{F1E40478-ED2C-452D-9185-ED87A82F83FB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" name="Google Shape;867;p31">
              <a:extLst>
                <a:ext uri="{FF2B5EF4-FFF2-40B4-BE49-F238E27FC236}">
                  <a16:creationId xmlns:a16="http://schemas.microsoft.com/office/drawing/2014/main" id="{6AA9C373-6F60-441F-8AD2-DE57CDB4570F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" name="Google Shape;868;p31">
              <a:extLst>
                <a:ext uri="{FF2B5EF4-FFF2-40B4-BE49-F238E27FC236}">
                  <a16:creationId xmlns:a16="http://schemas.microsoft.com/office/drawing/2014/main" id="{4968CCF2-285E-41A5-B58C-67FB41B3F123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" name="Google Shape;869;p31">
              <a:extLst>
                <a:ext uri="{FF2B5EF4-FFF2-40B4-BE49-F238E27FC236}">
                  <a16:creationId xmlns:a16="http://schemas.microsoft.com/office/drawing/2014/main" id="{AD4C47AE-5273-4305-BF12-9302A28AC40A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" name="Google Shape;870;p31">
              <a:extLst>
                <a:ext uri="{FF2B5EF4-FFF2-40B4-BE49-F238E27FC236}">
                  <a16:creationId xmlns:a16="http://schemas.microsoft.com/office/drawing/2014/main" id="{D6944283-6516-4CA1-8CED-1AD3BE6908E7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" name="Google Shape;871;p31">
              <a:extLst>
                <a:ext uri="{FF2B5EF4-FFF2-40B4-BE49-F238E27FC236}">
                  <a16:creationId xmlns:a16="http://schemas.microsoft.com/office/drawing/2014/main" id="{8DE273E1-308F-4261-A7B3-20BDB9394868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" name="Google Shape;872;p31">
              <a:extLst>
                <a:ext uri="{FF2B5EF4-FFF2-40B4-BE49-F238E27FC236}">
                  <a16:creationId xmlns:a16="http://schemas.microsoft.com/office/drawing/2014/main" id="{A49D15BD-2B3E-4B02-A32F-FDEC8E9179F3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" name="Google Shape;873;p31">
              <a:extLst>
                <a:ext uri="{FF2B5EF4-FFF2-40B4-BE49-F238E27FC236}">
                  <a16:creationId xmlns:a16="http://schemas.microsoft.com/office/drawing/2014/main" id="{9EAAC4BC-88D8-4FD6-B267-BCCDE04FFB2E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" name="Google Shape;874;p31">
              <a:extLst>
                <a:ext uri="{FF2B5EF4-FFF2-40B4-BE49-F238E27FC236}">
                  <a16:creationId xmlns:a16="http://schemas.microsoft.com/office/drawing/2014/main" id="{1EF84D3F-E17B-4D61-A310-AD71B008FBA5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" name="Google Shape;875;p31">
              <a:extLst>
                <a:ext uri="{FF2B5EF4-FFF2-40B4-BE49-F238E27FC236}">
                  <a16:creationId xmlns:a16="http://schemas.microsoft.com/office/drawing/2014/main" id="{2D79EBC2-B216-4287-A3FC-2F2010CB2A81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" name="Google Shape;876;p31">
              <a:extLst>
                <a:ext uri="{FF2B5EF4-FFF2-40B4-BE49-F238E27FC236}">
                  <a16:creationId xmlns:a16="http://schemas.microsoft.com/office/drawing/2014/main" id="{90D0DCC2-BEB8-4805-8864-9B8157D6D9D0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" name="Google Shape;877;p31">
              <a:extLst>
                <a:ext uri="{FF2B5EF4-FFF2-40B4-BE49-F238E27FC236}">
                  <a16:creationId xmlns:a16="http://schemas.microsoft.com/office/drawing/2014/main" id="{DDBF39D6-19E0-4C1B-B36D-97334BDFA9C1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" name="Google Shape;878;p31">
              <a:extLst>
                <a:ext uri="{FF2B5EF4-FFF2-40B4-BE49-F238E27FC236}">
                  <a16:creationId xmlns:a16="http://schemas.microsoft.com/office/drawing/2014/main" id="{DA0AA242-2B2A-4216-BEC0-813A5A117F4E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" name="Google Shape;879;p31">
              <a:extLst>
                <a:ext uri="{FF2B5EF4-FFF2-40B4-BE49-F238E27FC236}">
                  <a16:creationId xmlns:a16="http://schemas.microsoft.com/office/drawing/2014/main" id="{98D43C14-947B-4828-8F17-C940B26377D2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" name="Google Shape;880;p31">
              <a:extLst>
                <a:ext uri="{FF2B5EF4-FFF2-40B4-BE49-F238E27FC236}">
                  <a16:creationId xmlns:a16="http://schemas.microsoft.com/office/drawing/2014/main" id="{5222CF1F-77B6-4959-8DE9-292BB4779DAD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" name="Google Shape;881;p31">
              <a:extLst>
                <a:ext uri="{FF2B5EF4-FFF2-40B4-BE49-F238E27FC236}">
                  <a16:creationId xmlns:a16="http://schemas.microsoft.com/office/drawing/2014/main" id="{50419D18-CC71-44FC-8EBE-8666CAB7D413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12405935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Vertical Text">
    <p:bg>
      <p:bgPr>
        <a:solidFill>
          <a:srgbClr val="E3AB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88CB28D7-CB5E-42A4-AC1B-49E9F84E1AA8}"/>
              </a:ext>
            </a:extLst>
          </p:cNvPr>
          <p:cNvSpPr/>
          <p:nvPr userDrawn="1"/>
        </p:nvSpPr>
        <p:spPr>
          <a:xfrm>
            <a:off x="212651" y="202019"/>
            <a:ext cx="11738344" cy="6507125"/>
          </a:xfrm>
          <a:custGeom>
            <a:avLst/>
            <a:gdLst>
              <a:gd name="connsiteX0" fmla="*/ 0 w 11738344"/>
              <a:gd name="connsiteY0" fmla="*/ 0 h 6507125"/>
              <a:gd name="connsiteX1" fmla="*/ 586917 w 11738344"/>
              <a:gd name="connsiteY1" fmla="*/ 0 h 6507125"/>
              <a:gd name="connsiteX2" fmla="*/ 939068 w 11738344"/>
              <a:gd name="connsiteY2" fmla="*/ 0 h 6507125"/>
              <a:gd name="connsiteX3" fmla="*/ 1525985 w 11738344"/>
              <a:gd name="connsiteY3" fmla="*/ 0 h 6507125"/>
              <a:gd name="connsiteX4" fmla="*/ 1760752 w 11738344"/>
              <a:gd name="connsiteY4" fmla="*/ 0 h 6507125"/>
              <a:gd name="connsiteX5" fmla="*/ 2347669 w 11738344"/>
              <a:gd name="connsiteY5" fmla="*/ 0 h 6507125"/>
              <a:gd name="connsiteX6" fmla="*/ 3051969 w 11738344"/>
              <a:gd name="connsiteY6" fmla="*/ 0 h 6507125"/>
              <a:gd name="connsiteX7" fmla="*/ 3521503 w 11738344"/>
              <a:gd name="connsiteY7" fmla="*/ 0 h 6507125"/>
              <a:gd name="connsiteX8" fmla="*/ 3756270 w 11738344"/>
              <a:gd name="connsiteY8" fmla="*/ 0 h 6507125"/>
              <a:gd name="connsiteX9" fmla="*/ 4577954 w 11738344"/>
              <a:gd name="connsiteY9" fmla="*/ 0 h 6507125"/>
              <a:gd name="connsiteX10" fmla="*/ 5164871 w 11738344"/>
              <a:gd name="connsiteY10" fmla="*/ 0 h 6507125"/>
              <a:gd name="connsiteX11" fmla="*/ 5751789 w 11738344"/>
              <a:gd name="connsiteY11" fmla="*/ 0 h 6507125"/>
              <a:gd name="connsiteX12" fmla="*/ 6221322 w 11738344"/>
              <a:gd name="connsiteY12" fmla="*/ 0 h 6507125"/>
              <a:gd name="connsiteX13" fmla="*/ 7043006 w 11738344"/>
              <a:gd name="connsiteY13" fmla="*/ 0 h 6507125"/>
              <a:gd name="connsiteX14" fmla="*/ 7277773 w 11738344"/>
              <a:gd name="connsiteY14" fmla="*/ 0 h 6507125"/>
              <a:gd name="connsiteX15" fmla="*/ 7629924 w 11738344"/>
              <a:gd name="connsiteY15" fmla="*/ 0 h 6507125"/>
              <a:gd name="connsiteX16" fmla="*/ 8216841 w 11738344"/>
              <a:gd name="connsiteY16" fmla="*/ 0 h 6507125"/>
              <a:gd name="connsiteX17" fmla="*/ 9038525 w 11738344"/>
              <a:gd name="connsiteY17" fmla="*/ 0 h 6507125"/>
              <a:gd name="connsiteX18" fmla="*/ 9273292 w 11738344"/>
              <a:gd name="connsiteY18" fmla="*/ 0 h 6507125"/>
              <a:gd name="connsiteX19" fmla="*/ 9742826 w 11738344"/>
              <a:gd name="connsiteY19" fmla="*/ 0 h 6507125"/>
              <a:gd name="connsiteX20" fmla="*/ 10564510 w 11738344"/>
              <a:gd name="connsiteY20" fmla="*/ 0 h 6507125"/>
              <a:gd name="connsiteX21" fmla="*/ 11151427 w 11738344"/>
              <a:gd name="connsiteY21" fmla="*/ 0 h 6507125"/>
              <a:gd name="connsiteX22" fmla="*/ 11738344 w 11738344"/>
              <a:gd name="connsiteY22" fmla="*/ 0 h 6507125"/>
              <a:gd name="connsiteX23" fmla="*/ 11738344 w 11738344"/>
              <a:gd name="connsiteY23" fmla="*/ 721699 h 6507125"/>
              <a:gd name="connsiteX24" fmla="*/ 11738344 w 11738344"/>
              <a:gd name="connsiteY24" fmla="*/ 1183114 h 6507125"/>
              <a:gd name="connsiteX25" fmla="*/ 11738344 w 11738344"/>
              <a:gd name="connsiteY25" fmla="*/ 1644528 h 6507125"/>
              <a:gd name="connsiteX26" fmla="*/ 11738344 w 11738344"/>
              <a:gd name="connsiteY26" fmla="*/ 2236085 h 6507125"/>
              <a:gd name="connsiteX27" fmla="*/ 11738344 w 11738344"/>
              <a:gd name="connsiteY27" fmla="*/ 2827642 h 6507125"/>
              <a:gd name="connsiteX28" fmla="*/ 11738344 w 11738344"/>
              <a:gd name="connsiteY28" fmla="*/ 3223985 h 6507125"/>
              <a:gd name="connsiteX29" fmla="*/ 11738344 w 11738344"/>
              <a:gd name="connsiteY29" fmla="*/ 3815541 h 6507125"/>
              <a:gd name="connsiteX30" fmla="*/ 11738344 w 11738344"/>
              <a:gd name="connsiteY30" fmla="*/ 4537241 h 6507125"/>
              <a:gd name="connsiteX31" fmla="*/ 11738344 w 11738344"/>
              <a:gd name="connsiteY31" fmla="*/ 4998655 h 6507125"/>
              <a:gd name="connsiteX32" fmla="*/ 11738344 w 11738344"/>
              <a:gd name="connsiteY32" fmla="*/ 5394998 h 6507125"/>
              <a:gd name="connsiteX33" fmla="*/ 11738344 w 11738344"/>
              <a:gd name="connsiteY33" fmla="*/ 5986555 h 6507125"/>
              <a:gd name="connsiteX34" fmla="*/ 11738344 w 11738344"/>
              <a:gd name="connsiteY34" fmla="*/ 6507125 h 6507125"/>
              <a:gd name="connsiteX35" fmla="*/ 11034043 w 11738344"/>
              <a:gd name="connsiteY35" fmla="*/ 6507125 h 6507125"/>
              <a:gd name="connsiteX36" fmla="*/ 10799276 w 11738344"/>
              <a:gd name="connsiteY36" fmla="*/ 6507125 h 6507125"/>
              <a:gd name="connsiteX37" fmla="*/ 10094976 w 11738344"/>
              <a:gd name="connsiteY37" fmla="*/ 6507125 h 6507125"/>
              <a:gd name="connsiteX38" fmla="*/ 9860209 w 11738344"/>
              <a:gd name="connsiteY38" fmla="*/ 6507125 h 6507125"/>
              <a:gd name="connsiteX39" fmla="*/ 9155908 w 11738344"/>
              <a:gd name="connsiteY39" fmla="*/ 6507125 h 6507125"/>
              <a:gd name="connsiteX40" fmla="*/ 8803758 w 11738344"/>
              <a:gd name="connsiteY40" fmla="*/ 6507125 h 6507125"/>
              <a:gd name="connsiteX41" fmla="*/ 8334224 w 11738344"/>
              <a:gd name="connsiteY41" fmla="*/ 6507125 h 6507125"/>
              <a:gd name="connsiteX42" fmla="*/ 8099457 w 11738344"/>
              <a:gd name="connsiteY42" fmla="*/ 6507125 h 6507125"/>
              <a:gd name="connsiteX43" fmla="*/ 7629924 w 11738344"/>
              <a:gd name="connsiteY43" fmla="*/ 6507125 h 6507125"/>
              <a:gd name="connsiteX44" fmla="*/ 6808240 w 11738344"/>
              <a:gd name="connsiteY44" fmla="*/ 6507125 h 6507125"/>
              <a:gd name="connsiteX45" fmla="*/ 6573473 w 11738344"/>
              <a:gd name="connsiteY45" fmla="*/ 6507125 h 6507125"/>
              <a:gd name="connsiteX46" fmla="*/ 5869172 w 11738344"/>
              <a:gd name="connsiteY46" fmla="*/ 6507125 h 6507125"/>
              <a:gd name="connsiteX47" fmla="*/ 5282255 w 11738344"/>
              <a:gd name="connsiteY47" fmla="*/ 6507125 h 6507125"/>
              <a:gd name="connsiteX48" fmla="*/ 4930104 w 11738344"/>
              <a:gd name="connsiteY48" fmla="*/ 6507125 h 6507125"/>
              <a:gd name="connsiteX49" fmla="*/ 4577954 w 11738344"/>
              <a:gd name="connsiteY49" fmla="*/ 6507125 h 6507125"/>
              <a:gd name="connsiteX50" fmla="*/ 4108420 w 11738344"/>
              <a:gd name="connsiteY50" fmla="*/ 6507125 h 6507125"/>
              <a:gd name="connsiteX51" fmla="*/ 3521503 w 11738344"/>
              <a:gd name="connsiteY51" fmla="*/ 6507125 h 6507125"/>
              <a:gd name="connsiteX52" fmla="*/ 2699819 w 11738344"/>
              <a:gd name="connsiteY52" fmla="*/ 6507125 h 6507125"/>
              <a:gd name="connsiteX53" fmla="*/ 1995518 w 11738344"/>
              <a:gd name="connsiteY53" fmla="*/ 6507125 h 6507125"/>
              <a:gd name="connsiteX54" fmla="*/ 1760752 w 11738344"/>
              <a:gd name="connsiteY54" fmla="*/ 6507125 h 6507125"/>
              <a:gd name="connsiteX55" fmla="*/ 939068 w 11738344"/>
              <a:gd name="connsiteY55" fmla="*/ 6507125 h 6507125"/>
              <a:gd name="connsiteX56" fmla="*/ 0 w 11738344"/>
              <a:gd name="connsiteY56" fmla="*/ 6507125 h 6507125"/>
              <a:gd name="connsiteX57" fmla="*/ 0 w 11738344"/>
              <a:gd name="connsiteY57" fmla="*/ 5785426 h 6507125"/>
              <a:gd name="connsiteX58" fmla="*/ 0 w 11738344"/>
              <a:gd name="connsiteY58" fmla="*/ 5128798 h 6507125"/>
              <a:gd name="connsiteX59" fmla="*/ 0 w 11738344"/>
              <a:gd name="connsiteY59" fmla="*/ 4537241 h 6507125"/>
              <a:gd name="connsiteX60" fmla="*/ 0 w 11738344"/>
              <a:gd name="connsiteY60" fmla="*/ 3880613 h 6507125"/>
              <a:gd name="connsiteX61" fmla="*/ 0 w 11738344"/>
              <a:gd name="connsiteY61" fmla="*/ 3158913 h 6507125"/>
              <a:gd name="connsiteX62" fmla="*/ 0 w 11738344"/>
              <a:gd name="connsiteY62" fmla="*/ 2437214 h 6507125"/>
              <a:gd name="connsiteX63" fmla="*/ 0 w 11738344"/>
              <a:gd name="connsiteY63" fmla="*/ 1715515 h 6507125"/>
              <a:gd name="connsiteX64" fmla="*/ 0 w 11738344"/>
              <a:gd name="connsiteY64" fmla="*/ 1319172 h 6507125"/>
              <a:gd name="connsiteX65" fmla="*/ 0 w 11738344"/>
              <a:gd name="connsiteY65" fmla="*/ 662544 h 6507125"/>
              <a:gd name="connsiteX66" fmla="*/ 0 w 11738344"/>
              <a:gd name="connsiteY66" fmla="*/ 0 h 65071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</a:cxnLst>
            <a:rect l="l" t="t" r="r" b="b"/>
            <a:pathLst>
              <a:path w="11738344" h="6507125" fill="none" extrusionOk="0">
                <a:moveTo>
                  <a:pt x="0" y="0"/>
                </a:moveTo>
                <a:cubicBezTo>
                  <a:pt x="193893" y="-53522"/>
                  <a:pt x="463900" y="48166"/>
                  <a:pt x="586917" y="0"/>
                </a:cubicBezTo>
                <a:cubicBezTo>
                  <a:pt x="709934" y="-48166"/>
                  <a:pt x="764999" y="37996"/>
                  <a:pt x="939068" y="0"/>
                </a:cubicBezTo>
                <a:cubicBezTo>
                  <a:pt x="1113137" y="-37996"/>
                  <a:pt x="1272302" y="9191"/>
                  <a:pt x="1525985" y="0"/>
                </a:cubicBezTo>
                <a:cubicBezTo>
                  <a:pt x="1779668" y="-9191"/>
                  <a:pt x="1703800" y="12915"/>
                  <a:pt x="1760752" y="0"/>
                </a:cubicBezTo>
                <a:cubicBezTo>
                  <a:pt x="1817704" y="-12915"/>
                  <a:pt x="2219250" y="17278"/>
                  <a:pt x="2347669" y="0"/>
                </a:cubicBezTo>
                <a:cubicBezTo>
                  <a:pt x="2476088" y="-17278"/>
                  <a:pt x="2906879" y="15114"/>
                  <a:pt x="3051969" y="0"/>
                </a:cubicBezTo>
                <a:cubicBezTo>
                  <a:pt x="3197059" y="-15114"/>
                  <a:pt x="3335226" y="47513"/>
                  <a:pt x="3521503" y="0"/>
                </a:cubicBezTo>
                <a:cubicBezTo>
                  <a:pt x="3707780" y="-47513"/>
                  <a:pt x="3669854" y="22779"/>
                  <a:pt x="3756270" y="0"/>
                </a:cubicBezTo>
                <a:cubicBezTo>
                  <a:pt x="3842686" y="-22779"/>
                  <a:pt x="4217773" y="11409"/>
                  <a:pt x="4577954" y="0"/>
                </a:cubicBezTo>
                <a:cubicBezTo>
                  <a:pt x="4938135" y="-11409"/>
                  <a:pt x="4970109" y="43871"/>
                  <a:pt x="5164871" y="0"/>
                </a:cubicBezTo>
                <a:cubicBezTo>
                  <a:pt x="5359633" y="-43871"/>
                  <a:pt x="5537198" y="17907"/>
                  <a:pt x="5751789" y="0"/>
                </a:cubicBezTo>
                <a:cubicBezTo>
                  <a:pt x="5966380" y="-17907"/>
                  <a:pt x="6096392" y="45142"/>
                  <a:pt x="6221322" y="0"/>
                </a:cubicBezTo>
                <a:cubicBezTo>
                  <a:pt x="6346252" y="-45142"/>
                  <a:pt x="6799085" y="67265"/>
                  <a:pt x="7043006" y="0"/>
                </a:cubicBezTo>
                <a:cubicBezTo>
                  <a:pt x="7286927" y="-67265"/>
                  <a:pt x="7173785" y="927"/>
                  <a:pt x="7277773" y="0"/>
                </a:cubicBezTo>
                <a:cubicBezTo>
                  <a:pt x="7381761" y="-927"/>
                  <a:pt x="7490336" y="8535"/>
                  <a:pt x="7629924" y="0"/>
                </a:cubicBezTo>
                <a:cubicBezTo>
                  <a:pt x="7769512" y="-8535"/>
                  <a:pt x="8023133" y="16918"/>
                  <a:pt x="8216841" y="0"/>
                </a:cubicBezTo>
                <a:cubicBezTo>
                  <a:pt x="8410549" y="-16918"/>
                  <a:pt x="8814563" y="56057"/>
                  <a:pt x="9038525" y="0"/>
                </a:cubicBezTo>
                <a:cubicBezTo>
                  <a:pt x="9262487" y="-56057"/>
                  <a:pt x="9219318" y="11550"/>
                  <a:pt x="9273292" y="0"/>
                </a:cubicBezTo>
                <a:cubicBezTo>
                  <a:pt x="9327266" y="-11550"/>
                  <a:pt x="9524285" y="54368"/>
                  <a:pt x="9742826" y="0"/>
                </a:cubicBezTo>
                <a:cubicBezTo>
                  <a:pt x="9961367" y="-54368"/>
                  <a:pt x="10315185" y="8251"/>
                  <a:pt x="10564510" y="0"/>
                </a:cubicBezTo>
                <a:cubicBezTo>
                  <a:pt x="10813835" y="-8251"/>
                  <a:pt x="10939532" y="59894"/>
                  <a:pt x="11151427" y="0"/>
                </a:cubicBezTo>
                <a:cubicBezTo>
                  <a:pt x="11363322" y="-59894"/>
                  <a:pt x="11609776" y="64994"/>
                  <a:pt x="11738344" y="0"/>
                </a:cubicBezTo>
                <a:cubicBezTo>
                  <a:pt x="11801788" y="212046"/>
                  <a:pt x="11737744" y="488839"/>
                  <a:pt x="11738344" y="721699"/>
                </a:cubicBezTo>
                <a:cubicBezTo>
                  <a:pt x="11738944" y="954559"/>
                  <a:pt x="11712416" y="1073711"/>
                  <a:pt x="11738344" y="1183114"/>
                </a:cubicBezTo>
                <a:cubicBezTo>
                  <a:pt x="11764272" y="1292518"/>
                  <a:pt x="11693621" y="1487929"/>
                  <a:pt x="11738344" y="1644528"/>
                </a:cubicBezTo>
                <a:cubicBezTo>
                  <a:pt x="11783067" y="1801127"/>
                  <a:pt x="11703009" y="2055674"/>
                  <a:pt x="11738344" y="2236085"/>
                </a:cubicBezTo>
                <a:cubicBezTo>
                  <a:pt x="11773679" y="2416496"/>
                  <a:pt x="11673979" y="2661380"/>
                  <a:pt x="11738344" y="2827642"/>
                </a:cubicBezTo>
                <a:cubicBezTo>
                  <a:pt x="11802709" y="2993904"/>
                  <a:pt x="11705654" y="3065710"/>
                  <a:pt x="11738344" y="3223985"/>
                </a:cubicBezTo>
                <a:cubicBezTo>
                  <a:pt x="11771034" y="3382260"/>
                  <a:pt x="11728644" y="3559281"/>
                  <a:pt x="11738344" y="3815541"/>
                </a:cubicBezTo>
                <a:cubicBezTo>
                  <a:pt x="11748044" y="4071801"/>
                  <a:pt x="11660229" y="4277915"/>
                  <a:pt x="11738344" y="4537241"/>
                </a:cubicBezTo>
                <a:cubicBezTo>
                  <a:pt x="11816459" y="4796567"/>
                  <a:pt x="11733753" y="4796994"/>
                  <a:pt x="11738344" y="4998655"/>
                </a:cubicBezTo>
                <a:cubicBezTo>
                  <a:pt x="11742935" y="5200316"/>
                  <a:pt x="11719250" y="5308582"/>
                  <a:pt x="11738344" y="5394998"/>
                </a:cubicBezTo>
                <a:cubicBezTo>
                  <a:pt x="11757438" y="5481414"/>
                  <a:pt x="11699476" y="5736459"/>
                  <a:pt x="11738344" y="5986555"/>
                </a:cubicBezTo>
                <a:cubicBezTo>
                  <a:pt x="11777212" y="6236651"/>
                  <a:pt x="11708423" y="6334874"/>
                  <a:pt x="11738344" y="6507125"/>
                </a:cubicBezTo>
                <a:cubicBezTo>
                  <a:pt x="11478827" y="6561764"/>
                  <a:pt x="11355604" y="6489109"/>
                  <a:pt x="11034043" y="6507125"/>
                </a:cubicBezTo>
                <a:cubicBezTo>
                  <a:pt x="10712482" y="6525141"/>
                  <a:pt x="10886680" y="6497141"/>
                  <a:pt x="10799276" y="6507125"/>
                </a:cubicBezTo>
                <a:cubicBezTo>
                  <a:pt x="10711872" y="6517109"/>
                  <a:pt x="10265533" y="6502056"/>
                  <a:pt x="10094976" y="6507125"/>
                </a:cubicBezTo>
                <a:cubicBezTo>
                  <a:pt x="9924419" y="6512194"/>
                  <a:pt x="9975231" y="6494613"/>
                  <a:pt x="9860209" y="6507125"/>
                </a:cubicBezTo>
                <a:cubicBezTo>
                  <a:pt x="9745187" y="6519637"/>
                  <a:pt x="9465544" y="6493149"/>
                  <a:pt x="9155908" y="6507125"/>
                </a:cubicBezTo>
                <a:cubicBezTo>
                  <a:pt x="8846272" y="6521101"/>
                  <a:pt x="8884191" y="6495076"/>
                  <a:pt x="8803758" y="6507125"/>
                </a:cubicBezTo>
                <a:cubicBezTo>
                  <a:pt x="8723325" y="6519174"/>
                  <a:pt x="8508753" y="6467331"/>
                  <a:pt x="8334224" y="6507125"/>
                </a:cubicBezTo>
                <a:cubicBezTo>
                  <a:pt x="8159695" y="6546919"/>
                  <a:pt x="8211920" y="6481971"/>
                  <a:pt x="8099457" y="6507125"/>
                </a:cubicBezTo>
                <a:cubicBezTo>
                  <a:pt x="7986994" y="6532279"/>
                  <a:pt x="7760338" y="6491342"/>
                  <a:pt x="7629924" y="6507125"/>
                </a:cubicBezTo>
                <a:cubicBezTo>
                  <a:pt x="7499510" y="6522908"/>
                  <a:pt x="7068285" y="6502086"/>
                  <a:pt x="6808240" y="6507125"/>
                </a:cubicBezTo>
                <a:cubicBezTo>
                  <a:pt x="6548195" y="6512164"/>
                  <a:pt x="6642810" y="6498574"/>
                  <a:pt x="6573473" y="6507125"/>
                </a:cubicBezTo>
                <a:cubicBezTo>
                  <a:pt x="6504136" y="6515676"/>
                  <a:pt x="6038855" y="6438771"/>
                  <a:pt x="5869172" y="6507125"/>
                </a:cubicBezTo>
                <a:cubicBezTo>
                  <a:pt x="5699489" y="6575479"/>
                  <a:pt x="5566362" y="6496885"/>
                  <a:pt x="5282255" y="6507125"/>
                </a:cubicBezTo>
                <a:cubicBezTo>
                  <a:pt x="4998148" y="6517365"/>
                  <a:pt x="5039221" y="6465905"/>
                  <a:pt x="4930104" y="6507125"/>
                </a:cubicBezTo>
                <a:cubicBezTo>
                  <a:pt x="4820987" y="6548345"/>
                  <a:pt x="4723325" y="6493648"/>
                  <a:pt x="4577954" y="6507125"/>
                </a:cubicBezTo>
                <a:cubicBezTo>
                  <a:pt x="4432583" y="6520602"/>
                  <a:pt x="4240580" y="6477186"/>
                  <a:pt x="4108420" y="6507125"/>
                </a:cubicBezTo>
                <a:cubicBezTo>
                  <a:pt x="3976260" y="6537064"/>
                  <a:pt x="3729849" y="6485756"/>
                  <a:pt x="3521503" y="6507125"/>
                </a:cubicBezTo>
                <a:cubicBezTo>
                  <a:pt x="3313157" y="6528494"/>
                  <a:pt x="2978184" y="6440521"/>
                  <a:pt x="2699819" y="6507125"/>
                </a:cubicBezTo>
                <a:cubicBezTo>
                  <a:pt x="2421454" y="6573729"/>
                  <a:pt x="2296956" y="6495816"/>
                  <a:pt x="1995518" y="6507125"/>
                </a:cubicBezTo>
                <a:cubicBezTo>
                  <a:pt x="1694080" y="6518434"/>
                  <a:pt x="1872133" y="6498123"/>
                  <a:pt x="1760752" y="6507125"/>
                </a:cubicBezTo>
                <a:cubicBezTo>
                  <a:pt x="1649371" y="6516127"/>
                  <a:pt x="1240399" y="6475880"/>
                  <a:pt x="939068" y="6507125"/>
                </a:cubicBezTo>
                <a:cubicBezTo>
                  <a:pt x="637737" y="6538370"/>
                  <a:pt x="388381" y="6477070"/>
                  <a:pt x="0" y="6507125"/>
                </a:cubicBezTo>
                <a:cubicBezTo>
                  <a:pt x="-47939" y="6337479"/>
                  <a:pt x="879" y="6060669"/>
                  <a:pt x="0" y="5785426"/>
                </a:cubicBezTo>
                <a:cubicBezTo>
                  <a:pt x="-879" y="5510183"/>
                  <a:pt x="581" y="5359991"/>
                  <a:pt x="0" y="5128798"/>
                </a:cubicBezTo>
                <a:cubicBezTo>
                  <a:pt x="-581" y="4897605"/>
                  <a:pt x="45467" y="4828334"/>
                  <a:pt x="0" y="4537241"/>
                </a:cubicBezTo>
                <a:cubicBezTo>
                  <a:pt x="-45467" y="4246148"/>
                  <a:pt x="61308" y="4034246"/>
                  <a:pt x="0" y="3880613"/>
                </a:cubicBezTo>
                <a:cubicBezTo>
                  <a:pt x="-61308" y="3726980"/>
                  <a:pt x="34030" y="3322956"/>
                  <a:pt x="0" y="3158913"/>
                </a:cubicBezTo>
                <a:cubicBezTo>
                  <a:pt x="-34030" y="2994870"/>
                  <a:pt x="80763" y="2717371"/>
                  <a:pt x="0" y="2437214"/>
                </a:cubicBezTo>
                <a:cubicBezTo>
                  <a:pt x="-80763" y="2157057"/>
                  <a:pt x="74414" y="2065681"/>
                  <a:pt x="0" y="1715515"/>
                </a:cubicBezTo>
                <a:cubicBezTo>
                  <a:pt x="-74414" y="1365349"/>
                  <a:pt x="34380" y="1412605"/>
                  <a:pt x="0" y="1319172"/>
                </a:cubicBezTo>
                <a:cubicBezTo>
                  <a:pt x="-34380" y="1225739"/>
                  <a:pt x="32469" y="795736"/>
                  <a:pt x="0" y="662544"/>
                </a:cubicBezTo>
                <a:cubicBezTo>
                  <a:pt x="-32469" y="529352"/>
                  <a:pt x="3735" y="263522"/>
                  <a:pt x="0" y="0"/>
                </a:cubicBezTo>
                <a:close/>
              </a:path>
              <a:path w="11738344" h="6507125" stroke="0" extrusionOk="0">
                <a:moveTo>
                  <a:pt x="0" y="0"/>
                </a:moveTo>
                <a:cubicBezTo>
                  <a:pt x="173958" y="-35120"/>
                  <a:pt x="364388" y="21400"/>
                  <a:pt x="586917" y="0"/>
                </a:cubicBezTo>
                <a:cubicBezTo>
                  <a:pt x="809446" y="-21400"/>
                  <a:pt x="772431" y="40444"/>
                  <a:pt x="939068" y="0"/>
                </a:cubicBezTo>
                <a:cubicBezTo>
                  <a:pt x="1105705" y="-40444"/>
                  <a:pt x="1060336" y="17590"/>
                  <a:pt x="1173834" y="0"/>
                </a:cubicBezTo>
                <a:cubicBezTo>
                  <a:pt x="1287332" y="-17590"/>
                  <a:pt x="1318549" y="16589"/>
                  <a:pt x="1408601" y="0"/>
                </a:cubicBezTo>
                <a:cubicBezTo>
                  <a:pt x="1498653" y="-16589"/>
                  <a:pt x="1785989" y="60612"/>
                  <a:pt x="1995518" y="0"/>
                </a:cubicBezTo>
                <a:cubicBezTo>
                  <a:pt x="2205047" y="-60612"/>
                  <a:pt x="2296353" y="59266"/>
                  <a:pt x="2582436" y="0"/>
                </a:cubicBezTo>
                <a:cubicBezTo>
                  <a:pt x="2868519" y="-59266"/>
                  <a:pt x="2862706" y="48799"/>
                  <a:pt x="3051969" y="0"/>
                </a:cubicBezTo>
                <a:cubicBezTo>
                  <a:pt x="3241232" y="-48799"/>
                  <a:pt x="3512635" y="60599"/>
                  <a:pt x="3638887" y="0"/>
                </a:cubicBezTo>
                <a:cubicBezTo>
                  <a:pt x="3765139" y="-60599"/>
                  <a:pt x="3923707" y="15178"/>
                  <a:pt x="4108420" y="0"/>
                </a:cubicBezTo>
                <a:cubicBezTo>
                  <a:pt x="4293133" y="-15178"/>
                  <a:pt x="4277880" y="17966"/>
                  <a:pt x="4343187" y="0"/>
                </a:cubicBezTo>
                <a:cubicBezTo>
                  <a:pt x="4408494" y="-17966"/>
                  <a:pt x="4582634" y="22799"/>
                  <a:pt x="4695338" y="0"/>
                </a:cubicBezTo>
                <a:cubicBezTo>
                  <a:pt x="4808042" y="-22799"/>
                  <a:pt x="5335945" y="38821"/>
                  <a:pt x="5517022" y="0"/>
                </a:cubicBezTo>
                <a:cubicBezTo>
                  <a:pt x="5698099" y="-38821"/>
                  <a:pt x="5766610" y="35566"/>
                  <a:pt x="5986555" y="0"/>
                </a:cubicBezTo>
                <a:cubicBezTo>
                  <a:pt x="6206500" y="-35566"/>
                  <a:pt x="6203895" y="19904"/>
                  <a:pt x="6338706" y="0"/>
                </a:cubicBezTo>
                <a:cubicBezTo>
                  <a:pt x="6473517" y="-19904"/>
                  <a:pt x="6653113" y="68070"/>
                  <a:pt x="6925623" y="0"/>
                </a:cubicBezTo>
                <a:cubicBezTo>
                  <a:pt x="7198133" y="-68070"/>
                  <a:pt x="7197960" y="16182"/>
                  <a:pt x="7277773" y="0"/>
                </a:cubicBezTo>
                <a:cubicBezTo>
                  <a:pt x="7357586" y="-16182"/>
                  <a:pt x="7733864" y="5492"/>
                  <a:pt x="7982074" y="0"/>
                </a:cubicBezTo>
                <a:cubicBezTo>
                  <a:pt x="8230284" y="-5492"/>
                  <a:pt x="8115232" y="12010"/>
                  <a:pt x="8216841" y="0"/>
                </a:cubicBezTo>
                <a:cubicBezTo>
                  <a:pt x="8318450" y="-12010"/>
                  <a:pt x="8383617" y="13899"/>
                  <a:pt x="8451608" y="0"/>
                </a:cubicBezTo>
                <a:cubicBezTo>
                  <a:pt x="8519599" y="-13899"/>
                  <a:pt x="8868654" y="41846"/>
                  <a:pt x="9155908" y="0"/>
                </a:cubicBezTo>
                <a:cubicBezTo>
                  <a:pt x="9443162" y="-41846"/>
                  <a:pt x="9583439" y="13929"/>
                  <a:pt x="9860209" y="0"/>
                </a:cubicBezTo>
                <a:cubicBezTo>
                  <a:pt x="10136979" y="-13929"/>
                  <a:pt x="9993296" y="22162"/>
                  <a:pt x="10094976" y="0"/>
                </a:cubicBezTo>
                <a:cubicBezTo>
                  <a:pt x="10196656" y="-22162"/>
                  <a:pt x="10442256" y="29850"/>
                  <a:pt x="10681893" y="0"/>
                </a:cubicBezTo>
                <a:cubicBezTo>
                  <a:pt x="10921530" y="-29850"/>
                  <a:pt x="10815120" y="25327"/>
                  <a:pt x="10916660" y="0"/>
                </a:cubicBezTo>
                <a:cubicBezTo>
                  <a:pt x="11018200" y="-25327"/>
                  <a:pt x="11478417" y="95792"/>
                  <a:pt x="11738344" y="0"/>
                </a:cubicBezTo>
                <a:cubicBezTo>
                  <a:pt x="11764798" y="249704"/>
                  <a:pt x="11736494" y="384548"/>
                  <a:pt x="11738344" y="591557"/>
                </a:cubicBezTo>
                <a:cubicBezTo>
                  <a:pt x="11740194" y="798566"/>
                  <a:pt x="11722809" y="866102"/>
                  <a:pt x="11738344" y="987900"/>
                </a:cubicBezTo>
                <a:cubicBezTo>
                  <a:pt x="11753879" y="1109698"/>
                  <a:pt x="11685233" y="1344087"/>
                  <a:pt x="11738344" y="1514385"/>
                </a:cubicBezTo>
                <a:cubicBezTo>
                  <a:pt x="11791455" y="1684683"/>
                  <a:pt x="11711044" y="1762913"/>
                  <a:pt x="11738344" y="1975800"/>
                </a:cubicBezTo>
                <a:cubicBezTo>
                  <a:pt x="11765644" y="2188687"/>
                  <a:pt x="11699886" y="2274464"/>
                  <a:pt x="11738344" y="2502285"/>
                </a:cubicBezTo>
                <a:cubicBezTo>
                  <a:pt x="11776802" y="2730106"/>
                  <a:pt x="11695385" y="2995182"/>
                  <a:pt x="11738344" y="3223985"/>
                </a:cubicBezTo>
                <a:cubicBezTo>
                  <a:pt x="11781303" y="3452788"/>
                  <a:pt x="11700748" y="3463165"/>
                  <a:pt x="11738344" y="3620328"/>
                </a:cubicBezTo>
                <a:cubicBezTo>
                  <a:pt x="11775940" y="3777491"/>
                  <a:pt x="11707001" y="4043633"/>
                  <a:pt x="11738344" y="4342027"/>
                </a:cubicBezTo>
                <a:cubicBezTo>
                  <a:pt x="11769687" y="4640421"/>
                  <a:pt x="11729213" y="4583818"/>
                  <a:pt x="11738344" y="4738370"/>
                </a:cubicBezTo>
                <a:cubicBezTo>
                  <a:pt x="11747475" y="4892922"/>
                  <a:pt x="11733578" y="4965083"/>
                  <a:pt x="11738344" y="5134713"/>
                </a:cubicBezTo>
                <a:cubicBezTo>
                  <a:pt x="11743110" y="5304343"/>
                  <a:pt x="11662322" y="5553418"/>
                  <a:pt x="11738344" y="5791341"/>
                </a:cubicBezTo>
                <a:cubicBezTo>
                  <a:pt x="11814366" y="6029264"/>
                  <a:pt x="11713020" y="6176136"/>
                  <a:pt x="11738344" y="6507125"/>
                </a:cubicBezTo>
                <a:cubicBezTo>
                  <a:pt x="11547327" y="6548973"/>
                  <a:pt x="11498077" y="6493046"/>
                  <a:pt x="11268810" y="6507125"/>
                </a:cubicBezTo>
                <a:cubicBezTo>
                  <a:pt x="11039543" y="6521204"/>
                  <a:pt x="11107069" y="6502334"/>
                  <a:pt x="11034043" y="6507125"/>
                </a:cubicBezTo>
                <a:cubicBezTo>
                  <a:pt x="10961017" y="6511916"/>
                  <a:pt x="10683932" y="6506699"/>
                  <a:pt x="10564510" y="6507125"/>
                </a:cubicBezTo>
                <a:cubicBezTo>
                  <a:pt x="10445088" y="6507551"/>
                  <a:pt x="10108637" y="6458162"/>
                  <a:pt x="9742826" y="6507125"/>
                </a:cubicBezTo>
                <a:cubicBezTo>
                  <a:pt x="9377015" y="6556088"/>
                  <a:pt x="9349509" y="6439682"/>
                  <a:pt x="9038525" y="6507125"/>
                </a:cubicBezTo>
                <a:cubicBezTo>
                  <a:pt x="8727541" y="6574568"/>
                  <a:pt x="8794847" y="6477168"/>
                  <a:pt x="8686375" y="6507125"/>
                </a:cubicBezTo>
                <a:cubicBezTo>
                  <a:pt x="8577903" y="6537082"/>
                  <a:pt x="8357039" y="6497360"/>
                  <a:pt x="8099457" y="6507125"/>
                </a:cubicBezTo>
                <a:cubicBezTo>
                  <a:pt x="7841875" y="6516890"/>
                  <a:pt x="7839028" y="6470904"/>
                  <a:pt x="7747307" y="6507125"/>
                </a:cubicBezTo>
                <a:cubicBezTo>
                  <a:pt x="7655586" y="6543346"/>
                  <a:pt x="7266710" y="6462145"/>
                  <a:pt x="7043006" y="6507125"/>
                </a:cubicBezTo>
                <a:cubicBezTo>
                  <a:pt x="6819302" y="6552105"/>
                  <a:pt x="6503498" y="6464456"/>
                  <a:pt x="6338706" y="6507125"/>
                </a:cubicBezTo>
                <a:cubicBezTo>
                  <a:pt x="6173914" y="6549794"/>
                  <a:pt x="6184575" y="6483218"/>
                  <a:pt x="6103939" y="6507125"/>
                </a:cubicBezTo>
                <a:cubicBezTo>
                  <a:pt x="6023303" y="6531032"/>
                  <a:pt x="5677300" y="6424778"/>
                  <a:pt x="5399638" y="6507125"/>
                </a:cubicBezTo>
                <a:cubicBezTo>
                  <a:pt x="5121976" y="6589472"/>
                  <a:pt x="5064059" y="6456168"/>
                  <a:pt x="4930104" y="6507125"/>
                </a:cubicBezTo>
                <a:cubicBezTo>
                  <a:pt x="4796149" y="6558082"/>
                  <a:pt x="4287006" y="6419485"/>
                  <a:pt x="4108420" y="6507125"/>
                </a:cubicBezTo>
                <a:cubicBezTo>
                  <a:pt x="3929834" y="6594765"/>
                  <a:pt x="3851012" y="6506127"/>
                  <a:pt x="3756270" y="6507125"/>
                </a:cubicBezTo>
                <a:cubicBezTo>
                  <a:pt x="3661528" y="6508123"/>
                  <a:pt x="3178681" y="6505194"/>
                  <a:pt x="2934586" y="6507125"/>
                </a:cubicBezTo>
                <a:cubicBezTo>
                  <a:pt x="2690491" y="6509056"/>
                  <a:pt x="2804760" y="6481921"/>
                  <a:pt x="2699819" y="6507125"/>
                </a:cubicBezTo>
                <a:cubicBezTo>
                  <a:pt x="2594878" y="6532329"/>
                  <a:pt x="2131310" y="6492863"/>
                  <a:pt x="1878135" y="6507125"/>
                </a:cubicBezTo>
                <a:cubicBezTo>
                  <a:pt x="1624960" y="6521387"/>
                  <a:pt x="1497787" y="6488583"/>
                  <a:pt x="1173834" y="6507125"/>
                </a:cubicBezTo>
                <a:cubicBezTo>
                  <a:pt x="849881" y="6525667"/>
                  <a:pt x="834993" y="6490955"/>
                  <a:pt x="704301" y="6507125"/>
                </a:cubicBezTo>
                <a:cubicBezTo>
                  <a:pt x="573609" y="6523295"/>
                  <a:pt x="308132" y="6478693"/>
                  <a:pt x="0" y="6507125"/>
                </a:cubicBezTo>
                <a:cubicBezTo>
                  <a:pt x="-29938" y="6329998"/>
                  <a:pt x="56135" y="6044585"/>
                  <a:pt x="0" y="5785426"/>
                </a:cubicBezTo>
                <a:cubicBezTo>
                  <a:pt x="-56135" y="5526267"/>
                  <a:pt x="39316" y="5376750"/>
                  <a:pt x="0" y="5193869"/>
                </a:cubicBezTo>
                <a:cubicBezTo>
                  <a:pt x="-39316" y="5010988"/>
                  <a:pt x="32117" y="4985215"/>
                  <a:pt x="0" y="4797526"/>
                </a:cubicBezTo>
                <a:cubicBezTo>
                  <a:pt x="-32117" y="4609837"/>
                  <a:pt x="57743" y="4276268"/>
                  <a:pt x="0" y="4075826"/>
                </a:cubicBezTo>
                <a:cubicBezTo>
                  <a:pt x="-57743" y="3875384"/>
                  <a:pt x="207" y="3518980"/>
                  <a:pt x="0" y="3354127"/>
                </a:cubicBezTo>
                <a:cubicBezTo>
                  <a:pt x="-207" y="3189274"/>
                  <a:pt x="26299" y="3135377"/>
                  <a:pt x="0" y="2957784"/>
                </a:cubicBezTo>
                <a:cubicBezTo>
                  <a:pt x="-26299" y="2780191"/>
                  <a:pt x="43986" y="2618936"/>
                  <a:pt x="0" y="2431299"/>
                </a:cubicBezTo>
                <a:cubicBezTo>
                  <a:pt x="-43986" y="2243663"/>
                  <a:pt x="78778" y="1984613"/>
                  <a:pt x="0" y="1709599"/>
                </a:cubicBezTo>
                <a:cubicBezTo>
                  <a:pt x="-78778" y="1434585"/>
                  <a:pt x="22960" y="1238508"/>
                  <a:pt x="0" y="987900"/>
                </a:cubicBezTo>
                <a:cubicBezTo>
                  <a:pt x="-22960" y="737292"/>
                  <a:pt x="46601" y="441911"/>
                  <a:pt x="0" y="0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rgbClr val="7030A0"/>
            </a:solidFill>
            <a:extLst>
              <a:ext uri="{C807C97D-BFC1-408E-A445-0C87EB9F89A2}">
                <ask:lineSketchStyleProps xmlns:ask="http://schemas.microsoft.com/office/drawing/2018/sketchyshapes" sd="476777210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06034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714773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3/18/2022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72709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DB557F-FA64-4B96-A6B2-2A20DBE5331C}" type="datetimeFigureOut">
              <a:rPr lang="en-US" smtClean="0"/>
              <a:t>3/18/2022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E37340-E016-4FA3-94FD-167B97B7C8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3309268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3/18/2022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14719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3/18/2022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69629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3/18/2022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56878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3/18/2022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47257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3/18/2022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45134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3/18/2022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10398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3/18/2022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07816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3/18/2022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68797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247540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368370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DB557F-FA64-4B96-A6B2-2A20DBE5331C}" type="datetimeFigureOut">
              <a:rPr lang="en-US" smtClean="0"/>
              <a:t>3/18/2022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E37340-E016-4FA3-94FD-167B97B7C8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9860414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407702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 rotWithShape="1">
          <a:blip r:embed="rId2" cstate="screen"/>
          <a:srcRect/>
          <a:stretch>
            <a:fillRect/>
          </a:stretch>
        </p:blipFill>
        <p:spPr>
          <a:xfrm>
            <a:off x="82505" y="108235"/>
            <a:ext cx="4097612" cy="1034827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 userDrawn="1"/>
        </p:nvPicPr>
        <p:blipFill rotWithShape="1">
          <a:blip r:embed="rId3" cstate="print"/>
          <a:srcRect/>
          <a:stretch>
            <a:fillRect/>
          </a:stretch>
        </p:blipFill>
        <p:spPr>
          <a:xfrm>
            <a:off x="19416" y="6502009"/>
            <a:ext cx="12192000" cy="353756"/>
          </a:xfrm>
          <a:prstGeom prst="rect">
            <a:avLst/>
          </a:prstGeom>
        </p:spPr>
      </p:pic>
      <p:sp>
        <p:nvSpPr>
          <p:cNvPr id="3" name="标题 2"/>
          <p:cNvSpPr>
            <a:spLocks noGrp="1"/>
          </p:cNvSpPr>
          <p:nvPr>
            <p:ph type="title" hasCustomPrompt="1"/>
          </p:nvPr>
        </p:nvSpPr>
        <p:spPr>
          <a:xfrm>
            <a:off x="2131309" y="131270"/>
            <a:ext cx="9552544" cy="757797"/>
          </a:xfrm>
          <a:prstGeom prst="rect">
            <a:avLst/>
          </a:prstGeom>
        </p:spPr>
        <p:txBody>
          <a:bodyPr/>
          <a:lstStyle>
            <a:lvl1pPr>
              <a:defRPr sz="4265" b="1">
                <a:solidFill>
                  <a:schemeClr val="accent1">
                    <a:lumMod val="50000"/>
                  </a:schemeClr>
                </a:solidFill>
                <a:latin typeface="Microsoft YaHei" panose="020B0503020204020204" charset="-122"/>
                <a:ea typeface="Microsoft YaHei" panose="020B0503020204020204" charset="-122"/>
              </a:defRPr>
            </a:lvl1pPr>
          </a:lstStyle>
          <a:p>
            <a:r>
              <a:rPr lang="zh-CN" altLang="en-US" dirty="0"/>
              <a:t>单击此处编辑母版标题</a:t>
            </a:r>
          </a:p>
        </p:txBody>
      </p:sp>
    </p:spTree>
    <p:extLst>
      <p:ext uri="{BB962C8B-B14F-4D97-AF65-F5344CB8AC3E}">
        <p14:creationId xmlns:p14="http://schemas.microsoft.com/office/powerpoint/2010/main" val="8342100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DB557F-FA64-4B96-A6B2-2A20DBE5331C}" type="datetimeFigureOut">
              <a:rPr lang="en-US" smtClean="0"/>
              <a:t>3/18/2022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E37340-E016-4FA3-94FD-167B97B7C8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89963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DB557F-FA64-4B96-A6B2-2A20DBE5331C}" type="datetimeFigureOut">
              <a:rPr lang="en-US" smtClean="0"/>
              <a:t>3/18/2022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E37340-E016-4FA3-94FD-167B97B7C8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32321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DB557F-FA64-4B96-A6B2-2A20DBE5331C}" type="datetimeFigureOut">
              <a:rPr lang="en-US" smtClean="0"/>
              <a:t>3/18/2022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E37340-E016-4FA3-94FD-167B97B7C8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20691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DB557F-FA64-4B96-A6B2-2A20DBE5331C}" type="datetimeFigureOut">
              <a:rPr lang="en-US" smtClean="0"/>
              <a:t>3/18/2022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E37340-E016-4FA3-94FD-167B97B7C8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15410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12" Type="http://schemas.openxmlformats.org/officeDocument/2006/relationships/slideLayout" Target="../slideLayouts/slideLayout26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5" Type="http://schemas.openxmlformats.org/officeDocument/2006/relationships/slideLayout" Target="../slideLayouts/slideLayout19.xml"/><Relationship Id="rId10" Type="http://schemas.openxmlformats.org/officeDocument/2006/relationships/slideLayout" Target="../slideLayouts/slideLayout24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4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9.xml"/><Relationship Id="rId7" Type="http://schemas.openxmlformats.org/officeDocument/2006/relationships/slideLayout" Target="../slideLayouts/slideLayout33.xml"/><Relationship Id="rId12" Type="http://schemas.openxmlformats.org/officeDocument/2006/relationships/slideLayout" Target="../slideLayouts/slideLayout38.xml"/><Relationship Id="rId2" Type="http://schemas.openxmlformats.org/officeDocument/2006/relationships/slideLayout" Target="../slideLayouts/slideLayout28.xml"/><Relationship Id="rId1" Type="http://schemas.openxmlformats.org/officeDocument/2006/relationships/slideLayout" Target="../slideLayouts/slideLayout27.xml"/><Relationship Id="rId6" Type="http://schemas.openxmlformats.org/officeDocument/2006/relationships/slideLayout" Target="../slideLayouts/slideLayout32.xml"/><Relationship Id="rId11" Type="http://schemas.openxmlformats.org/officeDocument/2006/relationships/slideLayout" Target="../slideLayouts/slideLayout37.xml"/><Relationship Id="rId5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36.xml"/><Relationship Id="rId4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5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6.xml"/><Relationship Id="rId13" Type="http://schemas.openxmlformats.org/officeDocument/2006/relationships/slideLayout" Target="../slideLayouts/slideLayout51.xml"/><Relationship Id="rId3" Type="http://schemas.openxmlformats.org/officeDocument/2006/relationships/slideLayout" Target="../slideLayouts/slideLayout41.xml"/><Relationship Id="rId7" Type="http://schemas.openxmlformats.org/officeDocument/2006/relationships/slideLayout" Target="../slideLayouts/slideLayout45.xml"/><Relationship Id="rId12" Type="http://schemas.openxmlformats.org/officeDocument/2006/relationships/slideLayout" Target="../slideLayouts/slideLayout50.xml"/><Relationship Id="rId2" Type="http://schemas.openxmlformats.org/officeDocument/2006/relationships/slideLayout" Target="../slideLayouts/slideLayout40.xml"/><Relationship Id="rId1" Type="http://schemas.openxmlformats.org/officeDocument/2006/relationships/slideLayout" Target="../slideLayouts/slideLayout39.xml"/><Relationship Id="rId6" Type="http://schemas.openxmlformats.org/officeDocument/2006/relationships/slideLayout" Target="../slideLayouts/slideLayout44.xml"/><Relationship Id="rId11" Type="http://schemas.openxmlformats.org/officeDocument/2006/relationships/slideLayout" Target="../slideLayouts/slideLayout49.xml"/><Relationship Id="rId5" Type="http://schemas.openxmlformats.org/officeDocument/2006/relationships/slideLayout" Target="../slideLayouts/slideLayout43.xml"/><Relationship Id="rId10" Type="http://schemas.openxmlformats.org/officeDocument/2006/relationships/slideLayout" Target="../slideLayouts/slideLayout48.xml"/><Relationship Id="rId4" Type="http://schemas.openxmlformats.org/officeDocument/2006/relationships/slideLayout" Target="../slideLayouts/slideLayout42.xml"/><Relationship Id="rId9" Type="http://schemas.openxmlformats.org/officeDocument/2006/relationships/slideLayout" Target="../slideLayouts/slideLayout47.xml"/><Relationship Id="rId14" Type="http://schemas.openxmlformats.org/officeDocument/2006/relationships/theme" Target="../theme/theme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DB557F-FA64-4B96-A6B2-2A20DBE5331C}" type="datetimeFigureOut">
              <a:rPr lang="en-US" smtClean="0"/>
              <a:t>3/18/2022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E37340-E016-4FA3-94FD-167B97B7C8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23709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2" r:id="rId13"/>
    <p:sldLayoutId id="2147483664" r:id="rId1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E58C40B-6789-4E71-8632-AD2A12B6B8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vi-VN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0DD5742-5ACC-4D14-BBCB-E7E8638290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FC913FC-2AA7-4D98-9459-C3E2D5824688}"/>
              </a:ext>
            </a:extLst>
          </p:cNvPr>
          <p:cNvSpPr/>
          <p:nvPr userDrawn="1"/>
        </p:nvSpPr>
        <p:spPr>
          <a:xfrm>
            <a:off x="9762629" y="6492875"/>
            <a:ext cx="1612942" cy="215444"/>
          </a:xfrm>
          <a:prstGeom prst="rect">
            <a:avLst/>
          </a:prstGeom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vi-VN" sz="800" b="0" i="0" dirty="0">
                <a:solidFill>
                  <a:srgbClr val="000000"/>
                </a:solidFill>
                <a:effectLst/>
                <a:latin typeface="+mn-lt"/>
              </a:rPr>
              <a:t>FeistyForwarders_0968120672</a:t>
            </a:r>
            <a:endParaRPr lang="vi-VN" sz="800" dirty="0">
              <a:solidFill>
                <a:srgbClr val="0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0692526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  <p:sldLayoutId id="2147483667" r:id="rId2"/>
    <p:sldLayoutId id="2147483668" r:id="rId3"/>
    <p:sldLayoutId id="2147483669" r:id="rId4"/>
    <p:sldLayoutId id="2147483670" r:id="rId5"/>
    <p:sldLayoutId id="2147483671" r:id="rId6"/>
    <p:sldLayoutId id="2147483672" r:id="rId7"/>
    <p:sldLayoutId id="2147483673" r:id="rId8"/>
    <p:sldLayoutId id="2147483674" r:id="rId9"/>
    <p:sldLayoutId id="2147483675" r:id="rId10"/>
    <p:sldLayoutId id="2147483676" r:id="rId11"/>
    <p:sldLayoutId id="2147483677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0" i="0" u="none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b="0" i="0" u="none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030531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0" r:id="rId12"/>
  </p:sldLayoutIdLst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983328-5D9C-4CDA-A4B0-8F0932BA2C1A}" type="datetimeFigureOut">
              <a:rPr lang="en-US" smtClean="0"/>
              <a:t>3/18/2022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38876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2" r:id="rId1"/>
    <p:sldLayoutId id="2147483693" r:id="rId2"/>
    <p:sldLayoutId id="2147483694" r:id="rId3"/>
    <p:sldLayoutId id="2147483695" r:id="rId4"/>
    <p:sldLayoutId id="2147483696" r:id="rId5"/>
    <p:sldLayoutId id="2147483697" r:id="rId6"/>
    <p:sldLayoutId id="2147483698" r:id="rId7"/>
    <p:sldLayoutId id="2147483699" r:id="rId8"/>
    <p:sldLayoutId id="2147483700" r:id="rId9"/>
    <p:sldLayoutId id="2147483701" r:id="rId10"/>
    <p:sldLayoutId id="2147483702" r:id="rId11"/>
    <p:sldLayoutId id="2147483703" r:id="rId12"/>
    <p:sldLayoutId id="2147483704" r:id="rId13"/>
  </p:sldLayoutIdLst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40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png"/><Relationship Id="rId3" Type="http://schemas.openxmlformats.org/officeDocument/2006/relationships/image" Target="../media/image37.png"/><Relationship Id="rId7" Type="http://schemas.openxmlformats.org/officeDocument/2006/relationships/image" Target="../media/image41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3.xml"/><Relationship Id="rId6" Type="http://schemas.openxmlformats.org/officeDocument/2006/relationships/image" Target="../media/image40.png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46.png"/><Relationship Id="rId5" Type="http://schemas.openxmlformats.org/officeDocument/2006/relationships/image" Target="../media/image45.png"/><Relationship Id="rId4" Type="http://schemas.openxmlformats.org/officeDocument/2006/relationships/image" Target="../media/image4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4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png"/><Relationship Id="rId3" Type="http://schemas.openxmlformats.org/officeDocument/2006/relationships/image" Target="../media/image37.png"/><Relationship Id="rId7" Type="http://schemas.openxmlformats.org/officeDocument/2006/relationships/image" Target="../media/image41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3.xml"/><Relationship Id="rId6" Type="http://schemas.openxmlformats.org/officeDocument/2006/relationships/image" Target="../media/image40.png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38" name="Google Shape;4338;p1"/>
          <p:cNvGrpSpPr/>
          <p:nvPr/>
        </p:nvGrpSpPr>
        <p:grpSpPr>
          <a:xfrm>
            <a:off x="716484" y="106016"/>
            <a:ext cx="2705323" cy="980661"/>
            <a:chOff x="1523998" y="0"/>
            <a:chExt cx="2190751" cy="980661"/>
          </a:xfrm>
        </p:grpSpPr>
        <p:grpSp>
          <p:nvGrpSpPr>
            <p:cNvPr id="4339" name="Google Shape;4339;p1"/>
            <p:cNvGrpSpPr/>
            <p:nvPr/>
          </p:nvGrpSpPr>
          <p:grpSpPr>
            <a:xfrm>
              <a:off x="1523998" y="0"/>
              <a:ext cx="2190751" cy="980661"/>
              <a:chOff x="1523999" y="0"/>
              <a:chExt cx="1285462" cy="1828800"/>
            </a:xfrm>
          </p:grpSpPr>
          <p:sp>
            <p:nvSpPr>
              <p:cNvPr id="4340" name="Google Shape;4340;p1"/>
              <p:cNvSpPr/>
              <p:nvPr/>
            </p:nvSpPr>
            <p:spPr>
              <a:xfrm rot="10800000">
                <a:off x="1523999" y="0"/>
                <a:ext cx="1285462" cy="1828800"/>
              </a:xfrm>
              <a:prstGeom prst="round2SameRect">
                <a:avLst>
                  <a:gd name="adj1" fmla="val 16667"/>
                  <a:gd name="adj2" fmla="val 0"/>
                </a:avLst>
              </a:prstGeom>
              <a:solidFill>
                <a:srgbClr val="E36C09"/>
              </a:solidFill>
              <a:ln w="12700" cap="flat" cmpd="sng">
                <a:solidFill>
                  <a:srgbClr val="E36C09"/>
                </a:solidFill>
                <a:prstDash val="solid"/>
                <a:miter lim="800000"/>
                <a:headEnd type="none" w="sm" len="sm"/>
                <a:tailEnd type="none" w="sm" len="sm"/>
              </a:ln>
              <a:effectLst>
                <a:outerShdw blurRad="63500" sx="102000" sy="102000" algn="ctr" rotWithShape="0">
                  <a:srgbClr val="000000">
                    <a:alpha val="40000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600" b="0" i="0" u="none" strike="noStrike" cap="none">
                  <a:solidFill>
                    <a:schemeClr val="lt1"/>
                  </a:solidFill>
                  <a:latin typeface="Arial" panose="020B0604020202020204" pitchFamily="34" charset="0"/>
                  <a:ea typeface="Arial"/>
                  <a:cs typeface="Arial" panose="020B0604020202020204" pitchFamily="34" charset="0"/>
                  <a:sym typeface="Arial"/>
                </a:endParaRPr>
              </a:p>
            </p:txBody>
          </p:sp>
          <p:sp>
            <p:nvSpPr>
              <p:cNvPr id="4341" name="Google Shape;4341;p1"/>
              <p:cNvSpPr/>
              <p:nvPr/>
            </p:nvSpPr>
            <p:spPr>
              <a:xfrm rot="10800000">
                <a:off x="1566862" y="76199"/>
                <a:ext cx="1204497" cy="1709738"/>
              </a:xfrm>
              <a:prstGeom prst="round2SameRect">
                <a:avLst>
                  <a:gd name="adj1" fmla="val 16667"/>
                  <a:gd name="adj2" fmla="val 0"/>
                </a:avLst>
              </a:prstGeom>
              <a:solidFill>
                <a:schemeClr val="lt1"/>
              </a:solidFill>
              <a:ln w="12700" cap="flat" cmpd="sng">
                <a:solidFill>
                  <a:srgbClr val="E36C09"/>
                </a:solidFill>
                <a:prstDash val="lgDash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600" b="0" i="0" u="none" strike="noStrike" cap="none">
                  <a:solidFill>
                    <a:schemeClr val="lt1"/>
                  </a:solidFill>
                  <a:latin typeface="Arial" panose="020B0604020202020204" pitchFamily="34" charset="0"/>
                  <a:ea typeface="Arial"/>
                  <a:cs typeface="Arial" panose="020B0604020202020204" pitchFamily="34" charset="0"/>
                  <a:sym typeface="Arial"/>
                </a:endParaRPr>
              </a:p>
            </p:txBody>
          </p:sp>
        </p:grpSp>
        <p:sp>
          <p:nvSpPr>
            <p:cNvPr id="4342" name="Google Shape;4342;p1"/>
            <p:cNvSpPr txBox="1"/>
            <p:nvPr/>
          </p:nvSpPr>
          <p:spPr>
            <a:xfrm>
              <a:off x="1677724" y="206880"/>
              <a:ext cx="1972089" cy="46162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400" b="0" i="0" u="none" strike="noStrike" cap="none">
                  <a:solidFill>
                    <a:srgbClr val="E36C09"/>
                  </a:solidFill>
                  <a:latin typeface="Arial" panose="020B0604020202020204" pitchFamily="34" charset="0"/>
                  <a:ea typeface="Cookie"/>
                  <a:cs typeface="Arial" panose="020B0604020202020204" pitchFamily="34" charset="0"/>
                  <a:sym typeface="Cookie"/>
                </a:rPr>
                <a:t>CHỦ ĐỀ 11</a:t>
              </a:r>
              <a:endParaRPr sz="16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4343" name="Google Shape;4343;p1"/>
          <p:cNvSpPr txBox="1"/>
          <p:nvPr/>
        </p:nvSpPr>
        <p:spPr>
          <a:xfrm>
            <a:off x="2350489" y="232092"/>
            <a:ext cx="9115513" cy="1200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0" i="0" u="none" strike="noStrike" cap="none">
                <a:solidFill>
                  <a:srgbClr val="E36C09"/>
                </a:solidFill>
                <a:latin typeface="Arial" panose="020B0604020202020204" pitchFamily="34" charset="0"/>
                <a:ea typeface="Cookie"/>
                <a:cs typeface="Arial" panose="020B0604020202020204" pitchFamily="34" charset="0"/>
                <a:sym typeface="Cookie"/>
              </a:rPr>
              <a:t>ĐỘ DÀI VÀ ĐƠN VỊ ĐO ĐỘ DÀI</a:t>
            </a:r>
            <a:endParaRPr sz="16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0" i="0" u="none" strike="noStrike" cap="none">
                <a:solidFill>
                  <a:srgbClr val="E36C09"/>
                </a:solidFill>
                <a:latin typeface="Arial" panose="020B0604020202020204" pitchFamily="34" charset="0"/>
                <a:ea typeface="Cookie"/>
                <a:cs typeface="Arial" panose="020B0604020202020204" pitchFamily="34" charset="0"/>
                <a:sym typeface="Cookie"/>
              </a:rPr>
              <a:t>TIỀN VIỆT NAM</a:t>
            </a:r>
            <a:endParaRPr sz="16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344" name="Google Shape;4344;p1"/>
          <p:cNvSpPr txBox="1"/>
          <p:nvPr/>
        </p:nvSpPr>
        <p:spPr>
          <a:xfrm>
            <a:off x="1873405" y="1513184"/>
            <a:ext cx="7839307" cy="25298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 b="0" i="0" u="none" strike="noStrike" cap="none">
                <a:solidFill>
                  <a:schemeClr val="lt1"/>
                </a:solidFill>
                <a:latin typeface="Arial" panose="020B0604020202020204" pitchFamily="34" charset="0"/>
                <a:ea typeface="Cookie"/>
                <a:cs typeface="Arial" panose="020B0604020202020204" pitchFamily="34" charset="0"/>
                <a:sym typeface="Cookie"/>
              </a:rPr>
              <a:t>BÀI 55</a:t>
            </a:r>
            <a:endParaRPr sz="44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ct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 b="0" i="0" u="none" strike="noStrike" cap="none">
                <a:solidFill>
                  <a:schemeClr val="lt1"/>
                </a:solidFill>
                <a:latin typeface="Arial" panose="020B0604020202020204" pitchFamily="34" charset="0"/>
                <a:ea typeface="Cookie"/>
                <a:cs typeface="Arial" panose="020B0604020202020204" pitchFamily="34" charset="0"/>
                <a:sym typeface="Cookie"/>
              </a:rPr>
              <a:t>ĐỀ- XI- MÉT. MÉT</a:t>
            </a:r>
            <a:endParaRPr sz="44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ct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 b="0" i="0" u="none" strike="noStrike" cap="none">
                <a:solidFill>
                  <a:schemeClr val="lt1"/>
                </a:solidFill>
                <a:latin typeface="Arial" panose="020B0604020202020204" pitchFamily="34" charset="0"/>
                <a:ea typeface="Cookie"/>
                <a:cs typeface="Arial" panose="020B0604020202020204" pitchFamily="34" charset="0"/>
                <a:sym typeface="Cookie"/>
              </a:rPr>
              <a:t>KI-LÔ-MÉT</a:t>
            </a:r>
            <a:endParaRPr sz="4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Google Shape;4342;p1"/>
          <p:cNvSpPr txBox="1"/>
          <p:nvPr/>
        </p:nvSpPr>
        <p:spPr>
          <a:xfrm>
            <a:off x="3938180" y="3882537"/>
            <a:ext cx="3866001" cy="1200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vi-VN" sz="3600" b="0" i="0" u="none" strike="noStrike" cap="none">
                <a:solidFill>
                  <a:srgbClr val="E36C09"/>
                </a:solidFill>
                <a:latin typeface="Arial" panose="020B0604020202020204" pitchFamily="34" charset="0"/>
                <a:ea typeface="Cookie"/>
                <a:cs typeface="Arial" panose="020B0604020202020204" pitchFamily="34" charset="0"/>
                <a:sym typeface="Cookie"/>
              </a:rPr>
              <a:t>Tiết 1 </a:t>
            </a: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vi-VN" sz="3600" b="0" i="0" u="none" strike="noStrike" cap="none">
                <a:solidFill>
                  <a:srgbClr val="E36C09"/>
                </a:solidFill>
                <a:latin typeface="Arial" panose="020B0604020202020204" pitchFamily="34" charset="0"/>
                <a:ea typeface="Cookie"/>
                <a:cs typeface="Arial" panose="020B0604020202020204" pitchFamily="34" charset="0"/>
                <a:sym typeface="Cookie"/>
              </a:rPr>
              <a:t>Đề - xi – mét. Mét</a:t>
            </a:r>
            <a:endParaRPr sz="2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Google Shape;4342;p1"/>
          <p:cNvSpPr txBox="1"/>
          <p:nvPr/>
        </p:nvSpPr>
        <p:spPr>
          <a:xfrm>
            <a:off x="5871181" y="5134370"/>
            <a:ext cx="2435301" cy="5231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vi-VN" sz="2800">
                <a:latin typeface="Arial" panose="020B0604020202020204" pitchFamily="34" charset="0"/>
                <a:cs typeface="Arial" panose="020B0604020202020204" pitchFamily="34" charset="0"/>
              </a:rPr>
              <a:t>Tr.65</a:t>
            </a:r>
            <a:endParaRPr sz="28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6370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43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3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3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loud 1">
            <a:extLst>
              <a:ext uri="{FF2B5EF4-FFF2-40B4-BE49-F238E27FC236}">
                <a16:creationId xmlns:a16="http://schemas.microsoft.com/office/drawing/2014/main" id="{0170D20E-AAE0-4C2C-A9BB-A5BD0CBC375E}"/>
              </a:ext>
            </a:extLst>
          </p:cNvPr>
          <p:cNvSpPr/>
          <p:nvPr/>
        </p:nvSpPr>
        <p:spPr>
          <a:xfrm rot="219724">
            <a:off x="2799145" y="47267"/>
            <a:ext cx="4170314" cy="2477296"/>
          </a:xfrm>
          <a:custGeom>
            <a:avLst/>
            <a:gdLst>
              <a:gd name="connsiteX0" fmla="*/ 542459 w 6008783"/>
              <a:gd name="connsiteY0" fmla="*/ 1550571 h 4661425"/>
              <a:gd name="connsiteX1" fmla="*/ 782115 w 6008783"/>
              <a:gd name="connsiteY1" fmla="*/ 745288 h 4661425"/>
              <a:gd name="connsiteX2" fmla="*/ 1947986 w 6008783"/>
              <a:gd name="connsiteY2" fmla="*/ 561313 h 4661425"/>
              <a:gd name="connsiteX3" fmla="*/ 3123454 w 6008783"/>
              <a:gd name="connsiteY3" fmla="*/ 370324 h 4661425"/>
              <a:gd name="connsiteX4" fmla="*/ 3581485 w 6008783"/>
              <a:gd name="connsiteY4" fmla="*/ 21580 h 4661425"/>
              <a:gd name="connsiteX5" fmla="*/ 4149537 w 6008783"/>
              <a:gd name="connsiteY5" fmla="*/ 267708 h 4661425"/>
              <a:gd name="connsiteX6" fmla="*/ 4932626 w 6008783"/>
              <a:gd name="connsiteY6" fmla="*/ 74453 h 4661425"/>
              <a:gd name="connsiteX7" fmla="*/ 5329734 w 6008783"/>
              <a:gd name="connsiteY7" fmla="*/ 601669 h 4661425"/>
              <a:gd name="connsiteX8" fmla="*/ 5839368 w 6008783"/>
              <a:gd name="connsiteY8" fmla="*/ 1113346 h 4661425"/>
              <a:gd name="connsiteX9" fmla="*/ 5816557 w 6008783"/>
              <a:gd name="connsiteY9" fmla="*/ 1668185 h 4661425"/>
              <a:gd name="connsiteX10" fmla="*/ 5983190 w 6008783"/>
              <a:gd name="connsiteY10" fmla="*/ 2516522 h 4661425"/>
              <a:gd name="connsiteX11" fmla="*/ 5202604 w 6008783"/>
              <a:gd name="connsiteY11" fmla="*/ 3259112 h 4661425"/>
              <a:gd name="connsiteX12" fmla="*/ 4923168 w 6008783"/>
              <a:gd name="connsiteY12" fmla="*/ 3895419 h 4661425"/>
              <a:gd name="connsiteX13" fmla="*/ 3971777 w 6008783"/>
              <a:gd name="connsiteY13" fmla="*/ 3972462 h 4661425"/>
              <a:gd name="connsiteX14" fmla="*/ 3291895 w 6008783"/>
              <a:gd name="connsiteY14" fmla="*/ 4651282 h 4661425"/>
              <a:gd name="connsiteX15" fmla="*/ 2292239 w 6008783"/>
              <a:gd name="connsiteY15" fmla="*/ 4236933 h 4661425"/>
              <a:gd name="connsiteX16" fmla="*/ 807291 w 6008783"/>
              <a:gd name="connsiteY16" fmla="*/ 3827547 h 4661425"/>
              <a:gd name="connsiteX17" fmla="*/ 154392 w 6008783"/>
              <a:gd name="connsiteY17" fmla="*/ 3371979 h 4661425"/>
              <a:gd name="connsiteX18" fmla="*/ 293901 w 6008783"/>
              <a:gd name="connsiteY18" fmla="*/ 2757038 h 4661425"/>
              <a:gd name="connsiteX19" fmla="*/ -696 w 6008783"/>
              <a:gd name="connsiteY19" fmla="*/ 2126127 h 4661425"/>
              <a:gd name="connsiteX20" fmla="*/ 537313 w 6008783"/>
              <a:gd name="connsiteY20" fmla="*/ 1565353 h 4661425"/>
              <a:gd name="connsiteX21" fmla="*/ 542459 w 6008783"/>
              <a:gd name="connsiteY21" fmla="*/ 1550571 h 4661425"/>
              <a:gd name="connsiteX0" fmla="*/ 652759 w 6008783"/>
              <a:gd name="connsiteY0" fmla="*/ 2824586 h 4661425"/>
              <a:gd name="connsiteX1" fmla="*/ 300439 w 6008783"/>
              <a:gd name="connsiteY1" fmla="*/ 2738587 h 4661425"/>
              <a:gd name="connsiteX2" fmla="*/ 963630 w 6008783"/>
              <a:gd name="connsiteY2" fmla="*/ 3765719 h 4661425"/>
              <a:gd name="connsiteX3" fmla="*/ 809516 w 6008783"/>
              <a:gd name="connsiteY3" fmla="*/ 3806830 h 4661425"/>
              <a:gd name="connsiteX4" fmla="*/ 2291961 w 6008783"/>
              <a:gd name="connsiteY4" fmla="*/ 4217942 h 4661425"/>
              <a:gd name="connsiteX5" fmla="*/ 2199047 w 6008783"/>
              <a:gd name="connsiteY5" fmla="*/ 4030190 h 4661425"/>
              <a:gd name="connsiteX6" fmla="*/ 4009610 w 6008783"/>
              <a:gd name="connsiteY6" fmla="*/ 3749749 h 4661425"/>
              <a:gd name="connsiteX7" fmla="*/ 3972473 w 6008783"/>
              <a:gd name="connsiteY7" fmla="*/ 3955737 h 4661425"/>
              <a:gd name="connsiteX8" fmla="*/ 4747077 w 6008783"/>
              <a:gd name="connsiteY8" fmla="*/ 2476813 h 4661425"/>
              <a:gd name="connsiteX9" fmla="*/ 5199266 w 6008783"/>
              <a:gd name="connsiteY9" fmla="*/ 3246811 h 4661425"/>
              <a:gd name="connsiteX10" fmla="*/ 5813775 w 6008783"/>
              <a:gd name="connsiteY10" fmla="*/ 1656748 h 4661425"/>
              <a:gd name="connsiteX11" fmla="*/ 5612370 w 6008783"/>
              <a:gd name="connsiteY11" fmla="*/ 1945497 h 4661425"/>
              <a:gd name="connsiteX12" fmla="*/ 5330569 w 6008783"/>
              <a:gd name="connsiteY12" fmla="*/ 585483 h 4661425"/>
              <a:gd name="connsiteX13" fmla="*/ 5341140 w 6008783"/>
              <a:gd name="connsiteY13" fmla="*/ 721873 h 4661425"/>
              <a:gd name="connsiteX14" fmla="*/ 4044522 w 6008783"/>
              <a:gd name="connsiteY14" fmla="*/ 426434 h 4661425"/>
              <a:gd name="connsiteX15" fmla="*/ 4147729 w 6008783"/>
              <a:gd name="connsiteY15" fmla="*/ 252493 h 4661425"/>
              <a:gd name="connsiteX16" fmla="*/ 3079640 w 6008783"/>
              <a:gd name="connsiteY16" fmla="*/ 509303 h 4661425"/>
              <a:gd name="connsiteX17" fmla="*/ 3129574 w 6008783"/>
              <a:gd name="connsiteY17" fmla="*/ 359318 h 4661425"/>
              <a:gd name="connsiteX18" fmla="*/ 1947290 w 6008783"/>
              <a:gd name="connsiteY18" fmla="*/ 560234 h 4661425"/>
              <a:gd name="connsiteX19" fmla="*/ 2128110 w 6008783"/>
              <a:gd name="connsiteY19" fmla="*/ 705687 h 4661425"/>
              <a:gd name="connsiteX20" fmla="*/ 574033 w 6008783"/>
              <a:gd name="connsiteY20" fmla="*/ 1703686 h 4661425"/>
              <a:gd name="connsiteX21" fmla="*/ 542459 w 6008783"/>
              <a:gd name="connsiteY21" fmla="*/ 1550571 h 46614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6008783" h="4661425" fill="none" extrusionOk="0">
                <a:moveTo>
                  <a:pt x="542459" y="1550571"/>
                </a:moveTo>
                <a:cubicBezTo>
                  <a:pt x="489159" y="1279034"/>
                  <a:pt x="604742" y="976033"/>
                  <a:pt x="782115" y="745288"/>
                </a:cubicBezTo>
                <a:cubicBezTo>
                  <a:pt x="1004667" y="337888"/>
                  <a:pt x="1567268" y="452712"/>
                  <a:pt x="1947986" y="561313"/>
                </a:cubicBezTo>
                <a:cubicBezTo>
                  <a:pt x="2145112" y="232606"/>
                  <a:pt x="2733806" y="120310"/>
                  <a:pt x="3123454" y="370324"/>
                </a:cubicBezTo>
                <a:cubicBezTo>
                  <a:pt x="3212136" y="219451"/>
                  <a:pt x="3416202" y="22870"/>
                  <a:pt x="3581485" y="21580"/>
                </a:cubicBezTo>
                <a:cubicBezTo>
                  <a:pt x="3821546" y="-25642"/>
                  <a:pt x="3974964" y="107274"/>
                  <a:pt x="4149537" y="267708"/>
                </a:cubicBezTo>
                <a:cubicBezTo>
                  <a:pt x="4317694" y="59007"/>
                  <a:pt x="4677518" y="-43256"/>
                  <a:pt x="4932626" y="74453"/>
                </a:cubicBezTo>
                <a:cubicBezTo>
                  <a:pt x="5136501" y="195854"/>
                  <a:pt x="5253545" y="360434"/>
                  <a:pt x="5329734" y="601669"/>
                </a:cubicBezTo>
                <a:cubicBezTo>
                  <a:pt x="5589524" y="671597"/>
                  <a:pt x="5756127" y="849356"/>
                  <a:pt x="5839368" y="1113346"/>
                </a:cubicBezTo>
                <a:cubicBezTo>
                  <a:pt x="5892569" y="1288541"/>
                  <a:pt x="5917344" y="1473328"/>
                  <a:pt x="5816557" y="1668185"/>
                </a:cubicBezTo>
                <a:cubicBezTo>
                  <a:pt x="5951062" y="1900521"/>
                  <a:pt x="6016225" y="2181738"/>
                  <a:pt x="5983190" y="2516522"/>
                </a:cubicBezTo>
                <a:cubicBezTo>
                  <a:pt x="5908929" y="2964341"/>
                  <a:pt x="5541634" y="3209272"/>
                  <a:pt x="5202604" y="3259112"/>
                </a:cubicBezTo>
                <a:cubicBezTo>
                  <a:pt x="5162558" y="3491915"/>
                  <a:pt x="5082952" y="3730138"/>
                  <a:pt x="4923168" y="3895419"/>
                </a:cubicBezTo>
                <a:cubicBezTo>
                  <a:pt x="4691653" y="4128524"/>
                  <a:pt x="4260817" y="4142557"/>
                  <a:pt x="3971777" y="3972462"/>
                </a:cubicBezTo>
                <a:cubicBezTo>
                  <a:pt x="3879065" y="4270839"/>
                  <a:pt x="3633741" y="4654609"/>
                  <a:pt x="3291895" y="4651282"/>
                </a:cubicBezTo>
                <a:cubicBezTo>
                  <a:pt x="2948409" y="4764804"/>
                  <a:pt x="2622679" y="4550892"/>
                  <a:pt x="2292239" y="4236933"/>
                </a:cubicBezTo>
                <a:cubicBezTo>
                  <a:pt x="1852100" y="4460147"/>
                  <a:pt x="1208901" y="4228443"/>
                  <a:pt x="807291" y="3827547"/>
                </a:cubicBezTo>
                <a:cubicBezTo>
                  <a:pt x="511831" y="3836777"/>
                  <a:pt x="264661" y="3689013"/>
                  <a:pt x="154392" y="3371979"/>
                </a:cubicBezTo>
                <a:cubicBezTo>
                  <a:pt x="155007" y="3133559"/>
                  <a:pt x="193126" y="2890716"/>
                  <a:pt x="293901" y="2757038"/>
                </a:cubicBezTo>
                <a:cubicBezTo>
                  <a:pt x="106146" y="2675562"/>
                  <a:pt x="29960" y="2418304"/>
                  <a:pt x="-696" y="2126127"/>
                </a:cubicBezTo>
                <a:cubicBezTo>
                  <a:pt x="-9260" y="1877435"/>
                  <a:pt x="234614" y="1542993"/>
                  <a:pt x="537313" y="1565353"/>
                </a:cubicBezTo>
                <a:cubicBezTo>
                  <a:pt x="538505" y="1560824"/>
                  <a:pt x="540944" y="1556484"/>
                  <a:pt x="542459" y="1550571"/>
                </a:cubicBezTo>
                <a:close/>
              </a:path>
              <a:path w="6008783" h="4661425" fill="none" extrusionOk="0">
                <a:moveTo>
                  <a:pt x="652759" y="2824586"/>
                </a:moveTo>
                <a:cubicBezTo>
                  <a:pt x="529459" y="2838665"/>
                  <a:pt x="396227" y="2812484"/>
                  <a:pt x="300439" y="2738587"/>
                </a:cubicBezTo>
                <a:moveTo>
                  <a:pt x="963630" y="3765719"/>
                </a:moveTo>
                <a:cubicBezTo>
                  <a:pt x="903504" y="3791418"/>
                  <a:pt x="865345" y="3813238"/>
                  <a:pt x="809516" y="3806830"/>
                </a:cubicBezTo>
                <a:moveTo>
                  <a:pt x="2291961" y="4217942"/>
                </a:moveTo>
                <a:cubicBezTo>
                  <a:pt x="2253791" y="4151468"/>
                  <a:pt x="2230787" y="4090019"/>
                  <a:pt x="2199047" y="4030190"/>
                </a:cubicBezTo>
                <a:moveTo>
                  <a:pt x="4009610" y="3749749"/>
                </a:moveTo>
                <a:cubicBezTo>
                  <a:pt x="4006745" y="3817810"/>
                  <a:pt x="3989739" y="3879418"/>
                  <a:pt x="3972473" y="3955737"/>
                </a:cubicBezTo>
                <a:moveTo>
                  <a:pt x="4747077" y="2476813"/>
                </a:moveTo>
                <a:cubicBezTo>
                  <a:pt x="5025629" y="2603496"/>
                  <a:pt x="5207908" y="2954693"/>
                  <a:pt x="5199266" y="3246811"/>
                </a:cubicBezTo>
                <a:moveTo>
                  <a:pt x="5813775" y="1656748"/>
                </a:moveTo>
                <a:cubicBezTo>
                  <a:pt x="5762440" y="1756298"/>
                  <a:pt x="5696614" y="1852543"/>
                  <a:pt x="5612370" y="1945497"/>
                </a:cubicBezTo>
                <a:moveTo>
                  <a:pt x="5330569" y="585483"/>
                </a:moveTo>
                <a:cubicBezTo>
                  <a:pt x="5335752" y="624608"/>
                  <a:pt x="5333874" y="667129"/>
                  <a:pt x="5341140" y="721873"/>
                </a:cubicBezTo>
                <a:moveTo>
                  <a:pt x="4044522" y="426434"/>
                </a:moveTo>
                <a:cubicBezTo>
                  <a:pt x="4072102" y="362121"/>
                  <a:pt x="4097569" y="302236"/>
                  <a:pt x="4147729" y="252493"/>
                </a:cubicBezTo>
                <a:moveTo>
                  <a:pt x="3079640" y="509303"/>
                </a:moveTo>
                <a:cubicBezTo>
                  <a:pt x="3100939" y="455521"/>
                  <a:pt x="3095394" y="409994"/>
                  <a:pt x="3129574" y="359318"/>
                </a:cubicBezTo>
                <a:moveTo>
                  <a:pt x="1947290" y="560234"/>
                </a:moveTo>
                <a:cubicBezTo>
                  <a:pt x="2023331" y="587428"/>
                  <a:pt x="2075373" y="647929"/>
                  <a:pt x="2128110" y="705687"/>
                </a:cubicBezTo>
                <a:moveTo>
                  <a:pt x="574033" y="1703686"/>
                </a:moveTo>
                <a:cubicBezTo>
                  <a:pt x="562489" y="1658778"/>
                  <a:pt x="543813" y="1608213"/>
                  <a:pt x="542459" y="1550571"/>
                </a:cubicBezTo>
              </a:path>
              <a:path w="6008783" h="4661425" stroke="0" extrusionOk="0">
                <a:moveTo>
                  <a:pt x="542459" y="1550571"/>
                </a:moveTo>
                <a:cubicBezTo>
                  <a:pt x="503364" y="1271815"/>
                  <a:pt x="636612" y="905983"/>
                  <a:pt x="782115" y="745288"/>
                </a:cubicBezTo>
                <a:cubicBezTo>
                  <a:pt x="1155158" y="454866"/>
                  <a:pt x="1582373" y="313018"/>
                  <a:pt x="1947986" y="561313"/>
                </a:cubicBezTo>
                <a:cubicBezTo>
                  <a:pt x="2213877" y="129993"/>
                  <a:pt x="2678908" y="5284"/>
                  <a:pt x="3123454" y="370324"/>
                </a:cubicBezTo>
                <a:cubicBezTo>
                  <a:pt x="3236841" y="200719"/>
                  <a:pt x="3386027" y="45063"/>
                  <a:pt x="3581485" y="21580"/>
                </a:cubicBezTo>
                <a:cubicBezTo>
                  <a:pt x="3802301" y="-19394"/>
                  <a:pt x="4027739" y="110661"/>
                  <a:pt x="4149537" y="267708"/>
                </a:cubicBezTo>
                <a:cubicBezTo>
                  <a:pt x="4368571" y="108252"/>
                  <a:pt x="4621136" y="-97998"/>
                  <a:pt x="4932626" y="74453"/>
                </a:cubicBezTo>
                <a:cubicBezTo>
                  <a:pt x="5134891" y="176546"/>
                  <a:pt x="5267249" y="368345"/>
                  <a:pt x="5329734" y="601669"/>
                </a:cubicBezTo>
                <a:cubicBezTo>
                  <a:pt x="5562321" y="709694"/>
                  <a:pt x="5785176" y="868595"/>
                  <a:pt x="5839368" y="1113346"/>
                </a:cubicBezTo>
                <a:cubicBezTo>
                  <a:pt x="5886528" y="1293086"/>
                  <a:pt x="5892442" y="1510453"/>
                  <a:pt x="5816557" y="1668185"/>
                </a:cubicBezTo>
                <a:cubicBezTo>
                  <a:pt x="5994988" y="1896793"/>
                  <a:pt x="6023213" y="2173455"/>
                  <a:pt x="5983190" y="2516522"/>
                </a:cubicBezTo>
                <a:cubicBezTo>
                  <a:pt x="5967754" y="2945443"/>
                  <a:pt x="5561829" y="3147878"/>
                  <a:pt x="5202604" y="3259112"/>
                </a:cubicBezTo>
                <a:cubicBezTo>
                  <a:pt x="5194592" y="3507575"/>
                  <a:pt x="5132727" y="3785344"/>
                  <a:pt x="4923168" y="3895419"/>
                </a:cubicBezTo>
                <a:cubicBezTo>
                  <a:pt x="4603706" y="4184964"/>
                  <a:pt x="4200576" y="4135818"/>
                  <a:pt x="3971777" y="3972462"/>
                </a:cubicBezTo>
                <a:cubicBezTo>
                  <a:pt x="3826015" y="4223629"/>
                  <a:pt x="3602810" y="4584476"/>
                  <a:pt x="3291895" y="4651282"/>
                </a:cubicBezTo>
                <a:cubicBezTo>
                  <a:pt x="2839357" y="4761774"/>
                  <a:pt x="2503140" y="4502262"/>
                  <a:pt x="2292239" y="4236933"/>
                </a:cubicBezTo>
                <a:cubicBezTo>
                  <a:pt x="1898681" y="4559225"/>
                  <a:pt x="1131383" y="4456800"/>
                  <a:pt x="807291" y="3827547"/>
                </a:cubicBezTo>
                <a:cubicBezTo>
                  <a:pt x="504925" y="3875085"/>
                  <a:pt x="226028" y="3592959"/>
                  <a:pt x="154392" y="3371979"/>
                </a:cubicBezTo>
                <a:cubicBezTo>
                  <a:pt x="87519" y="3184872"/>
                  <a:pt x="183917" y="2939100"/>
                  <a:pt x="293901" y="2757038"/>
                </a:cubicBezTo>
                <a:cubicBezTo>
                  <a:pt x="120103" y="2664843"/>
                  <a:pt x="-13846" y="2357805"/>
                  <a:pt x="-696" y="2126127"/>
                </a:cubicBezTo>
                <a:cubicBezTo>
                  <a:pt x="-21751" y="1778337"/>
                  <a:pt x="200075" y="1586705"/>
                  <a:pt x="537313" y="1565353"/>
                </a:cubicBezTo>
                <a:cubicBezTo>
                  <a:pt x="539037" y="1561095"/>
                  <a:pt x="541445" y="1554801"/>
                  <a:pt x="542459" y="1550571"/>
                </a:cubicBezTo>
                <a:close/>
              </a:path>
              <a:path w="6008783" h="4661425" fill="none" stroke="0" extrusionOk="0">
                <a:moveTo>
                  <a:pt x="652759" y="2824586"/>
                </a:moveTo>
                <a:cubicBezTo>
                  <a:pt x="511307" y="2823638"/>
                  <a:pt x="405985" y="2808375"/>
                  <a:pt x="300439" y="2738587"/>
                </a:cubicBezTo>
                <a:moveTo>
                  <a:pt x="963630" y="3765719"/>
                </a:moveTo>
                <a:cubicBezTo>
                  <a:pt x="910983" y="3781763"/>
                  <a:pt x="864036" y="3792570"/>
                  <a:pt x="809516" y="3806830"/>
                </a:cubicBezTo>
                <a:moveTo>
                  <a:pt x="2291961" y="4217942"/>
                </a:moveTo>
                <a:cubicBezTo>
                  <a:pt x="2265089" y="4159227"/>
                  <a:pt x="2221815" y="4103844"/>
                  <a:pt x="2199047" y="4030190"/>
                </a:cubicBezTo>
                <a:moveTo>
                  <a:pt x="4009610" y="3749749"/>
                </a:moveTo>
                <a:cubicBezTo>
                  <a:pt x="4015141" y="3833853"/>
                  <a:pt x="3994481" y="3906207"/>
                  <a:pt x="3972473" y="3955737"/>
                </a:cubicBezTo>
                <a:moveTo>
                  <a:pt x="4747077" y="2476813"/>
                </a:moveTo>
                <a:cubicBezTo>
                  <a:pt x="5040544" y="2552652"/>
                  <a:pt x="5227974" y="2977574"/>
                  <a:pt x="5199266" y="3246811"/>
                </a:cubicBezTo>
                <a:moveTo>
                  <a:pt x="5813775" y="1656748"/>
                </a:moveTo>
                <a:cubicBezTo>
                  <a:pt x="5745651" y="1771084"/>
                  <a:pt x="5677722" y="1886548"/>
                  <a:pt x="5612370" y="1945497"/>
                </a:cubicBezTo>
                <a:moveTo>
                  <a:pt x="5330569" y="585483"/>
                </a:moveTo>
                <a:cubicBezTo>
                  <a:pt x="5330268" y="623821"/>
                  <a:pt x="5348931" y="681645"/>
                  <a:pt x="5341140" y="721873"/>
                </a:cubicBezTo>
                <a:moveTo>
                  <a:pt x="4044522" y="426434"/>
                </a:moveTo>
                <a:cubicBezTo>
                  <a:pt x="4053990" y="372571"/>
                  <a:pt x="4108355" y="285196"/>
                  <a:pt x="4147729" y="252493"/>
                </a:cubicBezTo>
                <a:moveTo>
                  <a:pt x="3079640" y="509303"/>
                </a:moveTo>
                <a:cubicBezTo>
                  <a:pt x="3077929" y="454364"/>
                  <a:pt x="3120507" y="407772"/>
                  <a:pt x="3129574" y="359318"/>
                </a:cubicBezTo>
                <a:moveTo>
                  <a:pt x="1947290" y="560234"/>
                </a:moveTo>
                <a:cubicBezTo>
                  <a:pt x="2017941" y="599678"/>
                  <a:pt x="2087594" y="659659"/>
                  <a:pt x="2128110" y="705687"/>
                </a:cubicBezTo>
                <a:moveTo>
                  <a:pt x="574033" y="1703686"/>
                </a:moveTo>
                <a:cubicBezTo>
                  <a:pt x="561296" y="1645930"/>
                  <a:pt x="555132" y="1594082"/>
                  <a:pt x="542459" y="1550571"/>
                </a:cubicBezTo>
              </a:path>
            </a:pathLst>
          </a:custGeom>
          <a:solidFill>
            <a:schemeClr val="accent6">
              <a:alpha val="50000"/>
            </a:schemeClr>
          </a:solidFill>
          <a:ln w="12700">
            <a:solidFill>
              <a:schemeClr val="accent6">
                <a:lumMod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1050119024">
                  <a:custGeom>
                    <a:avLst/>
                    <a:gdLst>
                      <a:gd name="connsiteX0" fmla="*/ 376486 w 4170314"/>
                      <a:gd name="connsiteY0" fmla="*/ 824044 h 2477296"/>
                      <a:gd name="connsiteX1" fmla="*/ 542816 w 4170314"/>
                      <a:gd name="connsiteY1" fmla="*/ 396080 h 2477296"/>
                      <a:gd name="connsiteX2" fmla="*/ 1351973 w 4170314"/>
                      <a:gd name="connsiteY2" fmla="*/ 298307 h 2477296"/>
                      <a:gd name="connsiteX3" fmla="*/ 2167790 w 4170314"/>
                      <a:gd name="connsiteY3" fmla="*/ 196807 h 2477296"/>
                      <a:gd name="connsiteX4" fmla="*/ 2485680 w 4170314"/>
                      <a:gd name="connsiteY4" fmla="*/ 11468 h 2477296"/>
                      <a:gd name="connsiteX5" fmla="*/ 2879929 w 4170314"/>
                      <a:gd name="connsiteY5" fmla="*/ 142272 h 2477296"/>
                      <a:gd name="connsiteX6" fmla="*/ 3423421 w 4170314"/>
                      <a:gd name="connsiteY6" fmla="*/ 39567 h 2477296"/>
                      <a:gd name="connsiteX7" fmla="*/ 3699029 w 4170314"/>
                      <a:gd name="connsiteY7" fmla="*/ 319754 h 2477296"/>
                      <a:gd name="connsiteX8" fmla="*/ 4052733 w 4170314"/>
                      <a:gd name="connsiteY8" fmla="*/ 591683 h 2477296"/>
                      <a:gd name="connsiteX9" fmla="*/ 4036902 w 4170314"/>
                      <a:gd name="connsiteY9" fmla="*/ 886550 h 2477296"/>
                      <a:gd name="connsiteX10" fmla="*/ 4152551 w 4170314"/>
                      <a:gd name="connsiteY10" fmla="*/ 1337395 h 2477296"/>
                      <a:gd name="connsiteX11" fmla="*/ 3610796 w 4170314"/>
                      <a:gd name="connsiteY11" fmla="*/ 1732042 h 2477296"/>
                      <a:gd name="connsiteX12" fmla="*/ 3416857 w 4170314"/>
                      <a:gd name="connsiteY12" fmla="*/ 2070205 h 2477296"/>
                      <a:gd name="connsiteX13" fmla="*/ 2756557 w 4170314"/>
                      <a:gd name="connsiteY13" fmla="*/ 2111149 h 2477296"/>
                      <a:gd name="connsiteX14" fmla="*/ 2284694 w 4170314"/>
                      <a:gd name="connsiteY14" fmla="*/ 2471905 h 2477296"/>
                      <a:gd name="connsiteX15" fmla="*/ 1590897 w 4170314"/>
                      <a:gd name="connsiteY15" fmla="*/ 2251701 h 2477296"/>
                      <a:gd name="connsiteX16" fmla="*/ 560289 w 4170314"/>
                      <a:gd name="connsiteY16" fmla="*/ 2034134 h 2477296"/>
                      <a:gd name="connsiteX17" fmla="*/ 107153 w 4170314"/>
                      <a:gd name="connsiteY17" fmla="*/ 1792024 h 2477296"/>
                      <a:gd name="connsiteX18" fmla="*/ 203977 w 4170314"/>
                      <a:gd name="connsiteY18" fmla="*/ 1465217 h 2477296"/>
                      <a:gd name="connsiteX19" fmla="*/ -484 w 4170314"/>
                      <a:gd name="connsiteY19" fmla="*/ 1129921 h 2477296"/>
                      <a:gd name="connsiteX20" fmla="*/ 372914 w 4170314"/>
                      <a:gd name="connsiteY20" fmla="*/ 831900 h 2477296"/>
                      <a:gd name="connsiteX21" fmla="*/ 376486 w 4170314"/>
                      <a:gd name="connsiteY21" fmla="*/ 824044 h 2477296"/>
                      <a:gd name="connsiteX0" fmla="*/ 453038 w 4170314"/>
                      <a:gd name="connsiteY0" fmla="*/ 1501115 h 2477296"/>
                      <a:gd name="connsiteX1" fmla="*/ 208515 w 4170314"/>
                      <a:gd name="connsiteY1" fmla="*/ 1455411 h 2477296"/>
                      <a:gd name="connsiteX2" fmla="*/ 668794 w 4170314"/>
                      <a:gd name="connsiteY2" fmla="*/ 2001276 h 2477296"/>
                      <a:gd name="connsiteX3" fmla="*/ 561833 w 4170314"/>
                      <a:gd name="connsiteY3" fmla="*/ 2023124 h 2477296"/>
                      <a:gd name="connsiteX4" fmla="*/ 1590704 w 4170314"/>
                      <a:gd name="connsiteY4" fmla="*/ 2241608 h 2477296"/>
                      <a:gd name="connsiteX5" fmla="*/ 1526218 w 4170314"/>
                      <a:gd name="connsiteY5" fmla="*/ 2141828 h 2477296"/>
                      <a:gd name="connsiteX6" fmla="*/ 2782815 w 4170314"/>
                      <a:gd name="connsiteY6" fmla="*/ 1992789 h 2477296"/>
                      <a:gd name="connsiteX7" fmla="*/ 2757040 w 4170314"/>
                      <a:gd name="connsiteY7" fmla="*/ 2102260 h 2477296"/>
                      <a:gd name="connsiteX8" fmla="*/ 3294644 w 4170314"/>
                      <a:gd name="connsiteY8" fmla="*/ 1316292 h 2477296"/>
                      <a:gd name="connsiteX9" fmla="*/ 3608479 w 4170314"/>
                      <a:gd name="connsiteY9" fmla="*/ 1725504 h 2477296"/>
                      <a:gd name="connsiteX10" fmla="*/ 4034971 w 4170314"/>
                      <a:gd name="connsiteY10" fmla="*/ 880472 h 2477296"/>
                      <a:gd name="connsiteX11" fmla="*/ 3895188 w 4170314"/>
                      <a:gd name="connsiteY11" fmla="*/ 1033926 h 2477296"/>
                      <a:gd name="connsiteX12" fmla="*/ 3699608 w 4170314"/>
                      <a:gd name="connsiteY12" fmla="*/ 311152 h 2477296"/>
                      <a:gd name="connsiteX13" fmla="*/ 3706945 w 4170314"/>
                      <a:gd name="connsiteY13" fmla="*/ 383636 h 2477296"/>
                      <a:gd name="connsiteX14" fmla="*/ 2807045 w 4170314"/>
                      <a:gd name="connsiteY14" fmla="*/ 226626 h 2477296"/>
                      <a:gd name="connsiteX15" fmla="*/ 2878674 w 4170314"/>
                      <a:gd name="connsiteY15" fmla="*/ 134186 h 2477296"/>
                      <a:gd name="connsiteX16" fmla="*/ 2137382 w 4170314"/>
                      <a:gd name="connsiteY16" fmla="*/ 270667 h 2477296"/>
                      <a:gd name="connsiteX17" fmla="*/ 2172038 w 4170314"/>
                      <a:gd name="connsiteY17" fmla="*/ 190958 h 2477296"/>
                      <a:gd name="connsiteX18" fmla="*/ 1351490 w 4170314"/>
                      <a:gd name="connsiteY18" fmla="*/ 297734 h 2477296"/>
                      <a:gd name="connsiteX19" fmla="*/ 1476985 w 4170314"/>
                      <a:gd name="connsiteY19" fmla="*/ 375034 h 2477296"/>
                      <a:gd name="connsiteX20" fmla="*/ 398399 w 4170314"/>
                      <a:gd name="connsiteY20" fmla="*/ 905417 h 2477296"/>
                      <a:gd name="connsiteX21" fmla="*/ 376486 w 4170314"/>
                      <a:gd name="connsiteY21" fmla="*/ 824044 h 2477296"/>
                      <a:gd name="connsiteX0" fmla="*/ 376486 w 4170314"/>
                      <a:gd name="connsiteY0" fmla="*/ 824044 h 2477296"/>
                      <a:gd name="connsiteX1" fmla="*/ 542816 w 4170314"/>
                      <a:gd name="connsiteY1" fmla="*/ 396080 h 2477296"/>
                      <a:gd name="connsiteX2" fmla="*/ 1351973 w 4170314"/>
                      <a:gd name="connsiteY2" fmla="*/ 298307 h 2477296"/>
                      <a:gd name="connsiteX3" fmla="*/ 2167790 w 4170314"/>
                      <a:gd name="connsiteY3" fmla="*/ 196807 h 2477296"/>
                      <a:gd name="connsiteX4" fmla="*/ 2485680 w 4170314"/>
                      <a:gd name="connsiteY4" fmla="*/ 11468 h 2477296"/>
                      <a:gd name="connsiteX5" fmla="*/ 2879929 w 4170314"/>
                      <a:gd name="connsiteY5" fmla="*/ 142272 h 2477296"/>
                      <a:gd name="connsiteX6" fmla="*/ 3423421 w 4170314"/>
                      <a:gd name="connsiteY6" fmla="*/ 39567 h 2477296"/>
                      <a:gd name="connsiteX7" fmla="*/ 3699029 w 4170314"/>
                      <a:gd name="connsiteY7" fmla="*/ 319754 h 2477296"/>
                      <a:gd name="connsiteX8" fmla="*/ 4052733 w 4170314"/>
                      <a:gd name="connsiteY8" fmla="*/ 591683 h 2477296"/>
                      <a:gd name="connsiteX9" fmla="*/ 4036902 w 4170314"/>
                      <a:gd name="connsiteY9" fmla="*/ 886550 h 2477296"/>
                      <a:gd name="connsiteX10" fmla="*/ 4152551 w 4170314"/>
                      <a:gd name="connsiteY10" fmla="*/ 1337395 h 2477296"/>
                      <a:gd name="connsiteX11" fmla="*/ 3610796 w 4170314"/>
                      <a:gd name="connsiteY11" fmla="*/ 1732042 h 2477296"/>
                      <a:gd name="connsiteX12" fmla="*/ 3416857 w 4170314"/>
                      <a:gd name="connsiteY12" fmla="*/ 2070205 h 2477296"/>
                      <a:gd name="connsiteX13" fmla="*/ 2756557 w 4170314"/>
                      <a:gd name="connsiteY13" fmla="*/ 2111149 h 2477296"/>
                      <a:gd name="connsiteX14" fmla="*/ 2284694 w 4170314"/>
                      <a:gd name="connsiteY14" fmla="*/ 2471905 h 2477296"/>
                      <a:gd name="connsiteX15" fmla="*/ 1590897 w 4170314"/>
                      <a:gd name="connsiteY15" fmla="*/ 2251701 h 2477296"/>
                      <a:gd name="connsiteX16" fmla="*/ 560289 w 4170314"/>
                      <a:gd name="connsiteY16" fmla="*/ 2034134 h 2477296"/>
                      <a:gd name="connsiteX17" fmla="*/ 107153 w 4170314"/>
                      <a:gd name="connsiteY17" fmla="*/ 1792024 h 2477296"/>
                      <a:gd name="connsiteX18" fmla="*/ 203977 w 4170314"/>
                      <a:gd name="connsiteY18" fmla="*/ 1465217 h 2477296"/>
                      <a:gd name="connsiteX19" fmla="*/ -484 w 4170314"/>
                      <a:gd name="connsiteY19" fmla="*/ 1129921 h 2477296"/>
                      <a:gd name="connsiteX20" fmla="*/ 372914 w 4170314"/>
                      <a:gd name="connsiteY20" fmla="*/ 831900 h 2477296"/>
                      <a:gd name="connsiteX21" fmla="*/ 376486 w 4170314"/>
                      <a:gd name="connsiteY21" fmla="*/ 824044 h 2477296"/>
                      <a:gd name="connsiteX0" fmla="*/ 453038 w 4170314"/>
                      <a:gd name="connsiteY0" fmla="*/ 1501115 h 2477296"/>
                      <a:gd name="connsiteX1" fmla="*/ 208515 w 4170314"/>
                      <a:gd name="connsiteY1" fmla="*/ 1455411 h 2477296"/>
                      <a:gd name="connsiteX2" fmla="*/ 668794 w 4170314"/>
                      <a:gd name="connsiteY2" fmla="*/ 2001276 h 2477296"/>
                      <a:gd name="connsiteX3" fmla="*/ 561833 w 4170314"/>
                      <a:gd name="connsiteY3" fmla="*/ 2023124 h 2477296"/>
                      <a:gd name="connsiteX4" fmla="*/ 1590704 w 4170314"/>
                      <a:gd name="connsiteY4" fmla="*/ 2241608 h 2477296"/>
                      <a:gd name="connsiteX5" fmla="*/ 1526218 w 4170314"/>
                      <a:gd name="connsiteY5" fmla="*/ 2141828 h 2477296"/>
                      <a:gd name="connsiteX6" fmla="*/ 2782815 w 4170314"/>
                      <a:gd name="connsiteY6" fmla="*/ 1992789 h 2477296"/>
                      <a:gd name="connsiteX7" fmla="*/ 2757040 w 4170314"/>
                      <a:gd name="connsiteY7" fmla="*/ 2102260 h 2477296"/>
                      <a:gd name="connsiteX8" fmla="*/ 3294644 w 4170314"/>
                      <a:gd name="connsiteY8" fmla="*/ 1316292 h 2477296"/>
                      <a:gd name="connsiteX9" fmla="*/ 3608479 w 4170314"/>
                      <a:gd name="connsiteY9" fmla="*/ 1725504 h 2477296"/>
                      <a:gd name="connsiteX10" fmla="*/ 4034971 w 4170314"/>
                      <a:gd name="connsiteY10" fmla="*/ 880472 h 2477296"/>
                      <a:gd name="connsiteX11" fmla="*/ 3895188 w 4170314"/>
                      <a:gd name="connsiteY11" fmla="*/ 1033926 h 2477296"/>
                      <a:gd name="connsiteX12" fmla="*/ 3699608 w 4170314"/>
                      <a:gd name="connsiteY12" fmla="*/ 311152 h 2477296"/>
                      <a:gd name="connsiteX13" fmla="*/ 3706945 w 4170314"/>
                      <a:gd name="connsiteY13" fmla="*/ 383636 h 2477296"/>
                      <a:gd name="connsiteX14" fmla="*/ 2807045 w 4170314"/>
                      <a:gd name="connsiteY14" fmla="*/ 226626 h 2477296"/>
                      <a:gd name="connsiteX15" fmla="*/ 2878674 w 4170314"/>
                      <a:gd name="connsiteY15" fmla="*/ 134186 h 2477296"/>
                      <a:gd name="connsiteX16" fmla="*/ 2137382 w 4170314"/>
                      <a:gd name="connsiteY16" fmla="*/ 270667 h 2477296"/>
                      <a:gd name="connsiteX17" fmla="*/ 2172038 w 4170314"/>
                      <a:gd name="connsiteY17" fmla="*/ 190958 h 2477296"/>
                      <a:gd name="connsiteX18" fmla="*/ 1351490 w 4170314"/>
                      <a:gd name="connsiteY18" fmla="*/ 297734 h 2477296"/>
                      <a:gd name="connsiteX19" fmla="*/ 1476985 w 4170314"/>
                      <a:gd name="connsiteY19" fmla="*/ 375034 h 2477296"/>
                      <a:gd name="connsiteX20" fmla="*/ 398399 w 4170314"/>
                      <a:gd name="connsiteY20" fmla="*/ 905417 h 2477296"/>
                      <a:gd name="connsiteX21" fmla="*/ 376486 w 4170314"/>
                      <a:gd name="connsiteY21" fmla="*/ 824044 h 247729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</a:cxnLst>
                    <a:rect l="l" t="t" r="r" b="b"/>
                    <a:pathLst>
                      <a:path w="4170314" h="2477296" fill="none" extrusionOk="0">
                        <a:moveTo>
                          <a:pt x="376486" y="824044"/>
                        </a:moveTo>
                        <a:cubicBezTo>
                          <a:pt x="323429" y="701565"/>
                          <a:pt x="441148" y="542553"/>
                          <a:pt x="542816" y="396080"/>
                        </a:cubicBezTo>
                        <a:cubicBezTo>
                          <a:pt x="659821" y="148269"/>
                          <a:pt x="1087859" y="268674"/>
                          <a:pt x="1351973" y="298307"/>
                        </a:cubicBezTo>
                        <a:cubicBezTo>
                          <a:pt x="1483172" y="144843"/>
                          <a:pt x="1875931" y="133994"/>
                          <a:pt x="2167790" y="196807"/>
                        </a:cubicBezTo>
                        <a:cubicBezTo>
                          <a:pt x="2229039" y="140488"/>
                          <a:pt x="2383653" y="1073"/>
                          <a:pt x="2485680" y="11468"/>
                        </a:cubicBezTo>
                        <a:cubicBezTo>
                          <a:pt x="2671785" y="-26296"/>
                          <a:pt x="2748864" y="62808"/>
                          <a:pt x="2879929" y="142272"/>
                        </a:cubicBezTo>
                        <a:cubicBezTo>
                          <a:pt x="2987598" y="42698"/>
                          <a:pt x="3257087" y="-19145"/>
                          <a:pt x="3423421" y="39567"/>
                        </a:cubicBezTo>
                        <a:cubicBezTo>
                          <a:pt x="3562944" y="117127"/>
                          <a:pt x="3630700" y="188798"/>
                          <a:pt x="3699029" y="319754"/>
                        </a:cubicBezTo>
                        <a:cubicBezTo>
                          <a:pt x="3914965" y="358116"/>
                          <a:pt x="3992952" y="446258"/>
                          <a:pt x="4052733" y="591683"/>
                        </a:cubicBezTo>
                        <a:cubicBezTo>
                          <a:pt x="4083327" y="672696"/>
                          <a:pt x="4117510" y="776084"/>
                          <a:pt x="4036902" y="886550"/>
                        </a:cubicBezTo>
                        <a:cubicBezTo>
                          <a:pt x="4123027" y="1008483"/>
                          <a:pt x="4161883" y="1144807"/>
                          <a:pt x="4152551" y="1337395"/>
                        </a:cubicBezTo>
                        <a:cubicBezTo>
                          <a:pt x="4108401" y="1597213"/>
                          <a:pt x="3777981" y="1718112"/>
                          <a:pt x="3610796" y="1732042"/>
                        </a:cubicBezTo>
                        <a:cubicBezTo>
                          <a:pt x="3555641" y="1847310"/>
                          <a:pt x="3501389" y="1973101"/>
                          <a:pt x="3416857" y="2070205"/>
                        </a:cubicBezTo>
                        <a:cubicBezTo>
                          <a:pt x="3270834" y="2190125"/>
                          <a:pt x="2935764" y="2143612"/>
                          <a:pt x="2756557" y="2111149"/>
                        </a:cubicBezTo>
                        <a:cubicBezTo>
                          <a:pt x="2693774" y="2254049"/>
                          <a:pt x="2525161" y="2489413"/>
                          <a:pt x="2284694" y="2471905"/>
                        </a:cubicBezTo>
                        <a:cubicBezTo>
                          <a:pt x="2082791" y="2547793"/>
                          <a:pt x="1867482" y="2405008"/>
                          <a:pt x="1590897" y="2251701"/>
                        </a:cubicBezTo>
                        <a:cubicBezTo>
                          <a:pt x="1301807" y="2347525"/>
                          <a:pt x="860941" y="2214545"/>
                          <a:pt x="560289" y="2034134"/>
                        </a:cubicBezTo>
                        <a:cubicBezTo>
                          <a:pt x="354308" y="2021430"/>
                          <a:pt x="211338" y="1978315"/>
                          <a:pt x="107153" y="1792024"/>
                        </a:cubicBezTo>
                        <a:cubicBezTo>
                          <a:pt x="120497" y="1660655"/>
                          <a:pt x="141602" y="1531128"/>
                          <a:pt x="203977" y="1465217"/>
                        </a:cubicBezTo>
                        <a:cubicBezTo>
                          <a:pt x="85622" y="1450347"/>
                          <a:pt x="56548" y="1308167"/>
                          <a:pt x="-484" y="1129921"/>
                        </a:cubicBezTo>
                        <a:cubicBezTo>
                          <a:pt x="-38939" y="1034916"/>
                          <a:pt x="153403" y="797317"/>
                          <a:pt x="372914" y="831900"/>
                        </a:cubicBezTo>
                        <a:cubicBezTo>
                          <a:pt x="373236" y="829953"/>
                          <a:pt x="375492" y="827546"/>
                          <a:pt x="376486" y="824044"/>
                        </a:cubicBezTo>
                        <a:close/>
                      </a:path>
                      <a:path w="4170314" h="2477296" fill="none" extrusionOk="0">
                        <a:moveTo>
                          <a:pt x="453038" y="1501115"/>
                        </a:moveTo>
                        <a:cubicBezTo>
                          <a:pt x="367199" y="1511627"/>
                          <a:pt x="266144" y="1501147"/>
                          <a:pt x="208515" y="1455411"/>
                        </a:cubicBezTo>
                        <a:moveTo>
                          <a:pt x="668794" y="2001276"/>
                        </a:moveTo>
                        <a:cubicBezTo>
                          <a:pt x="624019" y="2016315"/>
                          <a:pt x="602359" y="2034234"/>
                          <a:pt x="561833" y="2023124"/>
                        </a:cubicBezTo>
                        <a:moveTo>
                          <a:pt x="1590704" y="2241608"/>
                        </a:moveTo>
                        <a:cubicBezTo>
                          <a:pt x="1563893" y="2203943"/>
                          <a:pt x="1553526" y="2169102"/>
                          <a:pt x="1526218" y="2141828"/>
                        </a:cubicBezTo>
                        <a:moveTo>
                          <a:pt x="2782815" y="1992789"/>
                        </a:moveTo>
                        <a:cubicBezTo>
                          <a:pt x="2787772" y="2024200"/>
                          <a:pt x="2767420" y="2054044"/>
                          <a:pt x="2757040" y="2102260"/>
                        </a:cubicBezTo>
                        <a:moveTo>
                          <a:pt x="3294644" y="1316292"/>
                        </a:moveTo>
                        <a:cubicBezTo>
                          <a:pt x="3487921" y="1379429"/>
                          <a:pt x="3619496" y="1598911"/>
                          <a:pt x="3608479" y="1725504"/>
                        </a:cubicBezTo>
                        <a:moveTo>
                          <a:pt x="4034971" y="880472"/>
                        </a:moveTo>
                        <a:cubicBezTo>
                          <a:pt x="3990135" y="915646"/>
                          <a:pt x="3953015" y="981550"/>
                          <a:pt x="3895188" y="1033926"/>
                        </a:cubicBezTo>
                        <a:moveTo>
                          <a:pt x="3699608" y="311152"/>
                        </a:moveTo>
                        <a:cubicBezTo>
                          <a:pt x="3701283" y="327368"/>
                          <a:pt x="3700443" y="352895"/>
                          <a:pt x="3706945" y="383636"/>
                        </a:cubicBezTo>
                        <a:moveTo>
                          <a:pt x="2807045" y="226626"/>
                        </a:moveTo>
                        <a:cubicBezTo>
                          <a:pt x="2831689" y="186460"/>
                          <a:pt x="2840763" y="159561"/>
                          <a:pt x="2878674" y="134186"/>
                        </a:cubicBezTo>
                        <a:moveTo>
                          <a:pt x="2137382" y="270667"/>
                        </a:moveTo>
                        <a:cubicBezTo>
                          <a:pt x="2153301" y="241894"/>
                          <a:pt x="2142823" y="219330"/>
                          <a:pt x="2172038" y="190958"/>
                        </a:cubicBezTo>
                        <a:moveTo>
                          <a:pt x="1351490" y="297734"/>
                        </a:moveTo>
                        <a:cubicBezTo>
                          <a:pt x="1409568" y="305357"/>
                          <a:pt x="1443899" y="340883"/>
                          <a:pt x="1476985" y="375034"/>
                        </a:cubicBezTo>
                        <a:moveTo>
                          <a:pt x="398399" y="905417"/>
                        </a:moveTo>
                        <a:cubicBezTo>
                          <a:pt x="391161" y="882986"/>
                          <a:pt x="372653" y="859826"/>
                          <a:pt x="376486" y="824044"/>
                        </a:cubicBezTo>
                      </a:path>
                      <a:path w="4170314" h="2477296" stroke="0" extrusionOk="0">
                        <a:moveTo>
                          <a:pt x="376486" y="824044"/>
                        </a:moveTo>
                        <a:cubicBezTo>
                          <a:pt x="379385" y="668349"/>
                          <a:pt x="423155" y="500471"/>
                          <a:pt x="542816" y="396080"/>
                        </a:cubicBezTo>
                        <a:cubicBezTo>
                          <a:pt x="763358" y="215845"/>
                          <a:pt x="1112856" y="124404"/>
                          <a:pt x="1351973" y="298307"/>
                        </a:cubicBezTo>
                        <a:cubicBezTo>
                          <a:pt x="1471206" y="47826"/>
                          <a:pt x="1807855" y="17580"/>
                          <a:pt x="2167790" y="196807"/>
                        </a:cubicBezTo>
                        <a:cubicBezTo>
                          <a:pt x="2247428" y="97648"/>
                          <a:pt x="2335773" y="32011"/>
                          <a:pt x="2485680" y="11468"/>
                        </a:cubicBezTo>
                        <a:cubicBezTo>
                          <a:pt x="2634775" y="-33724"/>
                          <a:pt x="2790334" y="32942"/>
                          <a:pt x="2879929" y="142272"/>
                        </a:cubicBezTo>
                        <a:cubicBezTo>
                          <a:pt x="3007958" y="3343"/>
                          <a:pt x="3206668" y="7145"/>
                          <a:pt x="3423421" y="39567"/>
                        </a:cubicBezTo>
                        <a:cubicBezTo>
                          <a:pt x="3569987" y="93589"/>
                          <a:pt x="3653080" y="197957"/>
                          <a:pt x="3699029" y="319754"/>
                        </a:cubicBezTo>
                        <a:cubicBezTo>
                          <a:pt x="3880124" y="386960"/>
                          <a:pt x="3998395" y="458676"/>
                          <a:pt x="4052733" y="591683"/>
                        </a:cubicBezTo>
                        <a:cubicBezTo>
                          <a:pt x="4072812" y="679456"/>
                          <a:pt x="4086577" y="785988"/>
                          <a:pt x="4036902" y="886550"/>
                        </a:cubicBezTo>
                        <a:cubicBezTo>
                          <a:pt x="4138085" y="1001212"/>
                          <a:pt x="4173266" y="1146064"/>
                          <a:pt x="4152551" y="1337395"/>
                        </a:cubicBezTo>
                        <a:cubicBezTo>
                          <a:pt x="4086482" y="1616530"/>
                          <a:pt x="3884237" y="1605720"/>
                          <a:pt x="3610796" y="1732042"/>
                        </a:cubicBezTo>
                        <a:cubicBezTo>
                          <a:pt x="3593766" y="1876537"/>
                          <a:pt x="3570328" y="1995779"/>
                          <a:pt x="3416857" y="2070205"/>
                        </a:cubicBezTo>
                        <a:cubicBezTo>
                          <a:pt x="3177345" y="2226931"/>
                          <a:pt x="2893276" y="2182526"/>
                          <a:pt x="2756557" y="2111149"/>
                        </a:cubicBezTo>
                        <a:cubicBezTo>
                          <a:pt x="2678961" y="2269447"/>
                          <a:pt x="2555683" y="2432906"/>
                          <a:pt x="2284694" y="2471905"/>
                        </a:cubicBezTo>
                        <a:cubicBezTo>
                          <a:pt x="1988489" y="2501372"/>
                          <a:pt x="1707636" y="2371287"/>
                          <a:pt x="1590897" y="2251701"/>
                        </a:cubicBezTo>
                        <a:cubicBezTo>
                          <a:pt x="1355831" y="2316978"/>
                          <a:pt x="811916" y="2347518"/>
                          <a:pt x="560289" y="2034134"/>
                        </a:cubicBezTo>
                        <a:cubicBezTo>
                          <a:pt x="347490" y="2060157"/>
                          <a:pt x="173983" y="1899584"/>
                          <a:pt x="107153" y="1792024"/>
                        </a:cubicBezTo>
                        <a:cubicBezTo>
                          <a:pt x="71439" y="1711934"/>
                          <a:pt x="126617" y="1558429"/>
                          <a:pt x="203977" y="1465217"/>
                        </a:cubicBezTo>
                        <a:cubicBezTo>
                          <a:pt x="66715" y="1418458"/>
                          <a:pt x="-34024" y="1249398"/>
                          <a:pt x="-484" y="1129921"/>
                        </a:cubicBezTo>
                        <a:cubicBezTo>
                          <a:pt x="-37441" y="938937"/>
                          <a:pt x="129760" y="858192"/>
                          <a:pt x="372914" y="831900"/>
                        </a:cubicBezTo>
                        <a:cubicBezTo>
                          <a:pt x="374194" y="829190"/>
                          <a:pt x="375785" y="826922"/>
                          <a:pt x="376486" y="824044"/>
                        </a:cubicBezTo>
                        <a:close/>
                      </a:path>
                      <a:path w="4170314" h="2477296" fill="none" stroke="0" extrusionOk="0">
                        <a:moveTo>
                          <a:pt x="453038" y="1501115"/>
                        </a:moveTo>
                        <a:cubicBezTo>
                          <a:pt x="341625" y="1484165"/>
                          <a:pt x="298717" y="1489193"/>
                          <a:pt x="208515" y="1455411"/>
                        </a:cubicBezTo>
                        <a:moveTo>
                          <a:pt x="668794" y="2001276"/>
                        </a:moveTo>
                        <a:cubicBezTo>
                          <a:pt x="632086" y="2009071"/>
                          <a:pt x="606032" y="2011563"/>
                          <a:pt x="561833" y="2023124"/>
                        </a:cubicBezTo>
                        <a:moveTo>
                          <a:pt x="1590704" y="2241608"/>
                        </a:moveTo>
                        <a:cubicBezTo>
                          <a:pt x="1579046" y="2215473"/>
                          <a:pt x="1542217" y="2182306"/>
                          <a:pt x="1526218" y="2141828"/>
                        </a:cubicBezTo>
                        <a:moveTo>
                          <a:pt x="2782815" y="1992789"/>
                        </a:moveTo>
                        <a:cubicBezTo>
                          <a:pt x="2788044" y="2038300"/>
                          <a:pt x="2766806" y="2075579"/>
                          <a:pt x="2757040" y="2102260"/>
                        </a:cubicBezTo>
                        <a:moveTo>
                          <a:pt x="3294644" y="1316292"/>
                        </a:moveTo>
                        <a:cubicBezTo>
                          <a:pt x="3466267" y="1363749"/>
                          <a:pt x="3646514" y="1576905"/>
                          <a:pt x="3608479" y="1725504"/>
                        </a:cubicBezTo>
                        <a:moveTo>
                          <a:pt x="4034971" y="880472"/>
                        </a:moveTo>
                        <a:cubicBezTo>
                          <a:pt x="3990274" y="948744"/>
                          <a:pt x="3946278" y="1017375"/>
                          <a:pt x="3895188" y="1033926"/>
                        </a:cubicBezTo>
                        <a:moveTo>
                          <a:pt x="3699608" y="311152"/>
                        </a:moveTo>
                        <a:cubicBezTo>
                          <a:pt x="3693237" y="330422"/>
                          <a:pt x="3714301" y="366768"/>
                          <a:pt x="3706945" y="383636"/>
                        </a:cubicBezTo>
                        <a:moveTo>
                          <a:pt x="2807045" y="226626"/>
                        </a:moveTo>
                        <a:cubicBezTo>
                          <a:pt x="2815273" y="201001"/>
                          <a:pt x="2845703" y="149269"/>
                          <a:pt x="2878674" y="134186"/>
                        </a:cubicBezTo>
                        <a:moveTo>
                          <a:pt x="2137382" y="270667"/>
                        </a:moveTo>
                        <a:cubicBezTo>
                          <a:pt x="2141202" y="235847"/>
                          <a:pt x="2162558" y="223857"/>
                          <a:pt x="2172038" y="190958"/>
                        </a:cubicBezTo>
                        <a:moveTo>
                          <a:pt x="1351490" y="297734"/>
                        </a:moveTo>
                        <a:cubicBezTo>
                          <a:pt x="1407759" y="320904"/>
                          <a:pt x="1451743" y="358789"/>
                          <a:pt x="1476985" y="375034"/>
                        </a:cubicBezTo>
                        <a:moveTo>
                          <a:pt x="398399" y="905417"/>
                        </a:moveTo>
                        <a:cubicBezTo>
                          <a:pt x="391737" y="871880"/>
                          <a:pt x="386354" y="851544"/>
                          <a:pt x="376486" y="824044"/>
                        </a:cubicBezTo>
                      </a:path>
                      <a:path w="4170314" h="2477296" fill="none" stroke="0" extrusionOk="0">
                        <a:moveTo>
                          <a:pt x="376486" y="824044"/>
                        </a:moveTo>
                        <a:cubicBezTo>
                          <a:pt x="335331" y="721290"/>
                          <a:pt x="437174" y="496206"/>
                          <a:pt x="542816" y="396080"/>
                        </a:cubicBezTo>
                        <a:cubicBezTo>
                          <a:pt x="757378" y="222633"/>
                          <a:pt x="1114004" y="219558"/>
                          <a:pt x="1351973" y="298307"/>
                        </a:cubicBezTo>
                        <a:cubicBezTo>
                          <a:pt x="1546705" y="179300"/>
                          <a:pt x="1856471" y="65246"/>
                          <a:pt x="2167790" y="196807"/>
                        </a:cubicBezTo>
                        <a:cubicBezTo>
                          <a:pt x="2236672" y="122412"/>
                          <a:pt x="2378035" y="-7460"/>
                          <a:pt x="2485680" y="11468"/>
                        </a:cubicBezTo>
                        <a:cubicBezTo>
                          <a:pt x="2655373" y="-21517"/>
                          <a:pt x="2764530" y="70882"/>
                          <a:pt x="2879929" y="142272"/>
                        </a:cubicBezTo>
                        <a:cubicBezTo>
                          <a:pt x="3013602" y="81635"/>
                          <a:pt x="3219680" y="-56432"/>
                          <a:pt x="3423421" y="39567"/>
                        </a:cubicBezTo>
                        <a:cubicBezTo>
                          <a:pt x="3562912" y="106760"/>
                          <a:pt x="3634091" y="192344"/>
                          <a:pt x="3699029" y="319754"/>
                        </a:cubicBezTo>
                        <a:cubicBezTo>
                          <a:pt x="3874385" y="381612"/>
                          <a:pt x="3998621" y="452248"/>
                          <a:pt x="4052733" y="591683"/>
                        </a:cubicBezTo>
                        <a:cubicBezTo>
                          <a:pt x="4082049" y="683204"/>
                          <a:pt x="4111222" y="800395"/>
                          <a:pt x="4036902" y="886550"/>
                        </a:cubicBezTo>
                        <a:cubicBezTo>
                          <a:pt x="4135853" y="987062"/>
                          <a:pt x="4162303" y="1138330"/>
                          <a:pt x="4152551" y="1337395"/>
                        </a:cubicBezTo>
                        <a:cubicBezTo>
                          <a:pt x="4154416" y="1600810"/>
                          <a:pt x="3833515" y="1670975"/>
                          <a:pt x="3610796" y="1732042"/>
                        </a:cubicBezTo>
                        <a:cubicBezTo>
                          <a:pt x="3554223" y="1873607"/>
                          <a:pt x="3543842" y="2005928"/>
                          <a:pt x="3416857" y="2070205"/>
                        </a:cubicBezTo>
                        <a:cubicBezTo>
                          <a:pt x="3227764" y="2219433"/>
                          <a:pt x="2905047" y="2176674"/>
                          <a:pt x="2756557" y="2111149"/>
                        </a:cubicBezTo>
                        <a:cubicBezTo>
                          <a:pt x="2684870" y="2256725"/>
                          <a:pt x="2513083" y="2483907"/>
                          <a:pt x="2284694" y="2471905"/>
                        </a:cubicBezTo>
                        <a:cubicBezTo>
                          <a:pt x="1975623" y="2545794"/>
                          <a:pt x="1813176" y="2343721"/>
                          <a:pt x="1590897" y="2251701"/>
                        </a:cubicBezTo>
                        <a:cubicBezTo>
                          <a:pt x="1353178" y="2366908"/>
                          <a:pt x="858790" y="2307881"/>
                          <a:pt x="560289" y="2034134"/>
                        </a:cubicBezTo>
                        <a:cubicBezTo>
                          <a:pt x="332456" y="2069607"/>
                          <a:pt x="179053" y="1927893"/>
                          <a:pt x="107153" y="1792024"/>
                        </a:cubicBezTo>
                        <a:cubicBezTo>
                          <a:pt x="104866" y="1676864"/>
                          <a:pt x="138035" y="1538166"/>
                          <a:pt x="203977" y="1465217"/>
                        </a:cubicBezTo>
                        <a:cubicBezTo>
                          <a:pt x="96034" y="1446227"/>
                          <a:pt x="39670" y="1258619"/>
                          <a:pt x="-484" y="1129921"/>
                        </a:cubicBezTo>
                        <a:cubicBezTo>
                          <a:pt x="-24935" y="980754"/>
                          <a:pt x="117512" y="812570"/>
                          <a:pt x="372914" y="831900"/>
                        </a:cubicBezTo>
                        <a:cubicBezTo>
                          <a:pt x="373763" y="829764"/>
                          <a:pt x="375614" y="826986"/>
                          <a:pt x="376486" y="824044"/>
                        </a:cubicBezTo>
                        <a:close/>
                      </a:path>
                      <a:path w="4170314" h="2477296" fill="none" stroke="0" extrusionOk="0">
                        <a:moveTo>
                          <a:pt x="453038" y="1501115"/>
                        </a:moveTo>
                        <a:cubicBezTo>
                          <a:pt x="358885" y="1503453"/>
                          <a:pt x="273988" y="1498956"/>
                          <a:pt x="208515" y="1455411"/>
                        </a:cubicBezTo>
                        <a:moveTo>
                          <a:pt x="668794" y="2001276"/>
                        </a:moveTo>
                        <a:cubicBezTo>
                          <a:pt x="623238" y="2009340"/>
                          <a:pt x="601298" y="2023174"/>
                          <a:pt x="561833" y="2023124"/>
                        </a:cubicBezTo>
                        <a:moveTo>
                          <a:pt x="1590704" y="2241608"/>
                        </a:moveTo>
                        <a:cubicBezTo>
                          <a:pt x="1570572" y="2206405"/>
                          <a:pt x="1547101" y="2178407"/>
                          <a:pt x="1526218" y="2141828"/>
                        </a:cubicBezTo>
                        <a:moveTo>
                          <a:pt x="2782815" y="1992789"/>
                        </a:moveTo>
                        <a:cubicBezTo>
                          <a:pt x="2783047" y="2031857"/>
                          <a:pt x="2769454" y="2064391"/>
                          <a:pt x="2757040" y="2102260"/>
                        </a:cubicBezTo>
                        <a:moveTo>
                          <a:pt x="3294644" y="1316292"/>
                        </a:moveTo>
                        <a:cubicBezTo>
                          <a:pt x="3497508" y="1339920"/>
                          <a:pt x="3627885" y="1599898"/>
                          <a:pt x="3608479" y="1725504"/>
                        </a:cubicBezTo>
                        <a:moveTo>
                          <a:pt x="4034971" y="880472"/>
                        </a:moveTo>
                        <a:cubicBezTo>
                          <a:pt x="3980031" y="935888"/>
                          <a:pt x="3949319" y="988392"/>
                          <a:pt x="3895188" y="1033926"/>
                        </a:cubicBezTo>
                        <a:moveTo>
                          <a:pt x="3699608" y="311152"/>
                        </a:moveTo>
                        <a:cubicBezTo>
                          <a:pt x="3701877" y="330832"/>
                          <a:pt x="3706273" y="357945"/>
                          <a:pt x="3706945" y="383636"/>
                        </a:cubicBezTo>
                        <a:moveTo>
                          <a:pt x="2807045" y="226626"/>
                        </a:moveTo>
                        <a:cubicBezTo>
                          <a:pt x="2824199" y="193516"/>
                          <a:pt x="2844630" y="155407"/>
                          <a:pt x="2878674" y="134186"/>
                        </a:cubicBezTo>
                        <a:moveTo>
                          <a:pt x="2137382" y="270667"/>
                        </a:moveTo>
                        <a:cubicBezTo>
                          <a:pt x="2147483" y="240980"/>
                          <a:pt x="2151931" y="218125"/>
                          <a:pt x="2172038" y="190958"/>
                        </a:cubicBezTo>
                        <a:moveTo>
                          <a:pt x="1351490" y="297734"/>
                        </a:moveTo>
                        <a:cubicBezTo>
                          <a:pt x="1407719" y="311408"/>
                          <a:pt x="1449232" y="350639"/>
                          <a:pt x="1476985" y="375034"/>
                        </a:cubicBezTo>
                        <a:moveTo>
                          <a:pt x="398399" y="905417"/>
                        </a:moveTo>
                        <a:cubicBezTo>
                          <a:pt x="391012" y="878529"/>
                          <a:pt x="378006" y="853867"/>
                          <a:pt x="376486" y="824044"/>
                        </a:cubicBezTo>
                      </a:path>
                    </a:pathLst>
                  </a:cu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4F28DD7-2077-4CB0-8A48-7F1DF2792AEF}"/>
              </a:ext>
            </a:extLst>
          </p:cNvPr>
          <p:cNvSpPr txBox="1"/>
          <p:nvPr/>
        </p:nvSpPr>
        <p:spPr>
          <a:xfrm>
            <a:off x="1651365" y="428282"/>
            <a:ext cx="6875359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>
                <a:ln w="22225">
                  <a:solidFill>
                    <a:srgbClr val="00B05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anose="020B0604020202020204"/>
                <a:ea typeface="+mn-ea"/>
                <a:cs typeface="+mn-cs"/>
              </a:rPr>
              <a:t>Vận dụng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>
                <a:ln w="22225">
                  <a:solidFill>
                    <a:srgbClr val="00B05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anose="020B0604020202020204"/>
                <a:ea typeface="+mn-ea"/>
                <a:cs typeface="+mn-cs"/>
              </a:rPr>
              <a:t>Trải nghiệm</a:t>
            </a:r>
            <a:endParaRPr kumimoji="0" lang="en-US" sz="4400" b="1" i="0" u="none" strike="noStrike" kern="1200" cap="none" spc="0" normalizeH="0" baseline="0" noProof="0" dirty="0">
              <a:ln w="22225">
                <a:solidFill>
                  <a:srgbClr val="00B050"/>
                </a:solidFill>
                <a:prstDash val="solid"/>
              </a:ln>
              <a:solidFill>
                <a:srgbClr val="FF0000"/>
              </a:solidFill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A252728-ECB0-4011-A212-70C51A9C381C}"/>
              </a:ext>
            </a:extLst>
          </p:cNvPr>
          <p:cNvSpPr txBox="1"/>
          <p:nvPr/>
        </p:nvSpPr>
        <p:spPr>
          <a:xfrm>
            <a:off x="5225339" y="2828835"/>
            <a:ext cx="1000513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- Xem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trước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bài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sau</a:t>
            </a:r>
            <a:r>
              <a:rPr kumimoji="0" lang="en-US" sz="36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Bài </a:t>
            </a:r>
            <a:r>
              <a:rPr kumimoji="0" lang="en-US" sz="36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55</a:t>
            </a:r>
            <a:r>
              <a:rPr kumimoji="0" lang="en-US" sz="36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– Tiết </a:t>
            </a:r>
            <a:r>
              <a:rPr lang="en-US" sz="36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744140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DAEF2182-6781-428D-B653-49A857C20514}"/>
              </a:ext>
            </a:extLst>
          </p:cNvPr>
          <p:cNvSpPr txBox="1"/>
          <p:nvPr/>
        </p:nvSpPr>
        <p:spPr>
          <a:xfrm>
            <a:off x="3076675" y="2069872"/>
            <a:ext cx="6255239" cy="1098506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0" i="0" u="none" strike="noStrike" kern="1200" cap="none" spc="0" normalizeH="0" baseline="0" noProof="0" dirty="0" err="1">
                <a:ln>
                  <a:solidFill>
                    <a:srgbClr val="00B050"/>
                  </a:solidFill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Tạm</a:t>
            </a:r>
            <a:r>
              <a:rPr kumimoji="0" lang="en-US" sz="6000" b="0" i="0" u="none" strike="noStrike" kern="1200" cap="none" spc="0" normalizeH="0" baseline="0" noProof="0" dirty="0">
                <a:ln>
                  <a:solidFill>
                    <a:srgbClr val="00B050"/>
                  </a:solidFill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6000" b="0" i="0" u="none" strike="noStrike" kern="1200" cap="none" spc="0" normalizeH="0" baseline="0" noProof="0" dirty="0" err="1">
                <a:ln>
                  <a:solidFill>
                    <a:srgbClr val="00B050"/>
                  </a:solidFill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biệt</a:t>
            </a:r>
            <a:r>
              <a:rPr kumimoji="0" lang="en-US" sz="6000" b="0" i="0" u="none" strike="noStrike" kern="1200" cap="none" spc="0" normalizeH="0" baseline="0" noProof="0" dirty="0">
                <a:ln>
                  <a:solidFill>
                    <a:srgbClr val="00B050"/>
                  </a:solidFill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6000" b="0" i="0" u="none" strike="noStrike" kern="1200" cap="none" spc="0" normalizeH="0" baseline="0" noProof="0" dirty="0" err="1">
                <a:ln>
                  <a:solidFill>
                    <a:srgbClr val="00B050"/>
                  </a:solidFill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các</a:t>
            </a:r>
            <a:r>
              <a:rPr kumimoji="0" lang="en-US" sz="6000" b="0" i="0" u="none" strike="noStrike" kern="1200" cap="none" spc="0" normalizeH="0" baseline="0" noProof="0" dirty="0">
                <a:ln>
                  <a:solidFill>
                    <a:srgbClr val="00B050"/>
                  </a:solidFill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con!</a:t>
            </a:r>
            <a:endParaRPr kumimoji="0" lang="vi-VN" sz="8000" b="0" i="0" u="none" strike="noStrike" kern="1200" cap="none" spc="0" normalizeH="0" baseline="0" noProof="0" dirty="0">
              <a:ln>
                <a:solidFill>
                  <a:srgbClr val="00B050"/>
                </a:solidFill>
              </a:ln>
              <a:solidFill>
                <a:srgbClr val="00B050"/>
              </a:solidFill>
              <a:effectLst/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411990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TextBox 49">
            <a:extLst>
              <a:ext uri="{FF2B5EF4-FFF2-40B4-BE49-F238E27FC236}">
                <a16:creationId xmlns:a16="http://schemas.microsoft.com/office/drawing/2014/main" id="{27A523A0-49BC-2F4F-AB74-4EA067CE4F72}"/>
              </a:ext>
            </a:extLst>
          </p:cNvPr>
          <p:cNvSpPr txBox="1"/>
          <p:nvPr/>
        </p:nvSpPr>
        <p:spPr>
          <a:xfrm>
            <a:off x="2867182" y="781136"/>
            <a:ext cx="613494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YÊU CẦU CẦN ĐẠT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AC28F713-904E-4259-9070-57BE1EFD4B24}"/>
              </a:ext>
            </a:extLst>
          </p:cNvPr>
          <p:cNvGrpSpPr/>
          <p:nvPr/>
        </p:nvGrpSpPr>
        <p:grpSpPr>
          <a:xfrm>
            <a:off x="986306" y="1535729"/>
            <a:ext cx="10187293" cy="1158955"/>
            <a:chOff x="774356" y="888444"/>
            <a:chExt cx="10187293" cy="1158955"/>
          </a:xfrm>
        </p:grpSpPr>
        <p:grpSp>
          <p:nvGrpSpPr>
            <p:cNvPr id="5" name="Group 4"/>
            <p:cNvGrpSpPr/>
            <p:nvPr/>
          </p:nvGrpSpPr>
          <p:grpSpPr>
            <a:xfrm>
              <a:off x="774356" y="888444"/>
              <a:ext cx="1085297" cy="714672"/>
              <a:chOff x="2485459" y="1975436"/>
              <a:chExt cx="1772914" cy="1393004"/>
            </a:xfrm>
          </p:grpSpPr>
          <p:pic>
            <p:nvPicPr>
              <p:cNvPr id="7" name="图片 6"/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485459" y="1975436"/>
                <a:ext cx="1772914" cy="1393004"/>
              </a:xfrm>
              <a:prstGeom prst="rect">
                <a:avLst/>
              </a:prstGeom>
            </p:spPr>
          </p:pic>
          <p:pic>
            <p:nvPicPr>
              <p:cNvPr id="8" name="图片 2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674444" y="2576026"/>
                <a:ext cx="341348" cy="792414"/>
              </a:xfrm>
              <a:prstGeom prst="rect">
                <a:avLst/>
              </a:prstGeom>
            </p:spPr>
          </p:pic>
          <p:pic>
            <p:nvPicPr>
              <p:cNvPr id="9" name="图片 9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969695" y="2331298"/>
                <a:ext cx="596041" cy="841269"/>
              </a:xfrm>
              <a:prstGeom prst="rect">
                <a:avLst/>
              </a:prstGeom>
            </p:spPr>
          </p:pic>
        </p:grp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14B26D2C-1BC9-4238-BC4C-795267AEDD6F}"/>
                </a:ext>
              </a:extLst>
            </p:cNvPr>
            <p:cNvSpPr txBox="1"/>
            <p:nvPr/>
          </p:nvSpPr>
          <p:spPr>
            <a:xfrm>
              <a:off x="2056569" y="1093292"/>
              <a:ext cx="8905080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1" i="0" u="none" strike="noStrike" kern="1200" cap="none" spc="0" normalizeH="0" baseline="0" noProof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/>
                  <a:ea typeface="+mn-ea"/>
                  <a:cs typeface="Arial" panose="020B0604020202020204" pitchFamily="34" charset="0"/>
                </a:rPr>
                <a:t>N</a:t>
              </a:r>
              <a:r>
                <a:rPr kumimoji="0" lang="vi-VN" sz="2800" b="1" i="0" u="none" strike="noStrike" kern="1200" cap="none" spc="0" normalizeH="0" baseline="0" noProof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/>
                  <a:ea typeface="+mn-ea"/>
                  <a:cs typeface="Arial" panose="020B0604020202020204" pitchFamily="34" charset="0"/>
                </a:rPr>
                <a:t>hận biết được các đơn vị đo độ dài đề-xi-mét, mét và quan hệ giữa các đơn vị đo độ dài đó.</a:t>
              </a:r>
              <a:endPara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endParaRPr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4C1EF139-4416-44FF-AC02-49D6B4DBE8EA}"/>
              </a:ext>
            </a:extLst>
          </p:cNvPr>
          <p:cNvGrpSpPr/>
          <p:nvPr/>
        </p:nvGrpSpPr>
        <p:grpSpPr>
          <a:xfrm>
            <a:off x="1093882" y="2852107"/>
            <a:ext cx="10187300" cy="1203793"/>
            <a:chOff x="752655" y="2065203"/>
            <a:chExt cx="10209001" cy="1119804"/>
          </a:xfrm>
        </p:grpSpPr>
        <p:grpSp>
          <p:nvGrpSpPr>
            <p:cNvPr id="11" name="Group 10"/>
            <p:cNvGrpSpPr/>
            <p:nvPr/>
          </p:nvGrpSpPr>
          <p:grpSpPr>
            <a:xfrm>
              <a:off x="752655" y="2065203"/>
              <a:ext cx="1085297" cy="714672"/>
              <a:chOff x="5056546" y="1975436"/>
              <a:chExt cx="1772914" cy="1393004"/>
            </a:xfrm>
          </p:grpSpPr>
          <p:pic>
            <p:nvPicPr>
              <p:cNvPr id="13" name="图片 11"/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056546" y="1975436"/>
                <a:ext cx="1772914" cy="1393004"/>
              </a:xfrm>
              <a:prstGeom prst="rect">
                <a:avLst/>
              </a:prstGeom>
            </p:spPr>
          </p:pic>
          <p:pic>
            <p:nvPicPr>
              <p:cNvPr id="14" name="图片 3"/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669550" y="2383789"/>
                <a:ext cx="455161" cy="736288"/>
              </a:xfrm>
              <a:prstGeom prst="rect">
                <a:avLst/>
              </a:prstGeom>
            </p:spPr>
          </p:pic>
          <p:pic>
            <p:nvPicPr>
              <p:cNvPr id="15" name="图片 5"/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242409" y="2576026"/>
                <a:ext cx="469353" cy="792414"/>
              </a:xfrm>
              <a:prstGeom prst="rect">
                <a:avLst/>
              </a:prstGeom>
            </p:spPr>
          </p:pic>
        </p:grp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D4F928FB-968A-4666-9173-178A617D7C9E}"/>
                </a:ext>
              </a:extLst>
            </p:cNvPr>
            <p:cNvSpPr txBox="1"/>
            <p:nvPr/>
          </p:nvSpPr>
          <p:spPr>
            <a:xfrm>
              <a:off x="2056576" y="2297469"/>
              <a:ext cx="8905080" cy="88753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2800" b="1">
                  <a:solidFill>
                    <a:srgbClr val="002060"/>
                  </a:solidFill>
                  <a:latin typeface="Arial"/>
                  <a:cs typeface="Arial" panose="020B0604020202020204" pitchFamily="34" charset="0"/>
                </a:rPr>
                <a:t>T</a:t>
              </a:r>
              <a:r>
                <a:rPr kumimoji="0" lang="vi-VN" sz="2800" b="1" i="0" u="none" strike="noStrike" kern="1200" cap="none" spc="0" normalizeH="0" baseline="0" noProof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/>
                  <a:ea typeface="+mn-ea"/>
                  <a:cs typeface="Arial" panose="020B0604020202020204" pitchFamily="34" charset="0"/>
                </a:rPr>
                <a:t>hực hiện chuyển đổi và ước lượng các số đo đơn giản theo độ dài của các đơn vị đo đã học.</a:t>
              </a:r>
              <a:endPara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endParaRPr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24926BE0-6FEB-4035-95CC-8282BD1C87A0}"/>
              </a:ext>
            </a:extLst>
          </p:cNvPr>
          <p:cNvGrpSpPr/>
          <p:nvPr/>
        </p:nvGrpSpPr>
        <p:grpSpPr>
          <a:xfrm>
            <a:off x="1282733" y="4534570"/>
            <a:ext cx="10340838" cy="1157108"/>
            <a:chOff x="778314" y="3315253"/>
            <a:chExt cx="10210371" cy="1062445"/>
          </a:xfrm>
        </p:grpSpPr>
        <p:grpSp>
          <p:nvGrpSpPr>
            <p:cNvPr id="17" name="Group 16"/>
            <p:cNvGrpSpPr/>
            <p:nvPr/>
          </p:nvGrpSpPr>
          <p:grpSpPr>
            <a:xfrm>
              <a:off x="778314" y="3315253"/>
              <a:ext cx="1085297" cy="714672"/>
              <a:chOff x="8317164" y="2100522"/>
              <a:chExt cx="1772914" cy="1393004"/>
            </a:xfrm>
          </p:grpSpPr>
          <p:pic>
            <p:nvPicPr>
              <p:cNvPr id="19" name="图片 12"/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317164" y="2100522"/>
                <a:ext cx="1772914" cy="1393004"/>
              </a:xfrm>
              <a:prstGeom prst="rect">
                <a:avLst/>
              </a:prstGeom>
            </p:spPr>
          </p:pic>
          <p:pic>
            <p:nvPicPr>
              <p:cNvPr id="20" name="图片 10"/>
              <p:cNvPicPr>
                <a:picLocks noChangeAspect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539363" y="2383789"/>
                <a:ext cx="560164" cy="826471"/>
              </a:xfrm>
              <a:prstGeom prst="rect">
                <a:avLst/>
              </a:prstGeom>
            </p:spPr>
          </p:pic>
          <p:pic>
            <p:nvPicPr>
              <p:cNvPr id="21" name="图片 13"/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9202645" y="2582875"/>
                <a:ext cx="560786" cy="865560"/>
              </a:xfrm>
              <a:prstGeom prst="rect">
                <a:avLst/>
              </a:prstGeom>
            </p:spPr>
          </p:pic>
        </p:grp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4EB37731-1288-4647-AC02-0AF79C340C8B}"/>
                </a:ext>
              </a:extLst>
            </p:cNvPr>
            <p:cNvSpPr txBox="1"/>
            <p:nvPr/>
          </p:nvSpPr>
          <p:spPr>
            <a:xfrm>
              <a:off x="2083605" y="3501646"/>
              <a:ext cx="8905080" cy="87605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/>
                  <a:ea typeface="+mn-ea"/>
                  <a:cs typeface="Arial" panose="020B0604020202020204" pitchFamily="34" charset="0"/>
                </a:rPr>
                <a:t>Phát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/>
                  <a:ea typeface="+mn-ea"/>
                  <a:cs typeface="Arial" panose="020B0604020202020204" pitchFamily="34" charset="0"/>
                </a:rPr>
                <a:t>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/>
                  <a:ea typeface="+mn-ea"/>
                  <a:cs typeface="Arial" panose="020B0604020202020204" pitchFamily="34" charset="0"/>
                </a:rPr>
                <a:t>triển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/>
                  <a:ea typeface="+mn-ea"/>
                  <a:cs typeface="Arial" panose="020B0604020202020204" pitchFamily="34" charset="0"/>
                </a:rPr>
                <a:t>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/>
                  <a:ea typeface="+mn-ea"/>
                  <a:cs typeface="Arial" panose="020B0604020202020204" pitchFamily="34" charset="0"/>
                </a:rPr>
                <a:t>năng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/>
                  <a:ea typeface="+mn-ea"/>
                  <a:cs typeface="Arial" panose="020B0604020202020204" pitchFamily="34" charset="0"/>
                </a:rPr>
                <a:t>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/>
                  <a:ea typeface="+mn-ea"/>
                  <a:cs typeface="Arial" panose="020B0604020202020204" pitchFamily="34" charset="0"/>
                </a:rPr>
                <a:t>lực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/>
                  <a:ea typeface="+mn-ea"/>
                  <a:cs typeface="Arial" panose="020B0604020202020204" pitchFamily="34" charset="0"/>
                </a:rPr>
                <a:t>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/>
                  <a:ea typeface="+mn-ea"/>
                  <a:cs typeface="Arial" panose="020B0604020202020204" pitchFamily="34" charset="0"/>
                </a:rPr>
                <a:t>giao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/>
                  <a:ea typeface="+mn-ea"/>
                  <a:cs typeface="Arial" panose="020B0604020202020204" pitchFamily="34" charset="0"/>
                </a:rPr>
                <a:t>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/>
                  <a:ea typeface="+mn-ea"/>
                  <a:cs typeface="Arial" panose="020B0604020202020204" pitchFamily="34" charset="0"/>
                </a:rPr>
                <a:t>tiếp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/>
                  <a:ea typeface="+mn-ea"/>
                  <a:cs typeface="Arial" panose="020B0604020202020204" pitchFamily="34" charset="0"/>
                </a:rPr>
                <a:t>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/>
                  <a:ea typeface="+mn-ea"/>
                  <a:cs typeface="Arial" panose="020B0604020202020204" pitchFamily="34" charset="0"/>
                </a:rPr>
                <a:t>toán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/>
                  <a:ea typeface="+mn-ea"/>
                  <a:cs typeface="Arial" panose="020B0604020202020204" pitchFamily="34" charset="0"/>
                </a:rPr>
                <a:t>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/>
                  <a:ea typeface="+mn-ea"/>
                  <a:cs typeface="Arial" panose="020B0604020202020204" pitchFamily="34" charset="0"/>
                </a:rPr>
                <a:t>học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/>
                  <a:ea typeface="+mn-ea"/>
                  <a:cs typeface="Arial" panose="020B0604020202020204" pitchFamily="34" charset="0"/>
                </a:rPr>
                <a:t> </a:t>
              </a:r>
              <a:r>
                <a:rPr kumimoji="0" lang="en-US" sz="2800" b="1" i="0" u="none" strike="noStrike" kern="1200" cap="none" spc="0" normalizeH="0" baseline="0" noProof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/>
                  <a:ea typeface="+mn-ea"/>
                  <a:cs typeface="Arial" panose="020B0604020202020204" pitchFamily="34" charset="0"/>
                </a:rPr>
                <a:t>và</a:t>
              </a:r>
              <a:r>
                <a:rPr kumimoji="0" lang="en-US" sz="2800" b="1" i="0" u="none" strike="noStrike" kern="1200" cap="none" spc="0" normalizeH="0" baseline="0" noProof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/>
                  <a:ea typeface="+mn-ea"/>
                  <a:cs typeface="Arial" panose="020B0604020202020204" pitchFamily="34" charset="0"/>
                </a:rPr>
                <a:t> </a:t>
              </a:r>
              <a:r>
                <a:rPr kumimoji="0" lang="vi-VN" sz="2800" b="1" i="0" u="none" strike="noStrike" kern="1200" cap="none" spc="0" normalizeH="0" baseline="0" noProof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/>
                  <a:ea typeface="+mn-ea"/>
                  <a:cs typeface="Arial" panose="020B0604020202020204" pitchFamily="34" charset="0"/>
                </a:rPr>
                <a:t>tư duy, lập luận toán học</a:t>
              </a:r>
              <a:r>
                <a:rPr kumimoji="0" lang="en-US" sz="2800" b="1" i="0" u="none" strike="noStrike" kern="1200" cap="none" spc="0" normalizeH="0" baseline="0" noProof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/>
                  <a:ea typeface="+mn-ea"/>
                  <a:cs typeface="Arial" panose="020B0604020202020204" pitchFamily="34" charset="0"/>
                </a:rPr>
                <a:t>.</a:t>
              </a:r>
              <a:endPara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5237822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54" name="Google Shape;4354;p3"/>
          <p:cNvPicPr preferRelativeResize="0"/>
          <p:nvPr/>
        </p:nvPicPr>
        <p:blipFill rotWithShape="1">
          <a:blip r:embed="rId3">
            <a:alphaModFix/>
          </a:blip>
          <a:srcRect l="-2575" t="-639" r="13044" b="85273"/>
          <a:stretch/>
        </p:blipFill>
        <p:spPr>
          <a:xfrm>
            <a:off x="2398954" y="852736"/>
            <a:ext cx="6957879" cy="954107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4355" name="Google Shape;4355;p3"/>
          <p:cNvCxnSpPr/>
          <p:nvPr/>
        </p:nvCxnSpPr>
        <p:spPr>
          <a:xfrm>
            <a:off x="2708575" y="1265505"/>
            <a:ext cx="0" cy="782905"/>
          </a:xfrm>
          <a:prstGeom prst="straightConnector1">
            <a:avLst/>
          </a:prstGeom>
          <a:noFill/>
          <a:ln w="38100" cap="flat" cmpd="sng">
            <a:solidFill>
              <a:srgbClr val="ED3D6C"/>
            </a:solidFill>
            <a:prstDash val="dash"/>
            <a:miter lim="800000"/>
            <a:headEnd type="none" w="sm" len="sm"/>
            <a:tailEnd type="none" w="sm" len="sm"/>
          </a:ln>
        </p:spPr>
      </p:cxnSp>
      <p:cxnSp>
        <p:nvCxnSpPr>
          <p:cNvPr id="4356" name="Google Shape;4356;p3"/>
          <p:cNvCxnSpPr/>
          <p:nvPr/>
        </p:nvCxnSpPr>
        <p:spPr>
          <a:xfrm>
            <a:off x="9294431" y="1237633"/>
            <a:ext cx="0" cy="782905"/>
          </a:xfrm>
          <a:prstGeom prst="straightConnector1">
            <a:avLst/>
          </a:prstGeom>
          <a:noFill/>
          <a:ln w="38100" cap="flat" cmpd="sng">
            <a:solidFill>
              <a:srgbClr val="ED3D6C"/>
            </a:solidFill>
            <a:prstDash val="dash"/>
            <a:miter lim="800000"/>
            <a:headEnd type="none" w="sm" len="sm"/>
            <a:tailEnd type="none" w="sm" len="sm"/>
          </a:ln>
        </p:spPr>
      </p:cxnSp>
      <p:grpSp>
        <p:nvGrpSpPr>
          <p:cNvPr id="4357" name="Google Shape;4357;p3"/>
          <p:cNvGrpSpPr/>
          <p:nvPr/>
        </p:nvGrpSpPr>
        <p:grpSpPr>
          <a:xfrm>
            <a:off x="-117991" y="3174450"/>
            <a:ext cx="2843829" cy="3407842"/>
            <a:chOff x="-51731" y="3174450"/>
            <a:chExt cx="2843829" cy="3407842"/>
          </a:xfrm>
        </p:grpSpPr>
        <p:pic>
          <p:nvPicPr>
            <p:cNvPr id="4358" name="Google Shape;4358;p3"/>
            <p:cNvPicPr preferRelativeResize="0"/>
            <p:nvPr/>
          </p:nvPicPr>
          <p:blipFill rotWithShape="1">
            <a:blip r:embed="rId4">
              <a:alphaModFix/>
            </a:blip>
            <a:srcRect t="44865" b="-1"/>
            <a:stretch/>
          </p:blipFill>
          <p:spPr>
            <a:xfrm>
              <a:off x="0" y="4811478"/>
              <a:ext cx="2183141" cy="1770814"/>
            </a:xfrm>
            <a:prstGeom prst="rect">
              <a:avLst/>
            </a:prstGeom>
            <a:noFill/>
            <a:ln>
              <a:noFill/>
            </a:ln>
          </p:spPr>
        </p:pic>
        <p:grpSp>
          <p:nvGrpSpPr>
            <p:cNvPr id="4359" name="Google Shape;4359;p3"/>
            <p:cNvGrpSpPr/>
            <p:nvPr/>
          </p:nvGrpSpPr>
          <p:grpSpPr>
            <a:xfrm>
              <a:off x="-51731" y="3174450"/>
              <a:ext cx="2843829" cy="1405907"/>
              <a:chOff x="3782384" y="4674590"/>
              <a:chExt cx="2843829" cy="1405907"/>
            </a:xfrm>
          </p:grpSpPr>
          <p:sp>
            <p:nvSpPr>
              <p:cNvPr id="4360" name="Google Shape;4360;p3"/>
              <p:cNvSpPr/>
              <p:nvPr/>
            </p:nvSpPr>
            <p:spPr>
              <a:xfrm>
                <a:off x="3900325" y="4674590"/>
                <a:ext cx="2519008" cy="1405907"/>
              </a:xfrm>
              <a:prstGeom prst="wedgeEllipseCallout">
                <a:avLst>
                  <a:gd name="adj1" fmla="val -2683"/>
                  <a:gd name="adj2" fmla="val 64049"/>
                </a:avLst>
              </a:prstGeom>
              <a:solidFill>
                <a:schemeClr val="lt1"/>
              </a:solidFill>
              <a:ln w="19050" cap="flat" cmpd="sng">
                <a:solidFill>
                  <a:schemeClr val="dk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000" b="0" i="0" u="none" strike="noStrike" cap="none">
                  <a:solidFill>
                    <a:srgbClr val="000000"/>
                  </a:solidFill>
                  <a:latin typeface="Arial" panose="020B0604020202020204" pitchFamily="34" charset="0"/>
                  <a:ea typeface="Arial"/>
                  <a:cs typeface="Arial" panose="020B0604020202020204" pitchFamily="34" charset="0"/>
                  <a:sym typeface="Arial"/>
                </a:endParaRPr>
              </a:p>
            </p:txBody>
          </p:sp>
          <p:sp>
            <p:nvSpPr>
              <p:cNvPr id="4361" name="Google Shape;4361;p3"/>
              <p:cNvSpPr/>
              <p:nvPr/>
            </p:nvSpPr>
            <p:spPr>
              <a:xfrm>
                <a:off x="3782384" y="4934892"/>
                <a:ext cx="2843829" cy="95410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2800" b="0" i="0" u="none" strike="noStrike" cap="none">
                    <a:solidFill>
                      <a:srgbClr val="000000"/>
                    </a:solidFill>
                    <a:latin typeface="Arial" panose="020B0604020202020204" pitchFamily="34" charset="0"/>
                    <a:ea typeface="Arial"/>
                    <a:cs typeface="Arial" panose="020B0604020202020204" pitchFamily="34" charset="0"/>
                    <a:sym typeface="Arial"/>
                  </a:rPr>
                  <a:t>Bút chì dài </a:t>
                </a:r>
                <a:endParaRPr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2800" b="0" i="0" u="none" strike="noStrike" cap="none">
                    <a:solidFill>
                      <a:srgbClr val="000000"/>
                    </a:solidFill>
                    <a:latin typeface="Arial" panose="020B0604020202020204" pitchFamily="34" charset="0"/>
                    <a:ea typeface="Arial"/>
                    <a:cs typeface="Arial" panose="020B0604020202020204" pitchFamily="34" charset="0"/>
                    <a:sym typeface="Arial"/>
                  </a:rPr>
                  <a:t>1 đề- xi- mét.</a:t>
                </a:r>
                <a:endParaRPr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</p:grpSp>
      <p:pic>
        <p:nvPicPr>
          <p:cNvPr id="4362" name="Google Shape;4362;p3"/>
          <p:cNvPicPr preferRelativeResize="0"/>
          <p:nvPr/>
        </p:nvPicPr>
        <p:blipFill rotWithShape="1">
          <a:blip r:embed="rId5">
            <a:alphaModFix/>
          </a:blip>
          <a:srcRect t="40555" r="38535" b="39999"/>
          <a:stretch/>
        </p:blipFill>
        <p:spPr>
          <a:xfrm>
            <a:off x="1797298" y="1670605"/>
            <a:ext cx="7779828" cy="1605123"/>
          </a:xfrm>
          <a:prstGeom prst="rect">
            <a:avLst/>
          </a:prstGeom>
          <a:noFill/>
          <a:ln>
            <a:noFill/>
          </a:ln>
        </p:spPr>
      </p:pic>
      <p:sp>
        <p:nvSpPr>
          <p:cNvPr id="4363" name="Google Shape;4363;p3"/>
          <p:cNvSpPr/>
          <p:nvPr/>
        </p:nvSpPr>
        <p:spPr>
          <a:xfrm>
            <a:off x="2398954" y="4399942"/>
            <a:ext cx="7266376" cy="1972969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 w="38100" cap="flat" cmpd="sng">
            <a:solidFill>
              <a:srgbClr val="71CFED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674688" marR="0" lvl="0" indent="-3175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US" sz="2800" b="0" i="0" u="none" strike="noStrike" cap="none" dirty="0" err="1">
                <a:solidFill>
                  <a:schemeClr val="dk1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Đề</a:t>
            </a:r>
            <a:r>
              <a:rPr lang="en-US" sz="2800" b="0" i="0" u="none" strike="noStrike" cap="none" dirty="0">
                <a:solidFill>
                  <a:schemeClr val="dk1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- xi- </a:t>
            </a:r>
            <a:r>
              <a:rPr lang="en-US" sz="2800" b="0" i="0" u="none" strike="noStrike" cap="none" dirty="0" err="1">
                <a:solidFill>
                  <a:schemeClr val="dk1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mét</a:t>
            </a:r>
            <a:r>
              <a:rPr lang="en-US" sz="2800" b="0" i="0" u="none" strike="noStrike" cap="none" dirty="0">
                <a:solidFill>
                  <a:schemeClr val="dk1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 </a:t>
            </a:r>
            <a:r>
              <a:rPr lang="en-US" sz="2800" b="0" i="0" u="none" strike="noStrike" cap="none" dirty="0" err="1">
                <a:solidFill>
                  <a:schemeClr val="dk1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là</a:t>
            </a:r>
            <a:r>
              <a:rPr lang="en-US" sz="2800" b="0" i="0" u="none" strike="noStrike" cap="none" dirty="0">
                <a:solidFill>
                  <a:schemeClr val="dk1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 </a:t>
            </a:r>
            <a:r>
              <a:rPr lang="en-US" sz="2800" b="0" i="0" u="none" strike="noStrike" cap="none" dirty="0" err="1">
                <a:solidFill>
                  <a:schemeClr val="dk1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một</a:t>
            </a:r>
            <a:r>
              <a:rPr lang="en-US" sz="2800" b="0" i="0" u="none" strike="noStrike" cap="none" dirty="0">
                <a:solidFill>
                  <a:schemeClr val="dk1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 </a:t>
            </a:r>
            <a:r>
              <a:rPr lang="en-US" sz="2800" b="0" i="0" u="none" strike="noStrike" cap="none" dirty="0" err="1">
                <a:solidFill>
                  <a:schemeClr val="dk1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đơn</a:t>
            </a:r>
            <a:r>
              <a:rPr lang="en-US" sz="2800" b="0" i="0" u="none" strike="noStrike" cap="none" dirty="0">
                <a:solidFill>
                  <a:schemeClr val="dk1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 </a:t>
            </a:r>
            <a:r>
              <a:rPr lang="en-US" sz="2800" b="0" i="0" u="none" strike="noStrike" cap="none" dirty="0" err="1">
                <a:solidFill>
                  <a:schemeClr val="dk1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vị</a:t>
            </a:r>
            <a:r>
              <a:rPr lang="en-US" sz="2800" b="0" i="0" u="none" strike="noStrike" cap="none" dirty="0">
                <a:solidFill>
                  <a:schemeClr val="dk1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 </a:t>
            </a:r>
            <a:r>
              <a:rPr lang="en-US" sz="2800" b="0" i="0" u="none" strike="noStrike" cap="none" dirty="0" err="1">
                <a:solidFill>
                  <a:schemeClr val="dk1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đo</a:t>
            </a:r>
            <a:r>
              <a:rPr lang="en-US" sz="2800" b="0" i="0" u="none" strike="noStrike" cap="none" dirty="0">
                <a:solidFill>
                  <a:schemeClr val="dk1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 </a:t>
            </a:r>
            <a:r>
              <a:rPr lang="en-US" sz="2800" b="0" i="0" u="none" strike="noStrike" cap="none" dirty="0" err="1">
                <a:solidFill>
                  <a:schemeClr val="dk1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độ</a:t>
            </a:r>
            <a:r>
              <a:rPr lang="en-US" sz="2800" b="0" i="0" u="none" strike="noStrike" cap="none" dirty="0">
                <a:solidFill>
                  <a:schemeClr val="dk1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 </a:t>
            </a:r>
            <a:r>
              <a:rPr lang="en-US" sz="2800" b="0" i="0" u="none" strike="noStrike" cap="none" dirty="0" err="1">
                <a:solidFill>
                  <a:schemeClr val="dk1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dài</a:t>
            </a:r>
            <a:r>
              <a:rPr lang="en-US" sz="2800" b="0" i="0" u="none" strike="noStrike" cap="none" dirty="0">
                <a:solidFill>
                  <a:schemeClr val="dk1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.</a:t>
            </a:r>
            <a:endParaRPr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74688" marR="0" lvl="0" indent="-3175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US" sz="2800" b="0" i="0" u="none" strike="noStrike" cap="none" dirty="0" err="1">
                <a:solidFill>
                  <a:schemeClr val="dk1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Đề</a:t>
            </a:r>
            <a:r>
              <a:rPr lang="en-US" sz="2800" b="0" i="0" u="none" strike="noStrike" cap="none" dirty="0">
                <a:solidFill>
                  <a:schemeClr val="dk1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- xi- </a:t>
            </a:r>
            <a:r>
              <a:rPr lang="en-US" sz="2800" b="0" i="0" u="none" strike="noStrike" cap="none" dirty="0" err="1">
                <a:solidFill>
                  <a:schemeClr val="dk1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mét</a:t>
            </a:r>
            <a:r>
              <a:rPr lang="en-US" sz="2800" b="0" i="0" u="none" strike="noStrike" cap="none" dirty="0">
                <a:solidFill>
                  <a:schemeClr val="dk1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 </a:t>
            </a:r>
            <a:r>
              <a:rPr lang="en-US" sz="2800" b="0" i="0" u="none" strike="noStrike" cap="none" dirty="0" err="1">
                <a:solidFill>
                  <a:schemeClr val="dk1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viết</a:t>
            </a:r>
            <a:r>
              <a:rPr lang="en-US" sz="2800" b="0" i="0" u="none" strike="noStrike" cap="none" dirty="0">
                <a:solidFill>
                  <a:schemeClr val="dk1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 </a:t>
            </a:r>
            <a:r>
              <a:rPr lang="en-US" sz="2800" b="0" i="0" u="none" strike="noStrike" cap="none" dirty="0" err="1">
                <a:solidFill>
                  <a:schemeClr val="dk1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là</a:t>
            </a:r>
            <a:r>
              <a:rPr lang="en-US" sz="2800" b="0" i="0" u="none" strike="noStrike" cap="none" dirty="0">
                <a:solidFill>
                  <a:schemeClr val="dk1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 dm.</a:t>
            </a:r>
            <a:endParaRPr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74688" marR="0" lvl="0" indent="-3175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US" sz="2800" b="0" i="0" u="none" strike="noStrike" cap="none" dirty="0">
                <a:solidFill>
                  <a:schemeClr val="dk1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1 dm = 10 cm; 10 cm = 1dm.</a:t>
            </a:r>
            <a:endParaRPr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364" name="Google Shape;4364;p3"/>
          <p:cNvSpPr txBox="1"/>
          <p:nvPr/>
        </p:nvSpPr>
        <p:spPr>
          <a:xfrm>
            <a:off x="2566737" y="453296"/>
            <a:ext cx="2561920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0" i="0" u="none" strike="noStrike" cap="none">
                <a:solidFill>
                  <a:schemeClr val="dk1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a) Đề - xi - mét</a:t>
            </a:r>
            <a:endParaRPr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4365" name="Google Shape;4365;p3"/>
          <p:cNvGrpSpPr/>
          <p:nvPr/>
        </p:nvGrpSpPr>
        <p:grpSpPr>
          <a:xfrm>
            <a:off x="5336414" y="3085305"/>
            <a:ext cx="6324855" cy="2662825"/>
            <a:chOff x="5336414" y="3085305"/>
            <a:chExt cx="6324855" cy="2662825"/>
          </a:xfrm>
        </p:grpSpPr>
        <p:pic>
          <p:nvPicPr>
            <p:cNvPr id="4366" name="Google Shape;4366;p3"/>
            <p:cNvPicPr preferRelativeResize="0"/>
            <p:nvPr/>
          </p:nvPicPr>
          <p:blipFill rotWithShape="1">
            <a:blip r:embed="rId6">
              <a:alphaModFix/>
            </a:blip>
            <a:srcRect l="5525" t="1739" r="68269" b="64444"/>
            <a:stretch/>
          </p:blipFill>
          <p:spPr>
            <a:xfrm>
              <a:off x="9665330" y="3429000"/>
              <a:ext cx="1995939" cy="231913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4367" name="Google Shape;4367;p3"/>
            <p:cNvSpPr/>
            <p:nvPr/>
          </p:nvSpPr>
          <p:spPr>
            <a:xfrm>
              <a:off x="5883964" y="3085305"/>
              <a:ext cx="3887381" cy="1149728"/>
            </a:xfrm>
            <a:prstGeom prst="wedgeEllipseCallout">
              <a:avLst>
                <a:gd name="adj1" fmla="val 55418"/>
                <a:gd name="adj2" fmla="val 47667"/>
              </a:avLst>
            </a:prstGeom>
            <a:solidFill>
              <a:schemeClr val="lt1"/>
            </a:solidFill>
            <a:ln w="19050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endParaRPr>
            </a:p>
          </p:txBody>
        </p:sp>
        <p:sp>
          <p:nvSpPr>
            <p:cNvPr id="4368" name="Google Shape;4368;p3"/>
            <p:cNvSpPr/>
            <p:nvPr/>
          </p:nvSpPr>
          <p:spPr>
            <a:xfrm>
              <a:off x="5336414" y="3257922"/>
              <a:ext cx="4880729" cy="83099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400" dirty="0">
                  <a:solidFill>
                    <a:srgbClr val="000000"/>
                  </a:solidFill>
                  <a:latin typeface="Arial" panose="020B0604020202020204" pitchFamily="34" charset="0"/>
                  <a:ea typeface="Arial"/>
                  <a:cs typeface="Arial" panose="020B0604020202020204" pitchFamily="34" charset="0"/>
                  <a:sym typeface="Arial"/>
                </a:rPr>
                <a:t>Gang </a:t>
              </a:r>
              <a:r>
                <a:rPr lang="en-US" sz="2400" dirty="0" err="1">
                  <a:solidFill>
                    <a:srgbClr val="000000"/>
                  </a:solidFill>
                  <a:latin typeface="Arial" panose="020B0604020202020204" pitchFamily="34" charset="0"/>
                  <a:ea typeface="Arial"/>
                  <a:cs typeface="Arial" panose="020B0604020202020204" pitchFamily="34" charset="0"/>
                  <a:sym typeface="Arial"/>
                </a:rPr>
                <a:t>tay</a:t>
              </a:r>
              <a:r>
                <a:rPr lang="en-US" sz="2400" dirty="0">
                  <a:solidFill>
                    <a:srgbClr val="000000"/>
                  </a:solidFill>
                  <a:latin typeface="Arial" panose="020B0604020202020204" pitchFamily="34" charset="0"/>
                  <a:ea typeface="Arial"/>
                  <a:cs typeface="Arial" panose="020B0604020202020204" pitchFamily="34" charset="0"/>
                  <a:sym typeface="Arial"/>
                </a:rPr>
                <a:t> </a:t>
              </a:r>
              <a:r>
                <a:rPr lang="en-US" sz="2400" dirty="0" err="1">
                  <a:solidFill>
                    <a:srgbClr val="000000"/>
                  </a:solidFill>
                  <a:latin typeface="Arial" panose="020B0604020202020204" pitchFamily="34" charset="0"/>
                  <a:ea typeface="Arial"/>
                  <a:cs typeface="Arial" panose="020B0604020202020204" pitchFamily="34" charset="0"/>
                  <a:sym typeface="Arial"/>
                </a:rPr>
                <a:t>mình</a:t>
              </a:r>
              <a:r>
                <a:rPr lang="en-US" sz="2400" dirty="0">
                  <a:solidFill>
                    <a:srgbClr val="000000"/>
                  </a:solidFill>
                  <a:latin typeface="Arial" panose="020B0604020202020204" pitchFamily="34" charset="0"/>
                  <a:ea typeface="Arial"/>
                  <a:cs typeface="Arial" panose="020B0604020202020204" pitchFamily="34" charset="0"/>
                  <a:sym typeface="Arial"/>
                </a:rPr>
                <a:t> </a:t>
              </a:r>
              <a:r>
                <a:rPr lang="en-US" sz="2400" dirty="0" err="1">
                  <a:solidFill>
                    <a:srgbClr val="000000"/>
                  </a:solidFill>
                  <a:latin typeface="Arial" panose="020B0604020202020204" pitchFamily="34" charset="0"/>
                  <a:ea typeface="Arial"/>
                  <a:cs typeface="Arial" panose="020B0604020202020204" pitchFamily="34" charset="0"/>
                  <a:sym typeface="Arial"/>
                </a:rPr>
                <a:t>dài</a:t>
              </a:r>
              <a:r>
                <a:rPr lang="en-US" sz="2400" dirty="0">
                  <a:solidFill>
                    <a:srgbClr val="000000"/>
                  </a:solidFill>
                  <a:latin typeface="Arial" panose="020B0604020202020204" pitchFamily="34" charset="0"/>
                  <a:ea typeface="Arial"/>
                  <a:cs typeface="Arial" panose="020B0604020202020204" pitchFamily="34" charset="0"/>
                  <a:sym typeface="Arial"/>
                </a:rPr>
                <a:t> </a:t>
              </a:r>
              <a:endParaRPr dirty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400" dirty="0" err="1">
                  <a:solidFill>
                    <a:srgbClr val="000000"/>
                  </a:solidFill>
                  <a:latin typeface="Arial" panose="020B0604020202020204" pitchFamily="34" charset="0"/>
                  <a:ea typeface="Arial"/>
                  <a:cs typeface="Arial" panose="020B0604020202020204" pitchFamily="34" charset="0"/>
                  <a:sym typeface="Arial"/>
                </a:rPr>
                <a:t>khoảng</a:t>
              </a:r>
              <a:r>
                <a:rPr lang="en-US" sz="2400" dirty="0">
                  <a:solidFill>
                    <a:srgbClr val="000000"/>
                  </a:solidFill>
                  <a:latin typeface="Arial" panose="020B0604020202020204" pitchFamily="34" charset="0"/>
                  <a:ea typeface="Arial"/>
                  <a:cs typeface="Arial" panose="020B0604020202020204" pitchFamily="34" charset="0"/>
                  <a:sym typeface="Arial"/>
                </a:rPr>
                <a:t> 1 </a:t>
              </a:r>
              <a:r>
                <a:rPr lang="en-US" sz="2400" dirty="0" err="1">
                  <a:solidFill>
                    <a:srgbClr val="000000"/>
                  </a:solidFill>
                  <a:latin typeface="Arial" panose="020B0604020202020204" pitchFamily="34" charset="0"/>
                  <a:ea typeface="Arial"/>
                  <a:cs typeface="Arial" panose="020B0604020202020204" pitchFamily="34" charset="0"/>
                  <a:sym typeface="Arial"/>
                </a:rPr>
                <a:t>đề</a:t>
              </a:r>
              <a:r>
                <a:rPr lang="en-US" sz="2400" dirty="0">
                  <a:solidFill>
                    <a:srgbClr val="000000"/>
                  </a:solidFill>
                  <a:latin typeface="Arial" panose="020B0604020202020204" pitchFamily="34" charset="0"/>
                  <a:ea typeface="Arial"/>
                  <a:cs typeface="Arial" panose="020B0604020202020204" pitchFamily="34" charset="0"/>
                  <a:sym typeface="Arial"/>
                </a:rPr>
                <a:t>- xi- </a:t>
              </a:r>
              <a:r>
                <a:rPr lang="en-US" sz="2400" dirty="0" err="1">
                  <a:solidFill>
                    <a:srgbClr val="000000"/>
                  </a:solidFill>
                  <a:latin typeface="Arial" panose="020B0604020202020204" pitchFamily="34" charset="0"/>
                  <a:ea typeface="Arial"/>
                  <a:cs typeface="Arial" panose="020B0604020202020204" pitchFamily="34" charset="0"/>
                  <a:sym typeface="Arial"/>
                </a:rPr>
                <a:t>mét</a:t>
              </a:r>
              <a:r>
                <a:rPr lang="en-US" sz="2400" dirty="0">
                  <a:solidFill>
                    <a:srgbClr val="000000"/>
                  </a:solidFill>
                  <a:latin typeface="Arial" panose="020B0604020202020204" pitchFamily="34" charset="0"/>
                  <a:ea typeface="Arial"/>
                  <a:cs typeface="Arial" panose="020B0604020202020204" pitchFamily="34" charset="0"/>
                  <a:sym typeface="Arial"/>
                </a:rPr>
                <a:t>.</a:t>
              </a:r>
              <a:endParaRPr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1382643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3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43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3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3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3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43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4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43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43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43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6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73" name="Google Shape;4373;p4"/>
          <p:cNvPicPr preferRelativeResize="0"/>
          <p:nvPr/>
        </p:nvPicPr>
        <p:blipFill rotWithShape="1">
          <a:blip r:embed="rId3">
            <a:alphaModFix/>
          </a:blip>
          <a:srcRect b="46143"/>
          <a:stretch/>
        </p:blipFill>
        <p:spPr>
          <a:xfrm>
            <a:off x="1296411" y="707581"/>
            <a:ext cx="9599177" cy="3693459"/>
          </a:xfrm>
          <a:prstGeom prst="rect">
            <a:avLst/>
          </a:prstGeom>
          <a:noFill/>
          <a:ln>
            <a:noFill/>
          </a:ln>
        </p:spPr>
      </p:pic>
      <p:sp>
        <p:nvSpPr>
          <p:cNvPr id="4374" name="Google Shape;4374;p4"/>
          <p:cNvSpPr txBox="1"/>
          <p:nvPr/>
        </p:nvSpPr>
        <p:spPr>
          <a:xfrm>
            <a:off x="2566737" y="453296"/>
            <a:ext cx="1204176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dk1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b) Mét</a:t>
            </a:r>
            <a:endParaRPr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375" name="Google Shape;4375;p4"/>
          <p:cNvSpPr/>
          <p:nvPr/>
        </p:nvSpPr>
        <p:spPr>
          <a:xfrm>
            <a:off x="1296411" y="4249718"/>
            <a:ext cx="9599177" cy="2144293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 w="38100" cap="flat" cmpd="sng">
            <a:solidFill>
              <a:srgbClr val="71CFED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317500" marR="0" lvl="0" indent="-3175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US" sz="2800">
                <a:solidFill>
                  <a:schemeClr val="dk1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Mét là một đơn vị đo độ dài.</a:t>
            </a:r>
            <a:endParaRPr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17500" marR="0" lvl="0" indent="-3175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US" sz="2800">
                <a:solidFill>
                  <a:schemeClr val="dk1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Mét viết là m.</a:t>
            </a:r>
            <a:endParaRPr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17500" marR="0" lvl="0" indent="-3175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US" sz="2800">
                <a:solidFill>
                  <a:schemeClr val="dk1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1 m = 10 dm; 1 m = 100 cm; 10 dm = 1 m; 100 cm = 1m </a:t>
            </a:r>
            <a:endParaRPr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925153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3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3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3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3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oogle Shape;4384;p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2988588" y="1528361"/>
            <a:ext cx="5642456" cy="295442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43403179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84" name="Google Shape;4384;p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23808" y="145611"/>
            <a:ext cx="2325467" cy="1162735"/>
          </a:xfrm>
          <a:prstGeom prst="rect">
            <a:avLst/>
          </a:prstGeom>
          <a:noFill/>
          <a:ln>
            <a:noFill/>
          </a:ln>
        </p:spPr>
      </p:pic>
      <p:sp>
        <p:nvSpPr>
          <p:cNvPr id="4385" name="Google Shape;4385;p6"/>
          <p:cNvSpPr/>
          <p:nvPr/>
        </p:nvSpPr>
        <p:spPr>
          <a:xfrm>
            <a:off x="3367230" y="713408"/>
            <a:ext cx="1034386" cy="523220"/>
          </a:xfrm>
          <a:prstGeom prst="roundRect">
            <a:avLst>
              <a:gd name="adj" fmla="val 16667"/>
            </a:avLst>
          </a:prstGeom>
          <a:solidFill>
            <a:srgbClr val="FFC000">
              <a:alpha val="78823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 panose="020B0604020202020204" pitchFamily="34" charset="0"/>
              <a:ea typeface="Arial"/>
              <a:cs typeface="Arial" panose="020B0604020202020204" pitchFamily="34" charset="0"/>
              <a:sym typeface="Arial"/>
            </a:endParaRPr>
          </a:p>
        </p:txBody>
      </p:sp>
      <p:grpSp>
        <p:nvGrpSpPr>
          <p:cNvPr id="4386" name="Google Shape;4386;p6"/>
          <p:cNvGrpSpPr/>
          <p:nvPr/>
        </p:nvGrpSpPr>
        <p:grpSpPr>
          <a:xfrm>
            <a:off x="2749275" y="658544"/>
            <a:ext cx="1905202" cy="570588"/>
            <a:chOff x="1183343" y="1464304"/>
            <a:chExt cx="1905202" cy="570588"/>
          </a:xfrm>
        </p:grpSpPr>
        <p:sp>
          <p:nvSpPr>
            <p:cNvPr id="4387" name="Google Shape;4387;p6"/>
            <p:cNvSpPr txBox="1"/>
            <p:nvPr/>
          </p:nvSpPr>
          <p:spPr>
            <a:xfrm>
              <a:off x="1819587" y="1511671"/>
              <a:ext cx="1268958" cy="52322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800">
                  <a:solidFill>
                    <a:schemeClr val="dk1"/>
                  </a:solidFill>
                  <a:latin typeface="Arial" panose="020B0604020202020204" pitchFamily="34" charset="0"/>
                  <a:ea typeface="Arial"/>
                  <a:cs typeface="Arial" panose="020B0604020202020204" pitchFamily="34" charset="0"/>
                  <a:sym typeface="Arial"/>
                </a:rPr>
                <a:t>Số ?</a:t>
              </a:r>
              <a:endParaRPr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388" name="Google Shape;4388;p6"/>
            <p:cNvSpPr/>
            <p:nvPr/>
          </p:nvSpPr>
          <p:spPr>
            <a:xfrm>
              <a:off x="1183343" y="1464304"/>
              <a:ext cx="570588" cy="570588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600" b="1">
                  <a:solidFill>
                    <a:schemeClr val="lt1"/>
                  </a:solidFill>
                  <a:latin typeface="Arial" panose="020B0604020202020204" pitchFamily="34" charset="0"/>
                  <a:ea typeface="Arial"/>
                  <a:cs typeface="Arial" panose="020B0604020202020204" pitchFamily="34" charset="0"/>
                  <a:sym typeface="Arial"/>
                </a:rPr>
                <a:t>1</a:t>
              </a:r>
              <a:endParaRPr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4389" name="Google Shape;4389;p6"/>
          <p:cNvGrpSpPr/>
          <p:nvPr/>
        </p:nvGrpSpPr>
        <p:grpSpPr>
          <a:xfrm>
            <a:off x="666857" y="1576573"/>
            <a:ext cx="10350817" cy="594936"/>
            <a:chOff x="666857" y="1498114"/>
            <a:chExt cx="10350817" cy="594936"/>
          </a:xfrm>
        </p:grpSpPr>
        <p:sp>
          <p:nvSpPr>
            <p:cNvPr id="4390" name="Google Shape;4390;p6"/>
            <p:cNvSpPr txBox="1"/>
            <p:nvPr/>
          </p:nvSpPr>
          <p:spPr>
            <a:xfrm>
              <a:off x="666857" y="1498114"/>
              <a:ext cx="662361" cy="58477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200">
                  <a:solidFill>
                    <a:schemeClr val="dk1"/>
                  </a:solidFill>
                  <a:latin typeface="Arial" panose="020B0604020202020204" pitchFamily="34" charset="0"/>
                  <a:ea typeface="Arial"/>
                  <a:cs typeface="Arial" panose="020B0604020202020204" pitchFamily="34" charset="0"/>
                  <a:sym typeface="Arial"/>
                </a:rPr>
                <a:t>a) </a:t>
              </a:r>
              <a:endParaRPr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391" name="Google Shape;4391;p6"/>
            <p:cNvSpPr txBox="1"/>
            <p:nvPr/>
          </p:nvSpPr>
          <p:spPr>
            <a:xfrm>
              <a:off x="1234227" y="1631385"/>
              <a:ext cx="9783447" cy="461665"/>
            </a:xfrm>
            <a:prstGeom prst="rect">
              <a:avLst/>
            </a:prstGeom>
            <a:solidFill>
              <a:srgbClr val="FFFAC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400">
                  <a:solidFill>
                    <a:schemeClr val="dk1"/>
                  </a:solidFill>
                  <a:latin typeface="Arial" panose="020B0604020202020204" pitchFamily="34" charset="0"/>
                  <a:ea typeface="Arial"/>
                  <a:cs typeface="Arial" panose="020B0604020202020204" pitchFamily="34" charset="0"/>
                  <a:sym typeface="Arial"/>
                </a:rPr>
                <a:t>Mẫu:      2 dm = 20 cm; 		3 m = 30 dm;		   2 m = 200 cm</a:t>
              </a:r>
              <a:endParaRPr sz="2400">
                <a:solidFill>
                  <a:schemeClr val="dk1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endParaRPr>
            </a:p>
          </p:txBody>
        </p:sp>
      </p:grpSp>
      <p:grpSp>
        <p:nvGrpSpPr>
          <p:cNvPr id="4392" name="Google Shape;4392;p6"/>
          <p:cNvGrpSpPr/>
          <p:nvPr/>
        </p:nvGrpSpPr>
        <p:grpSpPr>
          <a:xfrm>
            <a:off x="1526471" y="2190057"/>
            <a:ext cx="10026365" cy="1569620"/>
            <a:chOff x="1406125" y="2114497"/>
            <a:chExt cx="10026365" cy="1569620"/>
          </a:xfrm>
        </p:grpSpPr>
        <p:sp>
          <p:nvSpPr>
            <p:cNvPr id="4393" name="Google Shape;4393;p6"/>
            <p:cNvSpPr txBox="1"/>
            <p:nvPr/>
          </p:nvSpPr>
          <p:spPr>
            <a:xfrm>
              <a:off x="1406125" y="2114497"/>
              <a:ext cx="10026365" cy="156962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lnSpc>
                  <a:spcPct val="2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400" dirty="0">
                  <a:solidFill>
                    <a:schemeClr val="dk1"/>
                  </a:solidFill>
                  <a:latin typeface="Arial" panose="020B0604020202020204" pitchFamily="34" charset="0"/>
                  <a:ea typeface="Arial"/>
                  <a:cs typeface="Arial" panose="020B0604020202020204" pitchFamily="34" charset="0"/>
                  <a:sym typeface="Arial"/>
                </a:rPr>
                <a:t>1 dm =          cm; 	        1 m =          dm; 	</a:t>
              </a:r>
              <a:r>
                <a:rPr lang="en-US" sz="2400">
                  <a:solidFill>
                    <a:schemeClr val="dk1"/>
                  </a:solidFill>
                  <a:latin typeface="Arial" panose="020B0604020202020204" pitchFamily="34" charset="0"/>
                  <a:ea typeface="Arial"/>
                  <a:cs typeface="Arial" panose="020B0604020202020204" pitchFamily="34" charset="0"/>
                  <a:sym typeface="Arial"/>
                </a:rPr>
                <a:t> 1 </a:t>
              </a:r>
              <a:r>
                <a:rPr lang="en-US" sz="2400" dirty="0">
                  <a:solidFill>
                    <a:schemeClr val="dk1"/>
                  </a:solidFill>
                  <a:latin typeface="Arial" panose="020B0604020202020204" pitchFamily="34" charset="0"/>
                  <a:ea typeface="Arial"/>
                  <a:cs typeface="Arial" panose="020B0604020202020204" pitchFamily="34" charset="0"/>
                  <a:sym typeface="Arial"/>
                </a:rPr>
                <a:t>m =             cm</a:t>
              </a:r>
              <a:endParaRPr sz="2400" dirty="0">
                <a:solidFill>
                  <a:schemeClr val="dk1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endParaRPr>
            </a:p>
            <a:p>
              <a:pPr marL="0" marR="0" lvl="0" indent="0" algn="l" rtl="0">
                <a:lnSpc>
                  <a:spcPct val="2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400" dirty="0">
                  <a:solidFill>
                    <a:schemeClr val="dk1"/>
                  </a:solidFill>
                  <a:latin typeface="Arial" panose="020B0604020202020204" pitchFamily="34" charset="0"/>
                  <a:ea typeface="Arial"/>
                  <a:cs typeface="Arial" panose="020B0604020202020204" pitchFamily="34" charset="0"/>
                  <a:sym typeface="Arial"/>
                </a:rPr>
                <a:t>4 dm =          cm; 	</a:t>
              </a:r>
              <a:r>
                <a:rPr lang="en-US" sz="2400">
                  <a:solidFill>
                    <a:schemeClr val="dk1"/>
                  </a:solidFill>
                  <a:latin typeface="Arial" panose="020B0604020202020204" pitchFamily="34" charset="0"/>
                  <a:ea typeface="Arial"/>
                  <a:cs typeface="Arial" panose="020B0604020202020204" pitchFamily="34" charset="0"/>
                  <a:sym typeface="Arial"/>
                </a:rPr>
                <a:t>     5 </a:t>
              </a:r>
              <a:r>
                <a:rPr lang="en-US" sz="2400" dirty="0">
                  <a:solidFill>
                    <a:schemeClr val="dk1"/>
                  </a:solidFill>
                  <a:latin typeface="Arial" panose="020B0604020202020204" pitchFamily="34" charset="0"/>
                  <a:ea typeface="Arial"/>
                  <a:cs typeface="Arial" panose="020B0604020202020204" pitchFamily="34" charset="0"/>
                  <a:sym typeface="Arial"/>
                </a:rPr>
                <a:t>m =          dm; 	 	3 m =             cm</a:t>
              </a:r>
              <a:endParaRPr sz="2400" dirty="0">
                <a:solidFill>
                  <a:schemeClr val="dk1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endParaRPr>
            </a:p>
          </p:txBody>
        </p:sp>
        <p:sp>
          <p:nvSpPr>
            <p:cNvPr id="4394" name="Google Shape;4394;p6"/>
            <p:cNvSpPr/>
            <p:nvPr/>
          </p:nvSpPr>
          <p:spPr>
            <a:xfrm>
              <a:off x="2538639" y="2258542"/>
              <a:ext cx="624189" cy="586885"/>
            </a:xfrm>
            <a:prstGeom prst="roundRect">
              <a:avLst>
                <a:gd name="adj" fmla="val 16667"/>
              </a:avLst>
            </a:prstGeom>
            <a:solidFill>
              <a:schemeClr val="lt1"/>
            </a:solidFill>
            <a:ln w="12700" cap="flat" cmpd="sng">
              <a:solidFill>
                <a:srgbClr val="FFC000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200">
                  <a:solidFill>
                    <a:srgbClr val="000000"/>
                  </a:solidFill>
                  <a:latin typeface="Arial" panose="020B0604020202020204" pitchFamily="34" charset="0"/>
                  <a:ea typeface="Arial"/>
                  <a:cs typeface="Arial" panose="020B0604020202020204" pitchFamily="34" charset="0"/>
                  <a:sym typeface="Arial"/>
                </a:rPr>
                <a:t>?</a:t>
              </a:r>
              <a:endParaRPr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395" name="Google Shape;4395;p6"/>
            <p:cNvSpPr/>
            <p:nvPr/>
          </p:nvSpPr>
          <p:spPr>
            <a:xfrm>
              <a:off x="2522024" y="3018354"/>
              <a:ext cx="700071" cy="586885"/>
            </a:xfrm>
            <a:prstGeom prst="roundRect">
              <a:avLst>
                <a:gd name="adj" fmla="val 16667"/>
              </a:avLst>
            </a:prstGeom>
            <a:solidFill>
              <a:schemeClr val="lt1"/>
            </a:solidFill>
            <a:ln w="12700" cap="flat" cmpd="sng">
              <a:solidFill>
                <a:srgbClr val="FFC000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200">
                  <a:solidFill>
                    <a:srgbClr val="000000"/>
                  </a:solidFill>
                  <a:latin typeface="Arial" panose="020B0604020202020204" pitchFamily="34" charset="0"/>
                  <a:ea typeface="Arial"/>
                  <a:cs typeface="Arial" panose="020B0604020202020204" pitchFamily="34" charset="0"/>
                  <a:sym typeface="Arial"/>
                </a:rPr>
                <a:t>?</a:t>
              </a:r>
              <a:endParaRPr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396" name="Google Shape;4396;p6"/>
            <p:cNvSpPr/>
            <p:nvPr/>
          </p:nvSpPr>
          <p:spPr>
            <a:xfrm>
              <a:off x="5752097" y="2278840"/>
              <a:ext cx="713719" cy="586885"/>
            </a:xfrm>
            <a:prstGeom prst="roundRect">
              <a:avLst>
                <a:gd name="adj" fmla="val 16667"/>
              </a:avLst>
            </a:prstGeom>
            <a:solidFill>
              <a:schemeClr val="lt1"/>
            </a:solidFill>
            <a:ln w="12700" cap="flat" cmpd="sng">
              <a:solidFill>
                <a:srgbClr val="FFC000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200">
                  <a:solidFill>
                    <a:srgbClr val="000000"/>
                  </a:solidFill>
                  <a:latin typeface="Arial" panose="020B0604020202020204" pitchFamily="34" charset="0"/>
                  <a:ea typeface="Arial"/>
                  <a:cs typeface="Arial" panose="020B0604020202020204" pitchFamily="34" charset="0"/>
                  <a:sym typeface="Arial"/>
                </a:rPr>
                <a:t>?</a:t>
              </a:r>
              <a:endParaRPr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397" name="Google Shape;4397;p6"/>
            <p:cNvSpPr/>
            <p:nvPr/>
          </p:nvSpPr>
          <p:spPr>
            <a:xfrm>
              <a:off x="5513872" y="3017665"/>
              <a:ext cx="713719" cy="586885"/>
            </a:xfrm>
            <a:prstGeom prst="roundRect">
              <a:avLst>
                <a:gd name="adj" fmla="val 16667"/>
              </a:avLst>
            </a:prstGeom>
            <a:solidFill>
              <a:schemeClr val="lt1"/>
            </a:solidFill>
            <a:ln w="12700" cap="flat" cmpd="sng">
              <a:solidFill>
                <a:srgbClr val="FFC000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200">
                  <a:solidFill>
                    <a:srgbClr val="000000"/>
                  </a:solidFill>
                  <a:latin typeface="Arial" panose="020B0604020202020204" pitchFamily="34" charset="0"/>
                  <a:ea typeface="Arial"/>
                  <a:cs typeface="Arial" panose="020B0604020202020204" pitchFamily="34" charset="0"/>
                  <a:sym typeface="Arial"/>
                </a:rPr>
                <a:t>?</a:t>
              </a:r>
              <a:endParaRPr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398" name="Google Shape;4398;p6"/>
            <p:cNvSpPr/>
            <p:nvPr/>
          </p:nvSpPr>
          <p:spPr>
            <a:xfrm>
              <a:off x="8783815" y="2301981"/>
              <a:ext cx="877349" cy="586885"/>
            </a:xfrm>
            <a:prstGeom prst="roundRect">
              <a:avLst>
                <a:gd name="adj" fmla="val 16667"/>
              </a:avLst>
            </a:prstGeom>
            <a:solidFill>
              <a:schemeClr val="lt1"/>
            </a:solidFill>
            <a:ln w="12700" cap="flat" cmpd="sng">
              <a:solidFill>
                <a:srgbClr val="FFC000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200">
                  <a:solidFill>
                    <a:srgbClr val="000000"/>
                  </a:solidFill>
                  <a:latin typeface="Arial" panose="020B0604020202020204" pitchFamily="34" charset="0"/>
                  <a:ea typeface="Arial"/>
                  <a:cs typeface="Arial" panose="020B0604020202020204" pitchFamily="34" charset="0"/>
                  <a:sym typeface="Arial"/>
                </a:rPr>
                <a:t>?</a:t>
              </a:r>
              <a:endParaRPr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399" name="Google Shape;4399;p6"/>
            <p:cNvSpPr/>
            <p:nvPr/>
          </p:nvSpPr>
          <p:spPr>
            <a:xfrm>
              <a:off x="8724729" y="3025820"/>
              <a:ext cx="877349" cy="586885"/>
            </a:xfrm>
            <a:prstGeom prst="roundRect">
              <a:avLst>
                <a:gd name="adj" fmla="val 16667"/>
              </a:avLst>
            </a:prstGeom>
            <a:solidFill>
              <a:schemeClr val="lt1"/>
            </a:solidFill>
            <a:ln w="12700" cap="flat" cmpd="sng">
              <a:solidFill>
                <a:srgbClr val="FFC000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200">
                  <a:solidFill>
                    <a:srgbClr val="000000"/>
                  </a:solidFill>
                  <a:latin typeface="Arial" panose="020B0604020202020204" pitchFamily="34" charset="0"/>
                  <a:ea typeface="Arial"/>
                  <a:cs typeface="Arial" panose="020B0604020202020204" pitchFamily="34" charset="0"/>
                  <a:sym typeface="Arial"/>
                </a:rPr>
                <a:t>?</a:t>
              </a:r>
              <a:endParaRPr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4400" name="Google Shape;4400;p6"/>
          <p:cNvGrpSpPr/>
          <p:nvPr/>
        </p:nvGrpSpPr>
        <p:grpSpPr>
          <a:xfrm>
            <a:off x="717957" y="3874162"/>
            <a:ext cx="7002145" cy="594936"/>
            <a:chOff x="666857" y="1498114"/>
            <a:chExt cx="7002145" cy="594936"/>
          </a:xfrm>
        </p:grpSpPr>
        <p:sp>
          <p:nvSpPr>
            <p:cNvPr id="4401" name="Google Shape;4401;p6"/>
            <p:cNvSpPr txBox="1"/>
            <p:nvPr/>
          </p:nvSpPr>
          <p:spPr>
            <a:xfrm>
              <a:off x="666857" y="1498114"/>
              <a:ext cx="662361" cy="58477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200">
                  <a:solidFill>
                    <a:schemeClr val="dk1"/>
                  </a:solidFill>
                  <a:latin typeface="Arial" panose="020B0604020202020204" pitchFamily="34" charset="0"/>
                  <a:ea typeface="Arial"/>
                  <a:cs typeface="Arial" panose="020B0604020202020204" pitchFamily="34" charset="0"/>
                  <a:sym typeface="Arial"/>
                </a:rPr>
                <a:t>b) </a:t>
              </a:r>
              <a:endParaRPr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402" name="Google Shape;4402;p6"/>
            <p:cNvSpPr txBox="1"/>
            <p:nvPr/>
          </p:nvSpPr>
          <p:spPr>
            <a:xfrm>
              <a:off x="1234227" y="1631385"/>
              <a:ext cx="6434775" cy="461665"/>
            </a:xfrm>
            <a:prstGeom prst="rect">
              <a:avLst/>
            </a:prstGeom>
            <a:solidFill>
              <a:srgbClr val="FFFAC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400">
                  <a:solidFill>
                    <a:schemeClr val="dk1"/>
                  </a:solidFill>
                  <a:latin typeface="Arial" panose="020B0604020202020204" pitchFamily="34" charset="0"/>
                  <a:ea typeface="Arial"/>
                  <a:cs typeface="Arial" panose="020B0604020202020204" pitchFamily="34" charset="0"/>
                  <a:sym typeface="Arial"/>
                </a:rPr>
                <a:t>Mẫu:      20 cm = 2 dm; 		30 dm = 3m</a:t>
              </a:r>
              <a:endParaRPr sz="2400">
                <a:solidFill>
                  <a:schemeClr val="dk1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endParaRPr>
            </a:p>
          </p:txBody>
        </p:sp>
      </p:grpSp>
      <p:grpSp>
        <p:nvGrpSpPr>
          <p:cNvPr id="4403" name="Google Shape;4403;p6"/>
          <p:cNvGrpSpPr/>
          <p:nvPr/>
        </p:nvGrpSpPr>
        <p:grpSpPr>
          <a:xfrm>
            <a:off x="2181760" y="4591433"/>
            <a:ext cx="9180576" cy="1569620"/>
            <a:chOff x="2162556" y="2088684"/>
            <a:chExt cx="9180576" cy="1569620"/>
          </a:xfrm>
        </p:grpSpPr>
        <p:sp>
          <p:nvSpPr>
            <p:cNvPr id="4404" name="Google Shape;4404;p6"/>
            <p:cNvSpPr txBox="1"/>
            <p:nvPr/>
          </p:nvSpPr>
          <p:spPr>
            <a:xfrm>
              <a:off x="2162556" y="2088684"/>
              <a:ext cx="9180576" cy="156962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lnSpc>
                  <a:spcPct val="2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400">
                  <a:solidFill>
                    <a:schemeClr val="dk1"/>
                  </a:solidFill>
                  <a:latin typeface="Arial" panose="020B0604020202020204" pitchFamily="34" charset="0"/>
                  <a:ea typeface="Arial"/>
                  <a:cs typeface="Arial" panose="020B0604020202020204" pitchFamily="34" charset="0"/>
                  <a:sym typeface="Arial"/>
                </a:rPr>
                <a:t>30 cm =           dm; 	        50 cm =           dm; 		</a:t>
              </a:r>
              <a:endParaRPr sz="2400">
                <a:solidFill>
                  <a:schemeClr val="dk1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endParaRPr>
            </a:p>
            <a:p>
              <a:pPr marL="0" marR="0" lvl="0" indent="0" algn="l" rtl="0">
                <a:lnSpc>
                  <a:spcPct val="2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400">
                  <a:solidFill>
                    <a:schemeClr val="dk1"/>
                  </a:solidFill>
                  <a:latin typeface="Arial" panose="020B0604020202020204" pitchFamily="34" charset="0"/>
                  <a:ea typeface="Arial"/>
                  <a:cs typeface="Arial" panose="020B0604020202020204" pitchFamily="34" charset="0"/>
                  <a:sym typeface="Arial"/>
                </a:rPr>
                <a:t>40 dm =           m; 	        20 dm =           m; 		</a:t>
              </a:r>
              <a:endParaRPr sz="2400">
                <a:solidFill>
                  <a:schemeClr val="dk1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endParaRPr>
            </a:p>
          </p:txBody>
        </p:sp>
        <p:sp>
          <p:nvSpPr>
            <p:cNvPr id="4405" name="Google Shape;4405;p6"/>
            <p:cNvSpPr/>
            <p:nvPr/>
          </p:nvSpPr>
          <p:spPr>
            <a:xfrm>
              <a:off x="3486107" y="2231281"/>
              <a:ext cx="713719" cy="586885"/>
            </a:xfrm>
            <a:prstGeom prst="roundRect">
              <a:avLst>
                <a:gd name="adj" fmla="val 16667"/>
              </a:avLst>
            </a:prstGeom>
            <a:solidFill>
              <a:schemeClr val="lt1"/>
            </a:solidFill>
            <a:ln w="12700" cap="flat" cmpd="sng">
              <a:solidFill>
                <a:srgbClr val="FFC000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200">
                  <a:solidFill>
                    <a:srgbClr val="000000"/>
                  </a:solidFill>
                  <a:latin typeface="Arial" panose="020B0604020202020204" pitchFamily="34" charset="0"/>
                  <a:ea typeface="Arial"/>
                  <a:cs typeface="Arial" panose="020B0604020202020204" pitchFamily="34" charset="0"/>
                  <a:sym typeface="Arial"/>
                </a:rPr>
                <a:t>?</a:t>
              </a:r>
              <a:endParaRPr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406" name="Google Shape;4406;p6"/>
            <p:cNvSpPr/>
            <p:nvPr/>
          </p:nvSpPr>
          <p:spPr>
            <a:xfrm>
              <a:off x="3472459" y="2986192"/>
              <a:ext cx="713719" cy="586885"/>
            </a:xfrm>
            <a:prstGeom prst="roundRect">
              <a:avLst>
                <a:gd name="adj" fmla="val 16667"/>
              </a:avLst>
            </a:prstGeom>
            <a:solidFill>
              <a:schemeClr val="lt1"/>
            </a:solidFill>
            <a:ln w="12700" cap="flat" cmpd="sng">
              <a:solidFill>
                <a:srgbClr val="FFC000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200">
                  <a:solidFill>
                    <a:srgbClr val="000000"/>
                  </a:solidFill>
                  <a:latin typeface="Arial" panose="020B0604020202020204" pitchFamily="34" charset="0"/>
                  <a:ea typeface="Arial"/>
                  <a:cs typeface="Arial" panose="020B0604020202020204" pitchFamily="34" charset="0"/>
                  <a:sym typeface="Arial"/>
                </a:rPr>
                <a:t>?</a:t>
              </a:r>
              <a:endParaRPr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407" name="Google Shape;4407;p6"/>
            <p:cNvSpPr/>
            <p:nvPr/>
          </p:nvSpPr>
          <p:spPr>
            <a:xfrm>
              <a:off x="6899666" y="2231281"/>
              <a:ext cx="713719" cy="586885"/>
            </a:xfrm>
            <a:prstGeom prst="roundRect">
              <a:avLst>
                <a:gd name="adj" fmla="val 16667"/>
              </a:avLst>
            </a:prstGeom>
            <a:solidFill>
              <a:schemeClr val="lt1"/>
            </a:solidFill>
            <a:ln w="12700" cap="flat" cmpd="sng">
              <a:solidFill>
                <a:srgbClr val="FFC000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200">
                  <a:solidFill>
                    <a:srgbClr val="000000"/>
                  </a:solidFill>
                  <a:latin typeface="Arial" panose="020B0604020202020204" pitchFamily="34" charset="0"/>
                  <a:ea typeface="Arial"/>
                  <a:cs typeface="Arial" panose="020B0604020202020204" pitchFamily="34" charset="0"/>
                  <a:sym typeface="Arial"/>
                </a:rPr>
                <a:t>?</a:t>
              </a:r>
              <a:endParaRPr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408" name="Google Shape;4408;p6"/>
            <p:cNvSpPr/>
            <p:nvPr/>
          </p:nvSpPr>
          <p:spPr>
            <a:xfrm>
              <a:off x="6872370" y="3000940"/>
              <a:ext cx="713719" cy="586885"/>
            </a:xfrm>
            <a:prstGeom prst="roundRect">
              <a:avLst>
                <a:gd name="adj" fmla="val 16667"/>
              </a:avLst>
            </a:prstGeom>
            <a:solidFill>
              <a:schemeClr val="lt1"/>
            </a:solidFill>
            <a:ln w="12700" cap="flat" cmpd="sng">
              <a:solidFill>
                <a:srgbClr val="FFC000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200">
                  <a:solidFill>
                    <a:srgbClr val="000000"/>
                  </a:solidFill>
                  <a:latin typeface="Arial" panose="020B0604020202020204" pitchFamily="34" charset="0"/>
                  <a:ea typeface="Arial"/>
                  <a:cs typeface="Arial" panose="020B0604020202020204" pitchFamily="34" charset="0"/>
                  <a:sym typeface="Arial"/>
                </a:rPr>
                <a:t>?</a:t>
              </a:r>
              <a:endParaRPr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4409" name="Google Shape;4409;p6"/>
          <p:cNvSpPr txBox="1"/>
          <p:nvPr/>
        </p:nvSpPr>
        <p:spPr>
          <a:xfrm>
            <a:off x="2749275" y="2377541"/>
            <a:ext cx="593969" cy="461624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dirty="0">
                <a:solidFill>
                  <a:srgbClr val="FF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10</a:t>
            </a:r>
            <a:endParaRPr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410" name="Google Shape;4410;p6"/>
          <p:cNvSpPr txBox="1"/>
          <p:nvPr/>
        </p:nvSpPr>
        <p:spPr>
          <a:xfrm>
            <a:off x="2790145" y="3133350"/>
            <a:ext cx="553099" cy="461624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rgbClr val="FF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40</a:t>
            </a:r>
            <a:endParaRPr sz="16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411" name="Google Shape;4411;p6"/>
          <p:cNvSpPr txBox="1"/>
          <p:nvPr/>
        </p:nvSpPr>
        <p:spPr>
          <a:xfrm>
            <a:off x="5966681" y="2392581"/>
            <a:ext cx="585417" cy="461624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dirty="0">
                <a:solidFill>
                  <a:srgbClr val="FF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10</a:t>
            </a:r>
            <a:endParaRPr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412" name="Google Shape;4412;p6"/>
          <p:cNvSpPr txBox="1"/>
          <p:nvPr/>
        </p:nvSpPr>
        <p:spPr>
          <a:xfrm>
            <a:off x="5776342" y="3109813"/>
            <a:ext cx="585417" cy="52322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rgbClr val="FF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50</a:t>
            </a:r>
            <a:endParaRPr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413" name="Google Shape;4413;p6"/>
          <p:cNvSpPr txBox="1"/>
          <p:nvPr/>
        </p:nvSpPr>
        <p:spPr>
          <a:xfrm>
            <a:off x="8981227" y="2477261"/>
            <a:ext cx="723215" cy="461624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dirty="0">
                <a:solidFill>
                  <a:srgbClr val="FF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100</a:t>
            </a:r>
            <a:endParaRPr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414" name="Google Shape;4414;p6"/>
          <p:cNvSpPr txBox="1"/>
          <p:nvPr/>
        </p:nvSpPr>
        <p:spPr>
          <a:xfrm>
            <a:off x="8871300" y="3124731"/>
            <a:ext cx="785793" cy="461624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dirty="0">
                <a:solidFill>
                  <a:srgbClr val="FF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300</a:t>
            </a:r>
            <a:endParaRPr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415" name="Google Shape;4415;p6"/>
          <p:cNvSpPr txBox="1"/>
          <p:nvPr/>
        </p:nvSpPr>
        <p:spPr>
          <a:xfrm>
            <a:off x="3650445" y="4805640"/>
            <a:ext cx="385042" cy="52322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rgbClr val="FF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3</a:t>
            </a:r>
            <a:endParaRPr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416" name="Google Shape;4416;p6"/>
          <p:cNvSpPr txBox="1"/>
          <p:nvPr/>
        </p:nvSpPr>
        <p:spPr>
          <a:xfrm>
            <a:off x="3708947" y="5529706"/>
            <a:ext cx="385042" cy="52322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dirty="0">
                <a:solidFill>
                  <a:srgbClr val="FF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4</a:t>
            </a:r>
            <a:endParaRPr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417" name="Google Shape;4417;p6"/>
          <p:cNvSpPr txBox="1"/>
          <p:nvPr/>
        </p:nvSpPr>
        <p:spPr>
          <a:xfrm>
            <a:off x="7122598" y="4776236"/>
            <a:ext cx="385042" cy="52322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rgbClr val="FF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5</a:t>
            </a:r>
            <a:endParaRPr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418" name="Google Shape;4418;p6"/>
          <p:cNvSpPr txBox="1"/>
          <p:nvPr/>
        </p:nvSpPr>
        <p:spPr>
          <a:xfrm>
            <a:off x="7099122" y="5533310"/>
            <a:ext cx="385042" cy="52322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rgbClr val="FF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2</a:t>
            </a:r>
            <a:endParaRPr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21749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3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3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3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4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4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4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23" name="Google Shape;4423;p7"/>
          <p:cNvSpPr/>
          <p:nvPr/>
        </p:nvSpPr>
        <p:spPr>
          <a:xfrm>
            <a:off x="7683910" y="1784555"/>
            <a:ext cx="3569111" cy="1091380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 w="38100" cap="flat" cmpd="sng">
            <a:solidFill>
              <a:srgbClr val="FFC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Phòng học lớp Mai dài</a:t>
            </a:r>
            <a:endParaRPr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424" name="Google Shape;4424;p7"/>
          <p:cNvSpPr/>
          <p:nvPr/>
        </p:nvSpPr>
        <p:spPr>
          <a:xfrm>
            <a:off x="7969049" y="4020886"/>
            <a:ext cx="2109019" cy="1352951"/>
          </a:xfrm>
          <a:prstGeom prst="ellipse">
            <a:avLst/>
          </a:prstGeom>
          <a:solidFill>
            <a:schemeClr val="lt1"/>
          </a:solidFill>
          <a:ln w="38100" cap="flat" cmpd="sng">
            <a:solidFill>
              <a:srgbClr val="EA8EA2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chemeClr val="dk1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10 m</a:t>
            </a:r>
            <a:endParaRPr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4425" name="Google Shape;4425;p7"/>
          <p:cNvCxnSpPr>
            <a:endCxn id="4424" idx="0"/>
          </p:cNvCxnSpPr>
          <p:nvPr/>
        </p:nvCxnSpPr>
        <p:spPr>
          <a:xfrm flipH="1">
            <a:off x="9023559" y="2875786"/>
            <a:ext cx="454800" cy="1145100"/>
          </a:xfrm>
          <a:prstGeom prst="straightConnector1">
            <a:avLst/>
          </a:prstGeom>
          <a:noFill/>
          <a:ln w="38100" cap="flat" cmpd="sng">
            <a:solidFill>
              <a:srgbClr val="00B0F0"/>
            </a:solidFill>
            <a:prstDash val="solid"/>
            <a:miter lim="800000"/>
            <a:headEnd type="none" w="sm" len="sm"/>
            <a:tailEnd type="none" w="sm" len="sm"/>
          </a:ln>
        </p:spPr>
      </p:cxnSp>
      <p:grpSp>
        <p:nvGrpSpPr>
          <p:cNvPr id="4426" name="Google Shape;4426;p7"/>
          <p:cNvGrpSpPr/>
          <p:nvPr/>
        </p:nvGrpSpPr>
        <p:grpSpPr>
          <a:xfrm>
            <a:off x="861482" y="555304"/>
            <a:ext cx="6615950" cy="570588"/>
            <a:chOff x="1183343" y="1464304"/>
            <a:chExt cx="6615950" cy="570588"/>
          </a:xfrm>
        </p:grpSpPr>
        <p:sp>
          <p:nvSpPr>
            <p:cNvPr id="4427" name="Google Shape;4427;p7"/>
            <p:cNvSpPr txBox="1"/>
            <p:nvPr/>
          </p:nvSpPr>
          <p:spPr>
            <a:xfrm>
              <a:off x="1819586" y="1511671"/>
              <a:ext cx="5979707" cy="52322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800">
                  <a:solidFill>
                    <a:schemeClr val="dk1"/>
                  </a:solidFill>
                  <a:latin typeface="Arial" panose="020B0604020202020204" pitchFamily="34" charset="0"/>
                  <a:ea typeface="Arial"/>
                  <a:cs typeface="Arial" panose="020B0604020202020204" pitchFamily="34" charset="0"/>
                  <a:sym typeface="Arial"/>
                </a:rPr>
                <a:t>Chọn độ dài thích hợp (Theo mẫu): </a:t>
              </a:r>
              <a:endParaRPr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428" name="Google Shape;4428;p7"/>
            <p:cNvSpPr/>
            <p:nvPr/>
          </p:nvSpPr>
          <p:spPr>
            <a:xfrm>
              <a:off x="1183343" y="1464304"/>
              <a:ext cx="570588" cy="570588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600" b="1">
                  <a:solidFill>
                    <a:schemeClr val="lt1"/>
                  </a:solidFill>
                  <a:latin typeface="Arial" panose="020B0604020202020204" pitchFamily="34" charset="0"/>
                  <a:ea typeface="Arial"/>
                  <a:cs typeface="Arial" panose="020B0604020202020204" pitchFamily="34" charset="0"/>
                  <a:sym typeface="Arial"/>
                </a:rPr>
                <a:t>2</a:t>
              </a:r>
              <a:endParaRPr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4429" name="Google Shape;4429;p7"/>
          <p:cNvSpPr/>
          <p:nvPr/>
        </p:nvSpPr>
        <p:spPr>
          <a:xfrm>
            <a:off x="766917" y="1784555"/>
            <a:ext cx="3303639" cy="1091380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 w="38100" cap="flat" cmpd="sng">
            <a:solidFill>
              <a:srgbClr val="FFC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Bàn học của Mai dài</a:t>
            </a:r>
            <a:endParaRPr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430" name="Google Shape;4430;p7"/>
          <p:cNvSpPr/>
          <p:nvPr/>
        </p:nvSpPr>
        <p:spPr>
          <a:xfrm>
            <a:off x="4541593" y="1784555"/>
            <a:ext cx="2730280" cy="1091380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 w="38100" cap="flat" cmpd="sng">
            <a:solidFill>
              <a:srgbClr val="FFC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Cái bút chì dài</a:t>
            </a:r>
            <a:endParaRPr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431" name="Google Shape;4431;p7"/>
          <p:cNvSpPr/>
          <p:nvPr/>
        </p:nvSpPr>
        <p:spPr>
          <a:xfrm>
            <a:off x="1582909" y="4020885"/>
            <a:ext cx="2109019" cy="1352951"/>
          </a:xfrm>
          <a:prstGeom prst="ellipse">
            <a:avLst/>
          </a:prstGeom>
          <a:solidFill>
            <a:schemeClr val="lt1"/>
          </a:solidFill>
          <a:ln w="38100" cap="flat" cmpd="sng">
            <a:solidFill>
              <a:srgbClr val="EA8EA2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chemeClr val="dk1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10 cm</a:t>
            </a:r>
            <a:endParaRPr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432" name="Google Shape;4432;p7"/>
          <p:cNvSpPr/>
          <p:nvPr/>
        </p:nvSpPr>
        <p:spPr>
          <a:xfrm>
            <a:off x="4852223" y="4020887"/>
            <a:ext cx="2109019" cy="1352951"/>
          </a:xfrm>
          <a:prstGeom prst="ellipse">
            <a:avLst/>
          </a:prstGeom>
          <a:solidFill>
            <a:schemeClr val="lt1"/>
          </a:solidFill>
          <a:ln w="38100" cap="flat" cmpd="sng">
            <a:solidFill>
              <a:srgbClr val="EA8EA2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chemeClr val="dk1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10 dm</a:t>
            </a:r>
            <a:endParaRPr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4433" name="Google Shape;4433;p7"/>
          <p:cNvCxnSpPr>
            <a:stCxn id="4430" idx="2"/>
            <a:endCxn id="4431" idx="0"/>
          </p:cNvCxnSpPr>
          <p:nvPr/>
        </p:nvCxnSpPr>
        <p:spPr>
          <a:xfrm rot="5400000">
            <a:off x="3699483" y="1813785"/>
            <a:ext cx="1145100" cy="3269400"/>
          </a:xfrm>
          <a:prstGeom prst="curvedConnector3">
            <a:avLst>
              <a:gd name="adj1" fmla="val 60297"/>
            </a:avLst>
          </a:prstGeom>
          <a:noFill/>
          <a:ln w="2857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4434" name="Google Shape;4434;p7"/>
          <p:cNvCxnSpPr>
            <a:stCxn id="4429" idx="2"/>
            <a:endCxn id="4432" idx="0"/>
          </p:cNvCxnSpPr>
          <p:nvPr/>
        </p:nvCxnSpPr>
        <p:spPr>
          <a:xfrm rot="-5400000" flipH="1">
            <a:off x="3590236" y="1704435"/>
            <a:ext cx="1145100" cy="3488100"/>
          </a:xfrm>
          <a:prstGeom prst="curvedConnector3">
            <a:avLst>
              <a:gd name="adj1" fmla="val 82192"/>
            </a:avLst>
          </a:prstGeom>
          <a:noFill/>
          <a:ln w="38100" cap="flat" cmpd="sng">
            <a:solidFill>
              <a:srgbClr val="00B050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4435" name="Google Shape;4435;p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764529" y="4238473"/>
            <a:ext cx="1689123" cy="228031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8031992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4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4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4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4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4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40" name="Google Shape;4440;p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57983" y="860877"/>
            <a:ext cx="10076033" cy="4693805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4441" name="Google Shape;4441;p8"/>
          <p:cNvGrpSpPr/>
          <p:nvPr/>
        </p:nvGrpSpPr>
        <p:grpSpPr>
          <a:xfrm>
            <a:off x="861482" y="378325"/>
            <a:ext cx="6615950" cy="570588"/>
            <a:chOff x="1183343" y="1464304"/>
            <a:chExt cx="6615950" cy="570588"/>
          </a:xfrm>
        </p:grpSpPr>
        <p:sp>
          <p:nvSpPr>
            <p:cNvPr id="4442" name="Google Shape;4442;p8"/>
            <p:cNvSpPr txBox="1"/>
            <p:nvPr/>
          </p:nvSpPr>
          <p:spPr>
            <a:xfrm>
              <a:off x="1819586" y="1511671"/>
              <a:ext cx="5979707" cy="52322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800">
                  <a:solidFill>
                    <a:schemeClr val="dk1"/>
                  </a:solidFill>
                  <a:latin typeface="Arial" panose="020B0604020202020204" pitchFamily="34" charset="0"/>
                  <a:ea typeface="Arial"/>
                  <a:cs typeface="Arial" panose="020B0604020202020204" pitchFamily="34" charset="0"/>
                  <a:sym typeface="Arial"/>
                </a:rPr>
                <a:t>Bạn nào nói đúng? </a:t>
              </a:r>
              <a:endParaRPr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443" name="Google Shape;4443;p8"/>
            <p:cNvSpPr/>
            <p:nvPr/>
          </p:nvSpPr>
          <p:spPr>
            <a:xfrm>
              <a:off x="1183343" y="1464304"/>
              <a:ext cx="570588" cy="570588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600" b="1">
                  <a:solidFill>
                    <a:schemeClr val="lt1"/>
                  </a:solidFill>
                  <a:latin typeface="Arial" panose="020B0604020202020204" pitchFamily="34" charset="0"/>
                  <a:ea typeface="Arial"/>
                  <a:cs typeface="Arial" panose="020B0604020202020204" pitchFamily="34" charset="0"/>
                  <a:sym typeface="Arial"/>
                </a:rPr>
                <a:t>3</a:t>
              </a:r>
              <a:endParaRPr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4444" name="Google Shape;4444;p8"/>
          <p:cNvSpPr txBox="1"/>
          <p:nvPr/>
        </p:nvSpPr>
        <p:spPr>
          <a:xfrm>
            <a:off x="855408" y="5771336"/>
            <a:ext cx="4554452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vi-VN" sz="2800">
                <a:solidFill>
                  <a:srgbClr val="FF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*</a:t>
            </a:r>
            <a:r>
              <a:rPr lang="en-US" sz="2800">
                <a:solidFill>
                  <a:srgbClr val="FF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 </a:t>
            </a:r>
            <a:r>
              <a:rPr lang="en-US" sz="2800">
                <a:solidFill>
                  <a:schemeClr val="dk1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Rô- bốt và Mai nói đúng.</a:t>
            </a:r>
            <a:endParaRPr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445" name="Google Shape;4445;p8"/>
          <p:cNvSpPr txBox="1"/>
          <p:nvPr/>
        </p:nvSpPr>
        <p:spPr>
          <a:xfrm>
            <a:off x="5299588" y="5771336"/>
            <a:ext cx="6030818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rgbClr val="FF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( 2 sải tay khoảng 2m; 2m = 200cm) </a:t>
            </a:r>
            <a:endParaRPr sz="2800">
              <a:solidFill>
                <a:srgbClr val="FF0000"/>
              </a:solidFill>
              <a:latin typeface="Arial" panose="020B0604020202020204" pitchFamily="34" charset="0"/>
              <a:ea typeface="Arial"/>
              <a:cs typeface="Arial" panose="020B0604020202020204" pitchFamily="34" charset="0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9301777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4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4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4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44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TextBox 49">
            <a:extLst>
              <a:ext uri="{FF2B5EF4-FFF2-40B4-BE49-F238E27FC236}">
                <a16:creationId xmlns:a16="http://schemas.microsoft.com/office/drawing/2014/main" id="{27A523A0-49BC-2F4F-AB74-4EA067CE4F72}"/>
              </a:ext>
            </a:extLst>
          </p:cNvPr>
          <p:cNvSpPr txBox="1"/>
          <p:nvPr/>
        </p:nvSpPr>
        <p:spPr>
          <a:xfrm>
            <a:off x="2867182" y="781136"/>
            <a:ext cx="613494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YÊU CẦU CẦN ĐẠT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AC28F713-904E-4259-9070-57BE1EFD4B24}"/>
              </a:ext>
            </a:extLst>
          </p:cNvPr>
          <p:cNvGrpSpPr/>
          <p:nvPr/>
        </p:nvGrpSpPr>
        <p:grpSpPr>
          <a:xfrm>
            <a:off x="986306" y="1535729"/>
            <a:ext cx="10187293" cy="1158955"/>
            <a:chOff x="774356" y="888444"/>
            <a:chExt cx="10187293" cy="1158955"/>
          </a:xfrm>
        </p:grpSpPr>
        <p:grpSp>
          <p:nvGrpSpPr>
            <p:cNvPr id="5" name="Group 4"/>
            <p:cNvGrpSpPr/>
            <p:nvPr/>
          </p:nvGrpSpPr>
          <p:grpSpPr>
            <a:xfrm>
              <a:off x="774356" y="888444"/>
              <a:ext cx="1085297" cy="714672"/>
              <a:chOff x="2485459" y="1975436"/>
              <a:chExt cx="1772914" cy="1393004"/>
            </a:xfrm>
          </p:grpSpPr>
          <p:pic>
            <p:nvPicPr>
              <p:cNvPr id="7" name="图片 6"/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485459" y="1975436"/>
                <a:ext cx="1772914" cy="1393004"/>
              </a:xfrm>
              <a:prstGeom prst="rect">
                <a:avLst/>
              </a:prstGeom>
            </p:spPr>
          </p:pic>
          <p:pic>
            <p:nvPicPr>
              <p:cNvPr id="8" name="图片 2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674444" y="2576026"/>
                <a:ext cx="341348" cy="792414"/>
              </a:xfrm>
              <a:prstGeom prst="rect">
                <a:avLst/>
              </a:prstGeom>
            </p:spPr>
          </p:pic>
          <p:pic>
            <p:nvPicPr>
              <p:cNvPr id="9" name="图片 9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969695" y="2331298"/>
                <a:ext cx="596041" cy="841269"/>
              </a:xfrm>
              <a:prstGeom prst="rect">
                <a:avLst/>
              </a:prstGeom>
            </p:spPr>
          </p:pic>
        </p:grp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14B26D2C-1BC9-4238-BC4C-795267AEDD6F}"/>
                </a:ext>
              </a:extLst>
            </p:cNvPr>
            <p:cNvSpPr txBox="1"/>
            <p:nvPr/>
          </p:nvSpPr>
          <p:spPr>
            <a:xfrm>
              <a:off x="2056569" y="1093292"/>
              <a:ext cx="8905080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1" i="0" u="none" strike="noStrike" kern="1200" cap="none" spc="0" normalizeH="0" baseline="0" noProof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/>
                  <a:ea typeface="+mn-ea"/>
                  <a:cs typeface="Arial" panose="020B0604020202020204" pitchFamily="34" charset="0"/>
                </a:rPr>
                <a:t>N</a:t>
              </a:r>
              <a:r>
                <a:rPr kumimoji="0" lang="vi-VN" sz="2800" b="1" i="0" u="none" strike="noStrike" kern="1200" cap="none" spc="0" normalizeH="0" baseline="0" noProof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/>
                  <a:ea typeface="+mn-ea"/>
                  <a:cs typeface="Arial" panose="020B0604020202020204" pitchFamily="34" charset="0"/>
                </a:rPr>
                <a:t>hận biết được các đơn vị đo độ dài đề-xi-mét, mét và quan hệ giữa các đơn vị đo độ dài đó.</a:t>
              </a:r>
              <a:endPara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endParaRPr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4C1EF139-4416-44FF-AC02-49D6B4DBE8EA}"/>
              </a:ext>
            </a:extLst>
          </p:cNvPr>
          <p:cNvGrpSpPr/>
          <p:nvPr/>
        </p:nvGrpSpPr>
        <p:grpSpPr>
          <a:xfrm>
            <a:off x="1093882" y="2852107"/>
            <a:ext cx="10187300" cy="1203793"/>
            <a:chOff x="752655" y="2065203"/>
            <a:chExt cx="10209001" cy="1119804"/>
          </a:xfrm>
        </p:grpSpPr>
        <p:grpSp>
          <p:nvGrpSpPr>
            <p:cNvPr id="11" name="Group 10"/>
            <p:cNvGrpSpPr/>
            <p:nvPr/>
          </p:nvGrpSpPr>
          <p:grpSpPr>
            <a:xfrm>
              <a:off x="752655" y="2065203"/>
              <a:ext cx="1085297" cy="714672"/>
              <a:chOff x="5056546" y="1975436"/>
              <a:chExt cx="1772914" cy="1393004"/>
            </a:xfrm>
          </p:grpSpPr>
          <p:pic>
            <p:nvPicPr>
              <p:cNvPr id="13" name="图片 11"/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056546" y="1975436"/>
                <a:ext cx="1772914" cy="1393004"/>
              </a:xfrm>
              <a:prstGeom prst="rect">
                <a:avLst/>
              </a:prstGeom>
            </p:spPr>
          </p:pic>
          <p:pic>
            <p:nvPicPr>
              <p:cNvPr id="14" name="图片 3"/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669550" y="2383789"/>
                <a:ext cx="455161" cy="736288"/>
              </a:xfrm>
              <a:prstGeom prst="rect">
                <a:avLst/>
              </a:prstGeom>
            </p:spPr>
          </p:pic>
          <p:pic>
            <p:nvPicPr>
              <p:cNvPr id="15" name="图片 5"/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242409" y="2576026"/>
                <a:ext cx="469353" cy="792414"/>
              </a:xfrm>
              <a:prstGeom prst="rect">
                <a:avLst/>
              </a:prstGeom>
            </p:spPr>
          </p:pic>
        </p:grp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D4F928FB-968A-4666-9173-178A617D7C9E}"/>
                </a:ext>
              </a:extLst>
            </p:cNvPr>
            <p:cNvSpPr txBox="1"/>
            <p:nvPr/>
          </p:nvSpPr>
          <p:spPr>
            <a:xfrm>
              <a:off x="2056576" y="2297469"/>
              <a:ext cx="8905080" cy="88753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1" i="0" u="none" strike="noStrike" kern="1200" cap="none" spc="0" normalizeH="0" baseline="0" noProof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/>
                  <a:ea typeface="+mn-ea"/>
                  <a:cs typeface="Arial" panose="020B0604020202020204" pitchFamily="34" charset="0"/>
                </a:rPr>
                <a:t>T</a:t>
              </a:r>
              <a:r>
                <a:rPr kumimoji="0" lang="vi-VN" sz="2800" b="1" i="0" u="none" strike="noStrike" kern="1200" cap="none" spc="0" normalizeH="0" baseline="0" noProof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/>
                  <a:ea typeface="+mn-ea"/>
                  <a:cs typeface="Arial" panose="020B0604020202020204" pitchFamily="34" charset="0"/>
                </a:rPr>
                <a:t>hực hiện chuyển đổi và ước lượng các số đo đơn giản theo độ dài của các đơn vị đo đã học.</a:t>
              </a:r>
              <a:endPara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endParaRPr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24926BE0-6FEB-4035-95CC-8282BD1C87A0}"/>
              </a:ext>
            </a:extLst>
          </p:cNvPr>
          <p:cNvGrpSpPr/>
          <p:nvPr/>
        </p:nvGrpSpPr>
        <p:grpSpPr>
          <a:xfrm>
            <a:off x="1282733" y="4534570"/>
            <a:ext cx="10340838" cy="1157108"/>
            <a:chOff x="778314" y="3315253"/>
            <a:chExt cx="10210371" cy="1062445"/>
          </a:xfrm>
        </p:grpSpPr>
        <p:grpSp>
          <p:nvGrpSpPr>
            <p:cNvPr id="17" name="Group 16"/>
            <p:cNvGrpSpPr/>
            <p:nvPr/>
          </p:nvGrpSpPr>
          <p:grpSpPr>
            <a:xfrm>
              <a:off x="778314" y="3315253"/>
              <a:ext cx="1085297" cy="714672"/>
              <a:chOff x="8317164" y="2100522"/>
              <a:chExt cx="1772914" cy="1393004"/>
            </a:xfrm>
          </p:grpSpPr>
          <p:pic>
            <p:nvPicPr>
              <p:cNvPr id="19" name="图片 12"/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317164" y="2100522"/>
                <a:ext cx="1772914" cy="1393004"/>
              </a:xfrm>
              <a:prstGeom prst="rect">
                <a:avLst/>
              </a:prstGeom>
            </p:spPr>
          </p:pic>
          <p:pic>
            <p:nvPicPr>
              <p:cNvPr id="20" name="图片 10"/>
              <p:cNvPicPr>
                <a:picLocks noChangeAspect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539363" y="2383789"/>
                <a:ext cx="560164" cy="826471"/>
              </a:xfrm>
              <a:prstGeom prst="rect">
                <a:avLst/>
              </a:prstGeom>
            </p:spPr>
          </p:pic>
          <p:pic>
            <p:nvPicPr>
              <p:cNvPr id="21" name="图片 13"/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9202645" y="2582875"/>
                <a:ext cx="560786" cy="865560"/>
              </a:xfrm>
              <a:prstGeom prst="rect">
                <a:avLst/>
              </a:prstGeom>
            </p:spPr>
          </p:pic>
        </p:grp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4EB37731-1288-4647-AC02-0AF79C340C8B}"/>
                </a:ext>
              </a:extLst>
            </p:cNvPr>
            <p:cNvSpPr txBox="1"/>
            <p:nvPr/>
          </p:nvSpPr>
          <p:spPr>
            <a:xfrm>
              <a:off x="2083605" y="3501646"/>
              <a:ext cx="8905080" cy="87605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/>
                  <a:ea typeface="+mn-ea"/>
                  <a:cs typeface="Arial" panose="020B0604020202020204" pitchFamily="34" charset="0"/>
                </a:rPr>
                <a:t>Phát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/>
                  <a:ea typeface="+mn-ea"/>
                  <a:cs typeface="Arial" panose="020B0604020202020204" pitchFamily="34" charset="0"/>
                </a:rPr>
                <a:t>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/>
                  <a:ea typeface="+mn-ea"/>
                  <a:cs typeface="Arial" panose="020B0604020202020204" pitchFamily="34" charset="0"/>
                </a:rPr>
                <a:t>triển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/>
                  <a:ea typeface="+mn-ea"/>
                  <a:cs typeface="Arial" panose="020B0604020202020204" pitchFamily="34" charset="0"/>
                </a:rPr>
                <a:t>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/>
                  <a:ea typeface="+mn-ea"/>
                  <a:cs typeface="Arial" panose="020B0604020202020204" pitchFamily="34" charset="0"/>
                </a:rPr>
                <a:t>năng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/>
                  <a:ea typeface="+mn-ea"/>
                  <a:cs typeface="Arial" panose="020B0604020202020204" pitchFamily="34" charset="0"/>
                </a:rPr>
                <a:t>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/>
                  <a:ea typeface="+mn-ea"/>
                  <a:cs typeface="Arial" panose="020B0604020202020204" pitchFamily="34" charset="0"/>
                </a:rPr>
                <a:t>lực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/>
                  <a:ea typeface="+mn-ea"/>
                  <a:cs typeface="Arial" panose="020B0604020202020204" pitchFamily="34" charset="0"/>
                </a:rPr>
                <a:t>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/>
                  <a:ea typeface="+mn-ea"/>
                  <a:cs typeface="Arial" panose="020B0604020202020204" pitchFamily="34" charset="0"/>
                </a:rPr>
                <a:t>giao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/>
                  <a:ea typeface="+mn-ea"/>
                  <a:cs typeface="Arial" panose="020B0604020202020204" pitchFamily="34" charset="0"/>
                </a:rPr>
                <a:t>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/>
                  <a:ea typeface="+mn-ea"/>
                  <a:cs typeface="Arial" panose="020B0604020202020204" pitchFamily="34" charset="0"/>
                </a:rPr>
                <a:t>tiếp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/>
                  <a:ea typeface="+mn-ea"/>
                  <a:cs typeface="Arial" panose="020B0604020202020204" pitchFamily="34" charset="0"/>
                </a:rPr>
                <a:t>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/>
                  <a:ea typeface="+mn-ea"/>
                  <a:cs typeface="Arial" panose="020B0604020202020204" pitchFamily="34" charset="0"/>
                </a:rPr>
                <a:t>toán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/>
                  <a:ea typeface="+mn-ea"/>
                  <a:cs typeface="Arial" panose="020B0604020202020204" pitchFamily="34" charset="0"/>
                </a:rPr>
                <a:t>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/>
                  <a:ea typeface="+mn-ea"/>
                  <a:cs typeface="Arial" panose="020B0604020202020204" pitchFamily="34" charset="0"/>
                </a:rPr>
                <a:t>học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/>
                  <a:ea typeface="+mn-ea"/>
                  <a:cs typeface="Arial" panose="020B0604020202020204" pitchFamily="34" charset="0"/>
                </a:rPr>
                <a:t> </a:t>
              </a:r>
              <a:r>
                <a:rPr kumimoji="0" lang="en-US" sz="2800" b="1" i="0" u="none" strike="noStrike" kern="1200" cap="none" spc="0" normalizeH="0" baseline="0" noProof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/>
                  <a:ea typeface="+mn-ea"/>
                  <a:cs typeface="Arial" panose="020B0604020202020204" pitchFamily="34" charset="0"/>
                </a:rPr>
                <a:t>và</a:t>
              </a:r>
              <a:r>
                <a:rPr kumimoji="0" lang="en-US" sz="2800" b="1" i="0" u="none" strike="noStrike" kern="1200" cap="none" spc="0" normalizeH="0" baseline="0" noProof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/>
                  <a:ea typeface="+mn-ea"/>
                  <a:cs typeface="Arial" panose="020B0604020202020204" pitchFamily="34" charset="0"/>
                </a:rPr>
                <a:t> </a:t>
              </a:r>
              <a:r>
                <a:rPr kumimoji="0" lang="vi-VN" sz="2800" b="1" i="0" u="none" strike="noStrike" kern="1200" cap="none" spc="0" normalizeH="0" baseline="0" noProof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/>
                  <a:ea typeface="+mn-ea"/>
                  <a:cs typeface="Arial" panose="020B0604020202020204" pitchFamily="34" charset="0"/>
                </a:rPr>
                <a:t>tư duy, lập luận toán học</a:t>
              </a:r>
              <a:r>
                <a:rPr kumimoji="0" lang="en-US" sz="2800" b="1" i="0" u="none" strike="noStrike" kern="1200" cap="none" spc="0" normalizeH="0" baseline="0" noProof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/>
                  <a:ea typeface="+mn-ea"/>
                  <a:cs typeface="Arial" panose="020B0604020202020204" pitchFamily="34" charset="0"/>
                </a:rPr>
                <a:t>.</a:t>
              </a:r>
              <a:endPara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1131087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4">
      <a:majorFont>
        <a:latin typeface="UTM Cookies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5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3">
      <a:majorFont>
        <a:latin typeface="Arial"/>
        <a:ea typeface="Arial"/>
        <a:cs typeface=""/>
      </a:majorFont>
      <a:minorFont>
        <a:latin typeface="Arial"/>
        <a:ea typeface="Arial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6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3">
      <a:majorFont>
        <a:latin typeface="Arial"/>
        <a:ea typeface="Arial"/>
        <a:cs typeface=""/>
      </a:majorFont>
      <a:minorFont>
        <a:latin typeface="Arial"/>
        <a:ea typeface="Arial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1446</TotalTime>
  <Words>473</Words>
  <Application>Microsoft Office PowerPoint</Application>
  <PresentationFormat>Widescreen</PresentationFormat>
  <Paragraphs>77</Paragraphs>
  <Slides>11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11</vt:i4>
      </vt:variant>
    </vt:vector>
  </HeadingPairs>
  <TitlesOfParts>
    <vt:vector size="22" baseType="lpstr">
      <vt:lpstr>等线</vt:lpstr>
      <vt:lpstr>Microsoft YaHei</vt:lpstr>
      <vt:lpstr>Arial</vt:lpstr>
      <vt:lpstr>Arial-Rounded</vt:lpstr>
      <vt:lpstr>Calibri</vt:lpstr>
      <vt:lpstr>Calibri Light</vt:lpstr>
      <vt:lpstr>UTM Cookies</vt:lpstr>
      <vt:lpstr>Office Theme</vt:lpstr>
      <vt:lpstr>1_Office Theme</vt:lpstr>
      <vt:lpstr>5_Office Theme</vt:lpstr>
      <vt:lpstr>6_Office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trang</dc:creator>
  <cp:lastModifiedBy>Nguyễn Thu Hường</cp:lastModifiedBy>
  <cp:revision>7</cp:revision>
  <dcterms:created xsi:type="dcterms:W3CDTF">2022-03-08T15:40:16Z</dcterms:created>
  <dcterms:modified xsi:type="dcterms:W3CDTF">2022-03-18T03:06:17Z</dcterms:modified>
</cp:coreProperties>
</file>