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6"/>
  </p:notesMasterIdLst>
  <p:sldIdLst>
    <p:sldId id="260" r:id="rId3"/>
    <p:sldId id="314" r:id="rId4"/>
    <p:sldId id="312" r:id="rId5"/>
    <p:sldId id="289" r:id="rId6"/>
    <p:sldId id="306" r:id="rId7"/>
    <p:sldId id="313" r:id="rId8"/>
    <p:sldId id="285" r:id="rId9"/>
    <p:sldId id="290" r:id="rId10"/>
    <p:sldId id="298" r:id="rId11"/>
    <p:sldId id="309" r:id="rId12"/>
    <p:sldId id="315" r:id="rId13"/>
    <p:sldId id="2007577127" r:id="rId14"/>
    <p:sldId id="311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14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6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Tiết</a:t>
            </a:r>
            <a:r>
              <a:rPr lang="en-US" sz="360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vi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ảnh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F81BD">
                      <a:lumMod val="5000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>
            <a:cxnSpLocks/>
          </p:cNvCxnSpPr>
          <p:nvPr/>
        </p:nvCxnSpPr>
        <p:spPr>
          <a:xfrm flipH="1">
            <a:off x="5743575" y="2523744"/>
            <a:ext cx="4406265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427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253</cp:revision>
  <dcterms:created xsi:type="dcterms:W3CDTF">2021-06-02T01:34:28Z</dcterms:created>
  <dcterms:modified xsi:type="dcterms:W3CDTF">2022-03-14T03:01:59Z</dcterms:modified>
</cp:coreProperties>
</file>