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</p:sldMasterIdLst>
  <p:notesMasterIdLst>
    <p:notesMasterId r:id="rId19"/>
  </p:notesMasterIdLst>
  <p:sldIdLst>
    <p:sldId id="260" r:id="rId3"/>
    <p:sldId id="338" r:id="rId4"/>
    <p:sldId id="307" r:id="rId5"/>
    <p:sldId id="289" r:id="rId6"/>
    <p:sldId id="284" r:id="rId7"/>
    <p:sldId id="285" r:id="rId8"/>
    <p:sldId id="290" r:id="rId9"/>
    <p:sldId id="298" r:id="rId10"/>
    <p:sldId id="299" r:id="rId11"/>
    <p:sldId id="303" r:id="rId12"/>
    <p:sldId id="304" r:id="rId13"/>
    <p:sldId id="305" r:id="rId14"/>
    <p:sldId id="306" r:id="rId15"/>
    <p:sldId id="2007577128" r:id="rId16"/>
    <p:sldId id="2007577127" r:id="rId17"/>
    <p:sldId id="301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66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7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9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9" r:id="rId12"/>
    <p:sldLayoutId id="2147483708" r:id="rId13"/>
    <p:sldLayoutId id="2147483707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05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9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microsoft.com/office/2007/relationships/hdphoto" Target="../media/hdphoto6.wdp"/><Relationship Id="rId12" Type="http://schemas.openxmlformats.org/officeDocument/2006/relationships/image" Target="../media/image51.png"/><Relationship Id="rId17" Type="http://schemas.microsoft.com/office/2007/relationships/hdphoto" Target="../media/hdphoto11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7.wdp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12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3.wdp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4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13.wdp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5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6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13.wdp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529523" cy="1275161"/>
            <a:chOff x="1523998" y="0"/>
            <a:chExt cx="2190751" cy="12751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D.953</a:t>
            </a:r>
            <a:endParaRPr lang="en-US" sz="5335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5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99" b="1" i="0" u="none" strike="noStrike" kern="1200" cap="none" spc="0" normalizeH="0" baseline="0" noProof="0" dirty="0">
                  <a:ln>
                    <a:noFill/>
                  </a:ln>
                  <a:solidFill>
                    <a:srgbClr val="E1381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  <a:endParaRPr kumimoji="0" lang="zh-CN" alt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E138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zh-CN" altLang="en-US" sz="2599" b="1" i="0" u="none" strike="noStrike" kern="1200" cap="none" spc="0" normalizeH="0" baseline="0" noProof="0" dirty="0">
              <a:ln>
                <a:noFill/>
              </a:ln>
              <a:solidFill>
                <a:srgbClr val="DC69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zh-CN" sz="2599" b="1" i="0" u="none" strike="noStrike" kern="1200" cap="none" spc="0" normalizeH="0" baseline="0" noProof="0" dirty="0" err="1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zh-CN" sz="2599" b="1" i="0" u="none" strike="noStrike" kern="1200" cap="none" spc="0" normalizeH="0" baseline="0" noProof="0" dirty="0">
                <a:ln>
                  <a:noFill/>
                </a:ln>
                <a:solidFill>
                  <a:srgbClr val="DC69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zh-CN" altLang="en-US" sz="2599" b="1" i="0" u="none" strike="noStrike" kern="1200" cap="none" spc="0" normalizeH="0" baseline="0" noProof="0" dirty="0">
              <a:ln>
                <a:noFill/>
              </a:ln>
              <a:solidFill>
                <a:srgbClr val="DC69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99" b="1" i="0" u="none" strike="noStrike" kern="1200" cap="none" spc="0" normalizeH="0" baseline="0" noProof="0" dirty="0">
                  <a:ln>
                    <a:noFill/>
                  </a:ln>
                  <a:solidFill>
                    <a:srgbClr val="E1381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lang="zh-CN" alt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E138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44806" y="2136982"/>
            <a:ext cx="4854214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983806" y="2828835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Tiết 2( trang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51, 52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44806" y="2136982"/>
            <a:ext cx="4854214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3999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Số?</a:t>
              </a:r>
              <a:endParaRPr lang="en-US" sz="2800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BDECA0-3AC5-436E-80D4-DA965AE0B194}"/>
              </a:ext>
            </a:extLst>
          </p:cNvPr>
          <p:cNvSpPr/>
          <p:nvPr/>
        </p:nvSpPr>
        <p:spPr>
          <a:xfrm>
            <a:off x="5020935" y="575781"/>
            <a:ext cx="5720564" cy="11344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trên tia số hơn kém nhau 1 đơn vị, sắp xếp theo thứ tự tăng dần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366</Words>
  <Application>Microsoft Office PowerPoint</Application>
  <PresentationFormat>Widescreen</PresentationFormat>
  <Paragraphs>114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UTM Cookies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191</cp:revision>
  <dcterms:created xsi:type="dcterms:W3CDTF">2021-06-02T01:34:28Z</dcterms:created>
  <dcterms:modified xsi:type="dcterms:W3CDTF">2022-03-06T16:24:26Z</dcterms:modified>
</cp:coreProperties>
</file>