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5"/>
  </p:notesMasterIdLst>
  <p:sldIdLst>
    <p:sldId id="301" r:id="rId3"/>
    <p:sldId id="260" r:id="rId4"/>
    <p:sldId id="292" r:id="rId5"/>
    <p:sldId id="338" r:id="rId6"/>
    <p:sldId id="286" r:id="rId7"/>
    <p:sldId id="288" r:id="rId8"/>
    <p:sldId id="287" r:id="rId9"/>
    <p:sldId id="293" r:id="rId10"/>
    <p:sldId id="300" r:id="rId11"/>
    <p:sldId id="339" r:id="rId12"/>
    <p:sldId id="2007577127" r:id="rId13"/>
    <p:sldId id="303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325C0-93FD-4DA1-A5E8-9B3166E9D5F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3CAC6-8848-4A0C-9E57-26B8B827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4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1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8.gi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7.svg"/><Relationship Id="rId4" Type="http://schemas.openxmlformats.org/officeDocument/2006/relationships/image" Target="../media/image4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0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06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04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10140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769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352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1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8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78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  <p:sldLayoutId id="2147483704" r:id="rId24"/>
    <p:sldLayoutId id="2147483708" r:id="rId25"/>
    <p:sldLayoutId id="2147483707" r:id="rId26"/>
    <p:sldLayoutId id="2147483705" r:id="rId27"/>
    <p:sldLayoutId id="214748370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20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51" y="0"/>
            <a:ext cx="9141795" cy="6855520"/>
          </a:xfrm>
          <a:prstGeom prst="rect">
            <a:avLst/>
          </a:prstGeom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055441" y="1844824"/>
            <a:ext cx="92503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字魂17号-萌趣果冻体"/>
                <a:cs typeface="Times New Roman" pitchFamily="18" charset="0"/>
              </a:rPr>
              <a:t>Chào mừng các con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字魂17号-萌趣果冻体"/>
                <a:cs typeface="Times New Roman" pitchFamily="18" charset="0"/>
              </a:rPr>
              <a:t>đến với giờ học Toán!!!</a:t>
            </a:r>
            <a:endParaRPr lang="en-US" altLang="zh-CN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ea typeface="字魂17号-萌趣果冻体"/>
              <a:cs typeface="Times New Roman" pitchFamily="18" charset="0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54" y="4216123"/>
            <a:ext cx="2391539" cy="2671178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53" y="1241"/>
            <a:ext cx="1575692" cy="2268995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26" y="1496717"/>
            <a:ext cx="1271022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030" y="2709107"/>
            <a:ext cx="1113292" cy="968164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99" b="1" i="0" u="none" strike="noStrike" kern="1200" cap="none" spc="0" normalizeH="0" baseline="0" noProof="0" dirty="0">
                  <a:ln>
                    <a:noFill/>
                  </a:ln>
                  <a:solidFill>
                    <a:srgbClr val="E1381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  <a:endParaRPr kumimoji="0" lang="zh-CN" alt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E138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4333" y="2844740"/>
            <a:ext cx="5543172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</a:t>
            </a:r>
            <a:r>
              <a:rPr kumimoji="0" lang="vi-VN" altLang="zh-CN" sz="2599" b="1" i="0" u="none" strike="noStrike" kern="1200" cap="none" spc="0" normalizeH="0" baseline="0" noProof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</a:t>
            </a:r>
            <a:r>
              <a:rPr kumimoji="0" lang="en-US" altLang="zh-CN" sz="2599" b="1" i="0" u="none" strike="noStrike" kern="1200" cap="none" spc="0" normalizeH="0" baseline="0" noProof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chục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zh-CN" altLang="en-US" sz="2599" b="1" i="0" u="none" strike="noStrike" kern="1200" cap="none" spc="0" normalizeH="0" baseline="0" noProof="0" dirty="0">
              <a:ln>
                <a:noFill/>
              </a:ln>
              <a:solidFill>
                <a:srgbClr val="DC69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4333" y="4060064"/>
            <a:ext cx="5399194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zh-CN" sz="2599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599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zh-CN" sz="2599" b="1" i="0" u="none" strike="noStrike" kern="1200" cap="none" spc="0" normalizeH="0" baseline="0" noProof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zh-CN" altLang="en-US" sz="2599" b="1" i="0" u="none" strike="noStrike" kern="1200" cap="none" spc="0" normalizeH="0" baseline="0" noProof="0" dirty="0">
              <a:ln>
                <a:noFill/>
              </a:ln>
              <a:solidFill>
                <a:srgbClr val="DC69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4495" y="3932925"/>
            <a:ext cx="1025114" cy="968164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99" b="1" i="0" u="none" strike="noStrike" kern="1200" cap="none" spc="0" normalizeH="0" baseline="0" noProof="0" dirty="0">
                  <a:ln>
                    <a:noFill/>
                  </a:ln>
                  <a:solidFill>
                    <a:srgbClr val="E1381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zh-CN" alt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E138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7392" y="2136982"/>
            <a:ext cx="3973075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Zebrawood" panose="02040603050506020204" pitchFamily="18" charset="0"/>
                <a:ea typeface="+mn-ea"/>
                <a:cs typeface="+mn-cs"/>
              </a:rPr>
              <a:t>YÊU CẦU CẦN ĐẠT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Zebrawoo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1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83806" y="2828835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1( trang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50, 51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0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87716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0095" y="2428478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50:SO</a:t>
            </a:r>
            <a:r>
              <a:rPr kumimoji="0" lang="en-US" sz="4400" b="0" i="0" u="none" strike="noStrike" kern="1200" cap="none" spc="0" normalizeH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SÁNH CÁC SỐ TRÒN TRĂM, TRÒN CHỤC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1" y="223582"/>
            <a:ext cx="2190752" cy="1080288"/>
            <a:chOff x="1523997" y="0"/>
            <a:chExt cx="2190752" cy="10802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7" y="3070"/>
              <a:ext cx="2190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SỐ TRONG PHẠM VI 1000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8349" y="3760502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030" y="2709107"/>
            <a:ext cx="1113292" cy="968164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7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4333" y="2844740"/>
            <a:ext cx="5543172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altLang="zh-CN" sz="2599" b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zh-CN" sz="2599" b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59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4333" y="4060064"/>
            <a:ext cx="5399194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4495" y="3932925"/>
            <a:ext cx="1025114" cy="968164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7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7392" y="2136982"/>
            <a:ext cx="3973075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9">
                <a:solidFill>
                  <a:srgbClr val="00B0F0"/>
                </a:solidFill>
                <a:latin typeface="UTM Zebrawood" panose="02040603050506020204" pitchFamily="18" charset="0"/>
              </a:rPr>
              <a:t>YÊU CẦU CẦN ĐẠT</a:t>
            </a:r>
            <a:endParaRPr lang="en-US" sz="3999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err="1"/>
              <a:t>được</a:t>
            </a:r>
            <a:r>
              <a:rPr lang="en-US" sz="2800"/>
              <a:t> các </a:t>
            </a:r>
            <a:r>
              <a:rPr lang="en-US" sz="2800" dirty="0"/>
              <a:t>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/>
              <a:t>: 480kg, 400kg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en-VN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en-VN" sz="6000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923330"/>
            <a:chOff x="7921929" y="4098709"/>
            <a:chExt cx="181981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923330"/>
            <a:chOff x="7921929" y="4098709"/>
            <a:chExt cx="181981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NKNOELEADERBOARD" val="1279543783"/>
  <p:tag name="MMPROD_UIDATA" val="&lt;database version=&quot;10.0&quot;&gt;&lt;object type=&quot;1&quot; unique_id=&quot;10001&quot;&gt;&lt;object type=&quot;2&quot; unique_id=&quot;10144&quot;&gt;&lt;object type=&quot;3&quot; unique_id=&quot;10158&quot;&gt;&lt;property id=&quot;20148&quot; value=&quot;5&quot;/&gt;&lt;property id=&quot;20300&quot; value=&quot;Slide 5&quot;/&gt;&lt;property id=&quot;20307&quot; value=&quot;292&quot;/&gt;&lt;/object&gt;&lt;object type=&quot;3&quot; unique_id=&quot;10159&quot;&gt;&lt;property id=&quot;20148&quot; value=&quot;5&quot;/&gt;&lt;property id=&quot;20300&quot; value=&quot;Slide 6&quot;/&gt;&lt;property id=&quot;20307&quot; value=&quot;286&quot;/&gt;&lt;/object&gt;&lt;object type=&quot;3&quot; unique_id=&quot;10160&quot;&gt;&lt;property id=&quot;20148&quot; value=&quot;5&quot;/&gt;&lt;property id=&quot;20300&quot; value=&quot;Slide 7&quot;/&gt;&lt;property id=&quot;20307&quot; value=&quot;288&quot;/&gt;&lt;/object&gt;&lt;object type=&quot;3&quot; unique_id=&quot;10161&quot;&gt;&lt;property id=&quot;20148&quot; value=&quot;5&quot;/&gt;&lt;property id=&quot;20300&quot; value=&quot;Slide 8&quot;/&gt;&lt;property id=&quot;20307&quot; value=&quot;287&quot;/&gt;&lt;/object&gt;&lt;object type=&quot;3&quot; unique_id=&quot;10162&quot;&gt;&lt;property id=&quot;20148&quot; value=&quot;5&quot;/&gt;&lt;property id=&quot;20300&quot; value=&quot;Slide 9&quot;/&gt;&lt;property id=&quot;20307&quot; value=&quot;293&quot;/&gt;&lt;/object&gt;&lt;object type=&quot;3&quot; unique_id=&quot;10163&quot;&gt;&lt;property id=&quot;20148&quot; value=&quot;5&quot;/&gt;&lt;property id=&quot;20300&quot; value=&quot;Slide 10&quot;/&gt;&lt;property id=&quot;20307&quot; value=&quot;300&quot;/&gt;&lt;/object&gt;&lt;object type=&quot;3&quot; unique_id=&quot;10227&quot;&gt;&lt;property id=&quot;20148&quot; value=&quot;5&quot;/&gt;&lt;property id=&quot;20300&quot; value=&quot;Slide 1&quot;/&gt;&lt;property id=&quot;20307&quot; value=&quot;301&quot;/&gt;&lt;/object&gt;&lt;object type=&quot;3&quot; unique_id=&quot;10299&quot;&gt;&lt;property id=&quot;20148&quot; value=&quot;5&quot;/&gt;&lt;property id=&quot;20300&quot; value=&quot;Slide 11&quot;/&gt;&lt;property id=&quot;20307&quot; value=&quot;303&quot;/&gt;&lt;/object&gt;&lt;object type=&quot;3&quot; unique_id=&quot;10401&quot;&gt;&lt;property id=&quot;20148&quot; value=&quot;5&quot;/&gt;&lt;property id=&quot;20300&quot; value=&quot;Slide 2&quot;/&gt;&lt;property id=&quot;20307&quot; value=&quot;305&quot;/&gt;&lt;/object&gt;&lt;object type=&quot;3&quot; unique_id=&quot;10402&quot;&gt;&lt;property id=&quot;20148&quot; value=&quot;5&quot;/&gt;&lt;property id=&quot;20300&quot; value=&quot;Slide 3&quot;/&gt;&lt;property id=&quot;20307&quot; value=&quot;306&quot;/&gt;&lt;/object&gt;&lt;object type=&quot;3&quot; unique_id=&quot;10403&quot;&gt;&lt;property id=&quot;20148&quot; value=&quot;5&quot;/&gt;&lt;property id=&quot;20300&quot; value=&quot;Slide 4&quot;/&gt;&lt;property id=&quot;20307&quot; value=&quot;307&quot;/&gt;&lt;/object&gt;&lt;/object&gt;&lt;object type=&quot;8&quot; unique_id=&quot;101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298</Words>
  <Application>Microsoft Office PowerPoint</Application>
  <PresentationFormat>Widescreen</PresentationFormat>
  <Paragraphs>55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UTM Cookies</vt:lpstr>
      <vt:lpstr>UTM Zebrawood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146</cp:revision>
  <dcterms:created xsi:type="dcterms:W3CDTF">2021-06-02T01:34:28Z</dcterms:created>
  <dcterms:modified xsi:type="dcterms:W3CDTF">2022-02-28T02:49:58Z</dcterms:modified>
</cp:coreProperties>
</file>