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6" r:id="rId3"/>
    <p:sldMasterId id="2147483700" r:id="rId4"/>
    <p:sldMasterId id="2147483715" r:id="rId5"/>
    <p:sldMasterId id="2147483728" r:id="rId6"/>
  </p:sldMasterIdLst>
  <p:notesMasterIdLst>
    <p:notesMasterId r:id="rId18"/>
  </p:notesMasterIdLst>
  <p:handoutMasterIdLst>
    <p:handoutMasterId r:id="rId19"/>
  </p:handoutMasterIdLst>
  <p:sldIdLst>
    <p:sldId id="2007577114" r:id="rId7"/>
    <p:sldId id="2007577095" r:id="rId8"/>
    <p:sldId id="2007577128" r:id="rId9"/>
    <p:sldId id="2007577099" r:id="rId10"/>
    <p:sldId id="2007577110" r:id="rId11"/>
    <p:sldId id="2007577111" r:id="rId12"/>
    <p:sldId id="2007577112" r:id="rId13"/>
    <p:sldId id="2007577113" r:id="rId14"/>
    <p:sldId id="2007577131" r:id="rId15"/>
    <p:sldId id="2007577127" r:id="rId16"/>
    <p:sldId id="20075771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5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0793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432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1224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1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158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4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3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4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3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6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5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1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1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4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75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7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43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30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4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5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8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4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47.jp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915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2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651365" y="274974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1: Các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số tròn trăm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43, 44)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803792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48 – Tiết 2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 tập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44" y="305504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2114017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0063" y="3147707"/>
            <a:ext cx="64366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Củng cố đơn vị, trăm, nghìn.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Nắm được đơn vị nghìn, quan hệ giữa trăm và nghìn.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43" y="3982591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F80B410-D0A4-4E71-85F1-FF075284EFE0}"/>
              </a:ext>
            </a:extLst>
          </p:cNvPr>
          <p:cNvSpPr/>
          <p:nvPr/>
        </p:nvSpPr>
        <p:spPr>
          <a:xfrm>
            <a:off x="2577138" y="56813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>
                  <a:solidFill>
                    <a:srgbClr val="FF0000"/>
                  </a:solidFill>
                </a:rPr>
                <a:t>9</a:t>
              </a:r>
              <a:r>
                <a:rPr lang="en-US" sz="2800">
                  <a:solidFill>
                    <a:srgbClr val="FF0000"/>
                  </a:solidFill>
                </a:rPr>
                <a:t>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44" y="305504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2114017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0063" y="3147707"/>
            <a:ext cx="64366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Củng cố đơn vị, trăm, nghìn.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Nắm được đơn vị nghìn, quan hệ giữa trăm và nghìn.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43" y="3982591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264</Words>
  <Application>Microsoft Office PowerPoint</Application>
  <PresentationFormat>Widescreen</PresentationFormat>
  <Paragraphs>69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微软雅黑</vt:lpstr>
      <vt:lpstr>Arial</vt:lpstr>
      <vt:lpstr>Arial-Rounded</vt:lpstr>
      <vt:lpstr>Calibri</vt:lpstr>
      <vt:lpstr>Utm AVO</vt:lpstr>
      <vt:lpstr>Office Theme</vt:lpstr>
      <vt:lpstr>自定义设计方案</vt:lpstr>
      <vt:lpstr>4_Office 主题​​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Thu Hường</cp:lastModifiedBy>
  <cp:revision>31</cp:revision>
  <dcterms:created xsi:type="dcterms:W3CDTF">2021-07-24T01:07:49Z</dcterms:created>
  <dcterms:modified xsi:type="dcterms:W3CDTF">2022-02-27T04:14:40Z</dcterms:modified>
</cp:coreProperties>
</file>