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8" r:id="rId3"/>
    <p:sldId id="303" r:id="rId4"/>
    <p:sldId id="295" r:id="rId5"/>
    <p:sldId id="319" r:id="rId6"/>
    <p:sldId id="296" r:id="rId7"/>
    <p:sldId id="344" r:id="rId8"/>
    <p:sldId id="3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1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22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91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637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4951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99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67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9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609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215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83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8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791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5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12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585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04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55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28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13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130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8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34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57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127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9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0.png"/><Relationship Id="rId5" Type="http://schemas.openxmlformats.org/officeDocument/2006/relationships/image" Target="../media/image3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6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6112525-F13A-4B5D-9664-A7970D603076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AFECB33-684E-4506-83F7-F6E8AFBDB2F8}"/>
              </a:ext>
            </a:extLst>
          </p:cNvPr>
          <p:cNvSpPr/>
          <p:nvPr/>
        </p:nvSpPr>
        <p:spPr>
          <a:xfrm>
            <a:off x="2019299" y="5873666"/>
            <a:ext cx="9077325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hình ảnh minh họa nêu được phép nhân tương ứng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58D6DC7-1234-4DF5-B360-B10B08727966}"/>
              </a:ext>
            </a:extLst>
          </p:cNvPr>
          <p:cNvSpPr/>
          <p:nvPr/>
        </p:nvSpPr>
        <p:spPr>
          <a:xfrm>
            <a:off x="1106326" y="5355637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798D1-B4B4-4C0A-BBCF-9E93687F05EB}"/>
              </a:ext>
            </a:extLst>
          </p:cNvPr>
          <p:cNvSpPr/>
          <p:nvPr/>
        </p:nvSpPr>
        <p:spPr>
          <a:xfrm>
            <a:off x="2182651" y="5342853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Củng cố bảng nhân và bảng chia đã học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9634A3-5CA1-460C-AD6F-7941AEBAF771}"/>
              </a:ext>
            </a:extLst>
          </p:cNvPr>
          <p:cNvCxnSpPr/>
          <p:nvPr/>
        </p:nvCxnSpPr>
        <p:spPr>
          <a:xfrm>
            <a:off x="6562725" y="1277276"/>
            <a:ext cx="3571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AF5EC-85E5-4CBB-8B13-F80629AC1D49}"/>
              </a:ext>
            </a:extLst>
          </p:cNvPr>
          <p:cNvCxnSpPr>
            <a:cxnSpLocks/>
          </p:cNvCxnSpPr>
          <p:nvPr/>
        </p:nvCxnSpPr>
        <p:spPr>
          <a:xfrm>
            <a:off x="2247900" y="1834472"/>
            <a:ext cx="73759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E25B70-A23A-4C9A-B4AF-7C3AAE258432}"/>
              </a:ext>
            </a:extLst>
          </p:cNvPr>
          <p:cNvSpPr/>
          <p:nvPr/>
        </p:nvSpPr>
        <p:spPr>
          <a:xfrm>
            <a:off x="5261171" y="5431917"/>
            <a:ext cx="593333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361A1-D4CF-444F-9979-471E97E9CACD}"/>
              </a:ext>
            </a:extLst>
          </p:cNvPr>
          <p:cNvSpPr/>
          <p:nvPr/>
        </p:nvSpPr>
        <p:spPr>
          <a:xfrm>
            <a:off x="6096000" y="5315275"/>
            <a:ext cx="4800600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3147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1B84AAF-4C5B-4FCA-BDBB-F62A9A1B5FC3}"/>
              </a:ext>
            </a:extLst>
          </p:cNvPr>
          <p:cNvSpPr/>
          <p:nvPr/>
        </p:nvSpPr>
        <p:spPr>
          <a:xfrm>
            <a:off x="942975" y="588645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8A9309-E1F6-4D03-A641-F993F974E999}"/>
              </a:ext>
            </a:extLst>
          </p:cNvPr>
          <p:cNvSpPr/>
          <p:nvPr/>
        </p:nvSpPr>
        <p:spPr>
          <a:xfrm>
            <a:off x="2019300" y="587366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- DẶN DÒ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2).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011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Nguyễn Thu Hường</cp:lastModifiedBy>
  <cp:revision>3</cp:revision>
  <dcterms:created xsi:type="dcterms:W3CDTF">2022-02-13T07:17:10Z</dcterms:created>
  <dcterms:modified xsi:type="dcterms:W3CDTF">2022-02-13T07:39:16Z</dcterms:modified>
</cp:coreProperties>
</file>