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39" r:id="rId5"/>
    <p:sldId id="343" r:id="rId6"/>
    <p:sldId id="344" r:id="rId7"/>
    <p:sldId id="3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368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22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53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360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8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26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1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824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234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98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1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328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573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8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3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45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803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4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597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892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8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37307" y="1613573"/>
            <a:ext cx="6628225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44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2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5 qua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6973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4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số: 6 chiếc đèn ông sao.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9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Ôn tập các phép tính của bảng chia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331996" y="3365456"/>
            <a:ext cx="972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3200" noProof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sau: Bài 45: Luyện tập chung (Tiết 1)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2</cp:revision>
  <dcterms:created xsi:type="dcterms:W3CDTF">2022-02-13T06:58:28Z</dcterms:created>
  <dcterms:modified xsi:type="dcterms:W3CDTF">2022-02-13T07:17:21Z</dcterms:modified>
</cp:coreProperties>
</file>