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690" r:id="rId3"/>
    <p:sldMasterId id="2147483707" r:id="rId4"/>
    <p:sldMasterId id="2147483728" r:id="rId5"/>
    <p:sldMasterId id="2147483742" r:id="rId6"/>
  </p:sldMasterIdLst>
  <p:notesMasterIdLst>
    <p:notesMasterId r:id="rId27"/>
  </p:notesMasterIdLst>
  <p:sldIdLst>
    <p:sldId id="2905" r:id="rId7"/>
    <p:sldId id="266" r:id="rId8"/>
    <p:sldId id="256" r:id="rId9"/>
    <p:sldId id="262" r:id="rId10"/>
    <p:sldId id="259" r:id="rId11"/>
    <p:sldId id="260" r:id="rId12"/>
    <p:sldId id="258" r:id="rId13"/>
    <p:sldId id="264" r:id="rId14"/>
    <p:sldId id="263" r:id="rId15"/>
    <p:sldId id="2902" r:id="rId16"/>
    <p:sldId id="2884" r:id="rId17"/>
    <p:sldId id="2906" r:id="rId18"/>
    <p:sldId id="2907" r:id="rId19"/>
    <p:sldId id="265" r:id="rId20"/>
    <p:sldId id="2901" r:id="rId21"/>
    <p:sldId id="2890" r:id="rId22"/>
    <p:sldId id="2886" r:id="rId23"/>
    <p:sldId id="2896" r:id="rId24"/>
    <p:sldId id="2908" r:id="rId25"/>
    <p:sldId id="290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99BFE-4B07-4ECF-9948-6CEA9A37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029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535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501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4.xml"/><Relationship Id="rId9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image" Target="../media/image16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1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68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6139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59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047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455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397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743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594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142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960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450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00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1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4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3224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458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336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030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8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42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371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1219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81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22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27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12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6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894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7783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96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01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29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44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55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0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03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63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90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42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22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88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99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401802-2CD5-4D2C-B861-B6597225E212}"/>
              </a:ext>
            </a:extLst>
          </p:cNvPr>
          <p:cNvSpPr txBox="1"/>
          <p:nvPr userDrawn="1"/>
        </p:nvSpPr>
        <p:spPr>
          <a:xfrm>
            <a:off x="1244010" y="6502009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1697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0030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27092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4998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6980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9956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2848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2740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7422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131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7132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1213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504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714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3884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473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301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png"/><Relationship Id="rId3" Type="http://schemas.openxmlformats.org/officeDocument/2006/relationships/image" Target="../media/image58.png"/><Relationship Id="rId7" Type="http://schemas.microsoft.com/office/2007/relationships/hdphoto" Target="../media/hdphoto10.wdp"/><Relationship Id="rId12" Type="http://schemas.openxmlformats.org/officeDocument/2006/relationships/image" Target="../media/image55.png"/><Relationship Id="rId2" Type="http://schemas.openxmlformats.org/officeDocument/2006/relationships/image" Target="../media/image45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6.png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5" Type="http://schemas.openxmlformats.org/officeDocument/2006/relationships/image" Target="../media/image71.png"/><Relationship Id="rId10" Type="http://schemas.openxmlformats.org/officeDocument/2006/relationships/image" Target="../media/image54.png"/><Relationship Id="rId4" Type="http://schemas.openxmlformats.org/officeDocument/2006/relationships/image" Target="../media/image59.gif"/><Relationship Id="rId9" Type="http://schemas.microsoft.com/office/2007/relationships/hdphoto" Target="../media/hdphoto9.wdp"/><Relationship Id="rId1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81.png"/><Relationship Id="rId5" Type="http://schemas.openxmlformats.org/officeDocument/2006/relationships/image" Target="../media/image80.emf"/><Relationship Id="rId10" Type="http://schemas.openxmlformats.org/officeDocument/2006/relationships/image" Target="../media/image85.png"/><Relationship Id="rId4" Type="http://schemas.openxmlformats.org/officeDocument/2006/relationships/image" Target="../media/image79.emf"/><Relationship Id="rId9" Type="http://schemas.openxmlformats.org/officeDocument/2006/relationships/image" Target="../media/image8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8.png"/><Relationship Id="rId7" Type="http://schemas.openxmlformats.org/officeDocument/2006/relationships/image" Target="../media/image9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microsoft.com/office/2007/relationships/hdphoto" Target="../media/hdphoto14.wdp"/><Relationship Id="rId9" Type="http://schemas.openxmlformats.org/officeDocument/2006/relationships/image" Target="../media/image9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microsoft.com/office/2007/relationships/hdphoto" Target="../media/hdphoto1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microsoft.com/office/2007/relationships/hdphoto" Target="../media/hdphoto14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5.png"/><Relationship Id="rId18" Type="http://schemas.openxmlformats.org/officeDocument/2006/relationships/image" Target="../media/image110.png"/><Relationship Id="rId26" Type="http://schemas.openxmlformats.org/officeDocument/2006/relationships/image" Target="../media/image114.png"/><Relationship Id="rId3" Type="http://schemas.microsoft.com/office/2007/relationships/hdphoto" Target="../media/hdphoto16.wdp"/><Relationship Id="rId21" Type="http://schemas.openxmlformats.org/officeDocument/2006/relationships/image" Target="../media/image88.png"/><Relationship Id="rId7" Type="http://schemas.microsoft.com/office/2007/relationships/hdphoto" Target="../media/hdphoto18.wdp"/><Relationship Id="rId12" Type="http://schemas.openxmlformats.org/officeDocument/2006/relationships/image" Target="../media/image104.png"/><Relationship Id="rId17" Type="http://schemas.openxmlformats.org/officeDocument/2006/relationships/image" Target="../media/image109.png"/><Relationship Id="rId25" Type="http://schemas.openxmlformats.org/officeDocument/2006/relationships/image" Target="../media/image113.png"/><Relationship Id="rId2" Type="http://schemas.openxmlformats.org/officeDocument/2006/relationships/image" Target="../media/image99.png"/><Relationship Id="rId16" Type="http://schemas.openxmlformats.org/officeDocument/2006/relationships/image" Target="../media/image108.png"/><Relationship Id="rId20" Type="http://schemas.openxmlformats.org/officeDocument/2006/relationships/image" Target="../media/image111.png"/><Relationship Id="rId29" Type="http://schemas.openxmlformats.org/officeDocument/2006/relationships/image" Target="../media/image1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1.png"/><Relationship Id="rId11" Type="http://schemas.microsoft.com/office/2007/relationships/hdphoto" Target="../media/hdphoto20.wdp"/><Relationship Id="rId24" Type="http://schemas.microsoft.com/office/2007/relationships/hdphoto" Target="../media/hdphoto22.wdp"/><Relationship Id="rId5" Type="http://schemas.microsoft.com/office/2007/relationships/hdphoto" Target="../media/hdphoto17.wdp"/><Relationship Id="rId15" Type="http://schemas.openxmlformats.org/officeDocument/2006/relationships/image" Target="../media/image107.png"/><Relationship Id="rId23" Type="http://schemas.openxmlformats.org/officeDocument/2006/relationships/image" Target="../media/image112.png"/><Relationship Id="rId28" Type="http://schemas.openxmlformats.org/officeDocument/2006/relationships/image" Target="../media/image116.png"/><Relationship Id="rId10" Type="http://schemas.openxmlformats.org/officeDocument/2006/relationships/image" Target="../media/image103.png"/><Relationship Id="rId19" Type="http://schemas.microsoft.com/office/2007/relationships/hdphoto" Target="../media/hdphoto21.wdp"/><Relationship Id="rId4" Type="http://schemas.openxmlformats.org/officeDocument/2006/relationships/image" Target="../media/image100.png"/><Relationship Id="rId9" Type="http://schemas.microsoft.com/office/2007/relationships/hdphoto" Target="../media/hdphoto19.wdp"/><Relationship Id="rId14" Type="http://schemas.openxmlformats.org/officeDocument/2006/relationships/image" Target="../media/image106.png"/><Relationship Id="rId22" Type="http://schemas.microsoft.com/office/2007/relationships/hdphoto" Target="../media/hdphoto14.wdp"/><Relationship Id="rId27" Type="http://schemas.openxmlformats.org/officeDocument/2006/relationships/image" Target="../media/image115.png"/><Relationship Id="rId30" Type="http://schemas.openxmlformats.org/officeDocument/2006/relationships/image" Target="../media/image1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81.png"/><Relationship Id="rId5" Type="http://schemas.openxmlformats.org/officeDocument/2006/relationships/image" Target="../media/image80.emf"/><Relationship Id="rId10" Type="http://schemas.openxmlformats.org/officeDocument/2006/relationships/image" Target="../media/image85.png"/><Relationship Id="rId4" Type="http://schemas.openxmlformats.org/officeDocument/2006/relationships/image" Target="../media/image79.emf"/><Relationship Id="rId9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5.wdp"/><Relationship Id="rId18" Type="http://schemas.openxmlformats.org/officeDocument/2006/relationships/image" Target="../media/image54.png"/><Relationship Id="rId3" Type="http://schemas.openxmlformats.org/officeDocument/2006/relationships/image" Target="../media/image46.png"/><Relationship Id="rId21" Type="http://schemas.openxmlformats.org/officeDocument/2006/relationships/image" Target="../media/image56.png"/><Relationship Id="rId7" Type="http://schemas.microsoft.com/office/2007/relationships/hdphoto" Target="../media/hdphoto2.wdp"/><Relationship Id="rId12" Type="http://schemas.openxmlformats.org/officeDocument/2006/relationships/image" Target="../media/image51.png"/><Relationship Id="rId17" Type="http://schemas.microsoft.com/office/2007/relationships/hdphoto" Target="../media/hdphoto7.wdp"/><Relationship Id="rId2" Type="http://schemas.openxmlformats.org/officeDocument/2006/relationships/image" Target="../media/image45.jpeg"/><Relationship Id="rId16" Type="http://schemas.openxmlformats.org/officeDocument/2006/relationships/image" Target="../media/image53.png"/><Relationship Id="rId20" Type="http://schemas.openxmlformats.org/officeDocument/2006/relationships/slide" Target="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50.png"/><Relationship Id="rId19" Type="http://schemas.openxmlformats.org/officeDocument/2006/relationships/image" Target="../media/image55.png"/><Relationship Id="rId4" Type="http://schemas.openxmlformats.org/officeDocument/2006/relationships/image" Target="../media/image47.png"/><Relationship Id="rId9" Type="http://schemas.microsoft.com/office/2007/relationships/hdphoto" Target="../media/hdphoto3.wdp"/><Relationship Id="rId14" Type="http://schemas.openxmlformats.org/officeDocument/2006/relationships/image" Target="../media/image5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55.png"/><Relationship Id="rId3" Type="http://schemas.microsoft.com/office/2007/relationships/hdphoto" Target="../media/hdphoto8.wdp"/><Relationship Id="rId7" Type="http://schemas.openxmlformats.org/officeDocument/2006/relationships/image" Target="../media/image61.png"/><Relationship Id="rId12" Type="http://schemas.openxmlformats.org/officeDocument/2006/relationships/image" Target="../media/image64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0.png"/><Relationship Id="rId11" Type="http://schemas.openxmlformats.org/officeDocument/2006/relationships/image" Target="../media/image54.png"/><Relationship Id="rId5" Type="http://schemas.openxmlformats.org/officeDocument/2006/relationships/image" Target="../media/image59.gif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microsoft.com/office/2007/relationships/hdphoto" Target="../media/hdphoto9.wdp"/><Relationship Id="rId1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png"/><Relationship Id="rId3" Type="http://schemas.openxmlformats.org/officeDocument/2006/relationships/image" Target="../media/image58.png"/><Relationship Id="rId7" Type="http://schemas.microsoft.com/office/2007/relationships/hdphoto" Target="../media/hdphoto10.wdp"/><Relationship Id="rId12" Type="http://schemas.openxmlformats.org/officeDocument/2006/relationships/image" Target="../media/image55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6.png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5" Type="http://schemas.openxmlformats.org/officeDocument/2006/relationships/image" Target="../media/image68.png"/><Relationship Id="rId10" Type="http://schemas.openxmlformats.org/officeDocument/2006/relationships/image" Target="../media/image54.png"/><Relationship Id="rId4" Type="http://schemas.openxmlformats.org/officeDocument/2006/relationships/image" Target="../media/image59.gif"/><Relationship Id="rId9" Type="http://schemas.microsoft.com/office/2007/relationships/hdphoto" Target="../media/hdphoto9.wdp"/><Relationship Id="rId1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png"/><Relationship Id="rId3" Type="http://schemas.openxmlformats.org/officeDocument/2006/relationships/image" Target="../media/image58.png"/><Relationship Id="rId7" Type="http://schemas.microsoft.com/office/2007/relationships/hdphoto" Target="../media/hdphoto11.wdp"/><Relationship Id="rId12" Type="http://schemas.openxmlformats.org/officeDocument/2006/relationships/image" Target="../media/image55.png"/><Relationship Id="rId2" Type="http://schemas.openxmlformats.org/officeDocument/2006/relationships/image" Target="../media/image69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0.png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5" Type="http://schemas.openxmlformats.org/officeDocument/2006/relationships/image" Target="../media/image71.png"/><Relationship Id="rId10" Type="http://schemas.openxmlformats.org/officeDocument/2006/relationships/image" Target="../media/image54.png"/><Relationship Id="rId4" Type="http://schemas.openxmlformats.org/officeDocument/2006/relationships/image" Target="../media/image59.gif"/><Relationship Id="rId9" Type="http://schemas.microsoft.com/office/2007/relationships/hdphoto" Target="../media/hdphoto9.wdp"/><Relationship Id="rId1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65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55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3.png"/><Relationship Id="rId11" Type="http://schemas.openxmlformats.org/officeDocument/2006/relationships/image" Target="../media/image64.png"/><Relationship Id="rId5" Type="http://schemas.openxmlformats.org/officeDocument/2006/relationships/image" Target="../media/image60.png"/><Relationship Id="rId10" Type="http://schemas.openxmlformats.org/officeDocument/2006/relationships/image" Target="../media/image63.png"/><Relationship Id="rId4" Type="http://schemas.openxmlformats.org/officeDocument/2006/relationships/image" Target="../media/image59.gif"/><Relationship Id="rId9" Type="http://schemas.openxmlformats.org/officeDocument/2006/relationships/image" Target="../media/image54.png"/><Relationship Id="rId1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png"/><Relationship Id="rId3" Type="http://schemas.openxmlformats.org/officeDocument/2006/relationships/image" Target="../media/image58.png"/><Relationship Id="rId7" Type="http://schemas.microsoft.com/office/2007/relationships/hdphoto" Target="../media/hdphoto13.wdp"/><Relationship Id="rId12" Type="http://schemas.openxmlformats.org/officeDocument/2006/relationships/image" Target="../media/image55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4.png"/><Relationship Id="rId11" Type="http://schemas.openxmlformats.org/officeDocument/2006/relationships/image" Target="../media/image54.png"/><Relationship Id="rId5" Type="http://schemas.openxmlformats.org/officeDocument/2006/relationships/image" Target="../media/image60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9.gif"/><Relationship Id="rId9" Type="http://schemas.microsoft.com/office/2007/relationships/hdphoto" Target="../media/hdphoto9.wdp"/><Relationship Id="rId14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png"/><Relationship Id="rId3" Type="http://schemas.openxmlformats.org/officeDocument/2006/relationships/image" Target="../media/image58.png"/><Relationship Id="rId7" Type="http://schemas.microsoft.com/office/2007/relationships/hdphoto" Target="../media/hdphoto11.wdp"/><Relationship Id="rId12" Type="http://schemas.openxmlformats.org/officeDocument/2006/relationships/image" Target="../media/image55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0.png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5" Type="http://schemas.openxmlformats.org/officeDocument/2006/relationships/image" Target="../media/image67.png"/><Relationship Id="rId10" Type="http://schemas.openxmlformats.org/officeDocument/2006/relationships/image" Target="../media/image54.png"/><Relationship Id="rId4" Type="http://schemas.openxmlformats.org/officeDocument/2006/relationships/image" Target="../media/image59.gif"/><Relationship Id="rId9" Type="http://schemas.microsoft.com/office/2007/relationships/hdphoto" Target="../media/hdphoto9.wdp"/><Relationship Id="rId14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65.png"/><Relationship Id="rId3" Type="http://schemas.microsoft.com/office/2007/relationships/hdphoto" Target="../media/hdphoto8.wdp"/><Relationship Id="rId7" Type="http://schemas.openxmlformats.org/officeDocument/2006/relationships/image" Target="../media/image62.png"/><Relationship Id="rId12" Type="http://schemas.openxmlformats.org/officeDocument/2006/relationships/image" Target="../media/image55.png"/><Relationship Id="rId2" Type="http://schemas.openxmlformats.org/officeDocument/2006/relationships/image" Target="../media/image57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0.png"/><Relationship Id="rId11" Type="http://schemas.openxmlformats.org/officeDocument/2006/relationships/image" Target="../media/image63.png"/><Relationship Id="rId5" Type="http://schemas.openxmlformats.org/officeDocument/2006/relationships/image" Target="../media/image59.gif"/><Relationship Id="rId1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58.png"/><Relationship Id="rId9" Type="http://schemas.openxmlformats.org/officeDocument/2006/relationships/image" Target="../media/image54.png"/><Relationship Id="rId1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3228622" y="1343380"/>
            <a:ext cx="7408736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2047577" y="2700406"/>
              <a:ext cx="3740741" cy="95086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</a:rPr>
                <a:t>Khởi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</a:rPr>
                <a:t>động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7A910DA-FA19-4590-A5B8-E7BD01F93E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6883" y="0"/>
            <a:ext cx="1554642" cy="177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1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734914" y="546064"/>
            <a:ext cx="6684072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tai.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con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tai?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12</a:t>
            </a:r>
          </a:p>
        </p:txBody>
      </p:sp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58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35E1F9F-30F1-485B-9891-4CA6985CBC94}"/>
              </a:ext>
            </a:extLst>
          </p:cNvPr>
          <p:cNvGrpSpPr/>
          <p:nvPr/>
        </p:nvGrpSpPr>
        <p:grpSpPr>
          <a:xfrm>
            <a:off x="936047" y="329111"/>
            <a:ext cx="2190751" cy="1284098"/>
            <a:chOff x="1523998" y="0"/>
            <a:chExt cx="2190751" cy="1284098"/>
          </a:xfrm>
          <a:solidFill>
            <a:srgbClr val="92D050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1389AF1-ACB9-486A-BEB0-B584A47C77F2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  <a:grpFill/>
          </p:grpSpPr>
          <p:sp>
            <p:nvSpPr>
              <p:cNvPr id="12" name="Rectangle: Top Corners Rounded 11">
                <a:extLst>
                  <a:ext uri="{FF2B5EF4-FFF2-40B4-BE49-F238E27FC236}">
                    <a16:creationId xmlns:a16="http://schemas.microsoft.com/office/drawing/2014/main" id="{6051CF80-1870-41EE-9DF2-7A3AEAB9C296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Rectangle: Top Corners Rounded 12">
                <a:extLst>
                  <a:ext uri="{FF2B5EF4-FFF2-40B4-BE49-F238E27FC236}">
                    <a16:creationId xmlns:a16="http://schemas.microsoft.com/office/drawing/2014/main" id="{4FF79CD2-139B-4669-9B31-C53F9EBF438C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895063-AC68-4E0D-9242-1011C9F21595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1077218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CHỦ ĐỀ 8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B240E26-32FA-44D7-A14E-AAA536BDCC76}"/>
              </a:ext>
            </a:extLst>
          </p:cNvPr>
          <p:cNvSpPr txBox="1"/>
          <p:nvPr/>
        </p:nvSpPr>
        <p:spPr>
          <a:xfrm>
            <a:off x="3258812" y="710386"/>
            <a:ext cx="8393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 NHÂN, PHÉP CHIA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031422" y="2449360"/>
            <a:ext cx="8935459" cy="119904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 </a:t>
            </a:r>
            <a:r>
              <a:rPr lang="en-US" sz="66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40</a:t>
            </a:r>
            <a:r>
              <a:rPr kumimoji="0" lang="en-US" sz="66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BẢNG</a:t>
            </a:r>
            <a:r>
              <a:rPr kumimoji="0" lang="en-US" sz="66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6600" b="0" i="0" u="none" strike="noStrike" kern="1200" cap="none" spc="0" normalizeH="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NHÂN 5</a:t>
            </a:r>
            <a:endParaRPr kumimoji="0" lang="vi-VN" sz="66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9" y="206779"/>
            <a:ext cx="11610743" cy="6444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2191" y="1145667"/>
            <a:ext cx="7168959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</a:t>
            </a:r>
            <a:r>
              <a:rPr lang="en-US" sz="3047" b="1">
                <a:solidFill>
                  <a:prstClr val="white"/>
                </a:solidFill>
                <a:latin typeface="HP001 4 hàng" panose="020B0603050302020204" pitchFamily="34" charset="0"/>
              </a:rPr>
              <a:t>hai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ngày 24 tháng 1 năm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3478" y="1786957"/>
            <a:ext cx="212638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TǨn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94684" y="2437144"/>
            <a:ext cx="653934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</a:t>
            </a:r>
            <a:r>
              <a:rPr lang="en-US" sz="3047" b="1">
                <a:solidFill>
                  <a:srgbClr val="FFFF00"/>
                </a:solidFill>
                <a:latin typeface="HP001 4 hàng" panose="020B0603050302020204" pitchFamily="34" charset="0"/>
              </a:rPr>
              <a:t>40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Bảng nhân 5 (tiết 1)</a:t>
            </a:r>
          </a:p>
        </p:txBody>
      </p:sp>
    </p:spTree>
    <p:extLst>
      <p:ext uri="{BB962C8B-B14F-4D97-AF65-F5344CB8AC3E}">
        <p14:creationId xmlns:p14="http://schemas.microsoft.com/office/powerpoint/2010/main" val="213242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733799" y="511322"/>
            <a:ext cx="5362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83834" y="1702833"/>
            <a:ext cx="10056923" cy="835719"/>
            <a:chOff x="774356" y="888444"/>
            <a:chExt cx="10056923" cy="835719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Lập bảng nhân 5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108450" y="3262059"/>
            <a:ext cx="10209001" cy="1432595"/>
            <a:chOff x="752655" y="2065203"/>
            <a:chExt cx="10209001" cy="1432595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kumimoji="0" lang="en-US" sz="3600" b="1" i="0" u="none" strike="noStrike" kern="1200" cap="none" spc="0" normalizeH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đếm thêm 5. Nối phép tính trong bảng nhân 5 với kết quả phù hợp.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67051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94689" y="392286"/>
            <a:ext cx="7206396" cy="5529817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807965" y="2087396"/>
            <a:ext cx="55527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95EFE73-4FE9-4000-AF2D-C15FF847DD0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08" y="283804"/>
            <a:ext cx="614199" cy="61419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13BAE6A-01FD-4B98-87B3-A98CE93D8FA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838" y="283804"/>
            <a:ext cx="614199" cy="61419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E18538A-4F25-4F35-B112-C6B2FD99395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68" y="283804"/>
            <a:ext cx="614199" cy="61419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459C17E8-4803-4877-86C7-72F6C8829D7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98" y="283804"/>
            <a:ext cx="614199" cy="614199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9016FE6-8E9F-426C-979F-4BFCD844957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828" y="283804"/>
            <a:ext cx="614199" cy="61419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A522F28-9813-459A-AC94-1EAB3C1C313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58" y="283804"/>
            <a:ext cx="614199" cy="61419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E64F19B-8F87-47EE-81DA-AFDF463DDE5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88" y="283804"/>
            <a:ext cx="614199" cy="61419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0713397-33B9-4CFE-849F-E14167CBE1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18" y="283804"/>
            <a:ext cx="614199" cy="61419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96DBD243-BE86-421B-87B2-31516005733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48" y="283804"/>
            <a:ext cx="614199" cy="61419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E7CD36D-F70F-4283-AD9F-75C31006EE6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78" y="283804"/>
            <a:ext cx="614199" cy="614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9F15EED-BA32-4781-858E-4135613F257F}"/>
              </a:ext>
            </a:extLst>
          </p:cNvPr>
          <p:cNvSpPr/>
          <p:nvPr/>
        </p:nvSpPr>
        <p:spPr>
          <a:xfrm>
            <a:off x="1984712" y="1206607"/>
            <a:ext cx="7762834" cy="10517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38C9DA-301B-455B-AB52-2F577480D6A1}"/>
              </a:ext>
            </a:extLst>
          </p:cNvPr>
          <p:cNvSpPr/>
          <p:nvPr/>
        </p:nvSpPr>
        <p:spPr>
          <a:xfrm>
            <a:off x="1984712" y="2425702"/>
            <a:ext cx="7762834" cy="13698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7659CC-B213-4039-A10F-727C1355EBFD}"/>
              </a:ext>
            </a:extLst>
          </p:cNvPr>
          <p:cNvSpPr/>
          <p:nvPr/>
        </p:nvSpPr>
        <p:spPr>
          <a:xfrm>
            <a:off x="1984712" y="3896370"/>
            <a:ext cx="7762834" cy="13698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4" descr="Không có mô tả.">
            <a:extLst>
              <a:ext uri="{FF2B5EF4-FFF2-40B4-BE49-F238E27FC236}">
                <a16:creationId xmlns:a16="http://schemas.microsoft.com/office/drawing/2014/main" id="{43463E2E-CE12-496A-9C9E-EBB613CC26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839898-7ABD-4643-B6D2-F4F03FF29E98}"/>
              </a:ext>
            </a:extLst>
          </p:cNvPr>
          <p:cNvSpPr txBox="1"/>
          <p:nvPr/>
        </p:nvSpPr>
        <p:spPr>
          <a:xfrm>
            <a:off x="1020417" y="137915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DB9692-0EE4-4B6E-B636-FC7D1D42A05A}"/>
                  </a:ext>
                </a:extLst>
              </p:cNvPr>
              <p:cNvSpPr txBox="1"/>
              <p:nvPr/>
            </p:nvSpPr>
            <p:spPr>
              <a:xfrm>
                <a:off x="2753541" y="1759100"/>
                <a:ext cx="23727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5   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   1    =   5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DB9692-0EE4-4B6E-B636-FC7D1D42A0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3541" y="1759100"/>
                <a:ext cx="2372765" cy="461665"/>
              </a:xfrm>
              <a:prstGeom prst="rect">
                <a:avLst/>
              </a:prstGeom>
              <a:blipFill>
                <a:blip r:embed="rId5"/>
                <a:stretch>
                  <a:fillRect l="-4113" t="-9333" r="-3085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804DB2F-9199-4AB8-A2CF-35CE738F9C2D}"/>
                  </a:ext>
                </a:extLst>
              </p:cNvPr>
              <p:cNvSpPr txBox="1"/>
              <p:nvPr/>
            </p:nvSpPr>
            <p:spPr>
              <a:xfrm>
                <a:off x="2673009" y="3331777"/>
                <a:ext cx="25090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5   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 </a:t>
                </a:r>
                <a:r>
                  <a:rPr lang="vi-VN" sz="14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4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2    =   10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804DB2F-9199-4AB8-A2CF-35CE738F9C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3009" y="3331777"/>
                <a:ext cx="2509020" cy="461665"/>
              </a:xfrm>
              <a:prstGeom prst="rect">
                <a:avLst/>
              </a:prstGeom>
              <a:blipFill>
                <a:blip r:embed="rId6"/>
                <a:stretch>
                  <a:fillRect l="-3641" t="-9333" r="-291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699A470F-C30A-4487-8C91-90C2ABC6339A}"/>
              </a:ext>
            </a:extLst>
          </p:cNvPr>
          <p:cNvSpPr txBox="1"/>
          <p:nvPr/>
        </p:nvSpPr>
        <p:spPr>
          <a:xfrm>
            <a:off x="2659191" y="2971168"/>
            <a:ext cx="2504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    +    5    =   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628394F-903C-4AC9-8428-952BE0F13082}"/>
                  </a:ext>
                </a:extLst>
              </p:cNvPr>
              <p:cNvSpPr txBox="1"/>
              <p:nvPr/>
            </p:nvSpPr>
            <p:spPr>
              <a:xfrm>
                <a:off x="3679051" y="4788769"/>
                <a:ext cx="25090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5   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 </a:t>
                </a:r>
                <a:r>
                  <a:rPr lang="vi-VN" sz="14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4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3    =   15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628394F-903C-4AC9-8428-952BE0F130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9051" y="4788769"/>
                <a:ext cx="2509020" cy="461665"/>
              </a:xfrm>
              <a:prstGeom prst="rect">
                <a:avLst/>
              </a:prstGeom>
              <a:blipFill>
                <a:blip r:embed="rId7"/>
                <a:stretch>
                  <a:fillRect l="-3893" t="-9333" r="-2920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F0385654-9D8C-4E1B-971D-A7D4CD5B3D9B}"/>
              </a:ext>
            </a:extLst>
          </p:cNvPr>
          <p:cNvSpPr txBox="1"/>
          <p:nvPr/>
        </p:nvSpPr>
        <p:spPr>
          <a:xfrm>
            <a:off x="2659191" y="4434006"/>
            <a:ext cx="3534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    +    5    +    5    =   15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571344-B055-4BED-A4FC-98189BBCA889}"/>
              </a:ext>
            </a:extLst>
          </p:cNvPr>
          <p:cNvSpPr txBox="1"/>
          <p:nvPr/>
        </p:nvSpPr>
        <p:spPr>
          <a:xfrm>
            <a:off x="1021812" y="5217240"/>
            <a:ext cx="1723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 xét: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B5484CD-333B-4B2E-A5E4-27FE345ADF7D}"/>
              </a:ext>
            </a:extLst>
          </p:cNvPr>
          <p:cNvGrpSpPr/>
          <p:nvPr/>
        </p:nvGrpSpPr>
        <p:grpSpPr>
          <a:xfrm>
            <a:off x="2669158" y="1259833"/>
            <a:ext cx="504889" cy="504889"/>
            <a:chOff x="2669158" y="1259833"/>
            <a:chExt cx="504889" cy="50488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96AB3E5-BD5B-4220-A232-A70C9371BB29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C0D58BF4-10BF-4FF6-879B-03CA4C88BFFC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C44CBE6E-DA66-4465-AAB5-69EC7ED0F151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F782563-B203-4C22-BDEF-8F7E189D6426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E26ADCE9-CB8F-4F11-8347-97EF7A12F4AC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3FC7AECC-B4AB-49E7-A191-A9DAC4A26D2C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77056FF-7A35-444E-B3E2-DD61EAF3E777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3EA1463-1183-41D9-9099-4F87977B909F}"/>
              </a:ext>
            </a:extLst>
          </p:cNvPr>
          <p:cNvGrpSpPr/>
          <p:nvPr/>
        </p:nvGrpSpPr>
        <p:grpSpPr>
          <a:xfrm>
            <a:off x="2669158" y="2478602"/>
            <a:ext cx="504889" cy="504889"/>
            <a:chOff x="2669158" y="1259833"/>
            <a:chExt cx="504889" cy="50488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8ABCBA0-ED3C-463D-A028-B1D7CED9C851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548A1357-96AD-49A8-938F-42ABCA14CC53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6A68675A-042F-4382-AEC3-94A8157F6BCB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6E904D5E-D9AA-430D-B22F-D9ED0FB9378A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E3A27B2-4CE7-4E40-A971-28B5DBFAE24E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18DD4084-2461-4F82-8EAB-20A3D289F234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906C412-D2D0-4D4D-B9C2-F6BA39B81335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5A352FD-30AC-4EA5-AE2E-F43946CB9551}"/>
              </a:ext>
            </a:extLst>
          </p:cNvPr>
          <p:cNvGrpSpPr/>
          <p:nvPr/>
        </p:nvGrpSpPr>
        <p:grpSpPr>
          <a:xfrm>
            <a:off x="3593450" y="2471648"/>
            <a:ext cx="504889" cy="504889"/>
            <a:chOff x="2669158" y="1259833"/>
            <a:chExt cx="504889" cy="504889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FF38AB9-5B9B-4CB2-AAD1-ACA0543189FF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7EAF0C0B-3E88-4641-8F58-CB0BE38E8BDC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2C554D30-4460-4066-BF69-0D222AB57471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2F440754-D7B4-4C9C-8BD0-0A6E84C883D5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1D3DBE0F-D087-439C-A95E-8A9C5BB265F1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23D1CEB0-C8AD-4D64-85FF-E1E66A0236C6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4894ACA-B012-4B7E-99E9-C4093DFB2584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23F45BC-A3F6-4A26-AC35-09F89C4A2F83}"/>
              </a:ext>
            </a:extLst>
          </p:cNvPr>
          <p:cNvGrpSpPr/>
          <p:nvPr/>
        </p:nvGrpSpPr>
        <p:grpSpPr>
          <a:xfrm>
            <a:off x="2616969" y="3965493"/>
            <a:ext cx="504889" cy="504889"/>
            <a:chOff x="2669158" y="1259833"/>
            <a:chExt cx="504889" cy="504889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21DB187-2066-4905-BB63-D5487080B30A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1B9F2970-8729-4E03-94AA-4391B5F7A716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C54B8635-EE1D-4B40-86A1-056301A7BC29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53156465-3F02-4C09-84F4-22A9B26D0C18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43879788-BAFA-4625-8E79-89F901BA7AC1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B0F22B9-0999-4B5E-806A-569519990125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E984501-8614-4B21-96C9-D7CA1B95B925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0F446A7-8C82-4DD6-B25A-9C9C890B2817}"/>
              </a:ext>
            </a:extLst>
          </p:cNvPr>
          <p:cNvGrpSpPr/>
          <p:nvPr/>
        </p:nvGrpSpPr>
        <p:grpSpPr>
          <a:xfrm>
            <a:off x="3597077" y="3960110"/>
            <a:ext cx="504889" cy="504889"/>
            <a:chOff x="2669158" y="1259833"/>
            <a:chExt cx="504889" cy="504889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1727ABD-4FE0-47DF-8457-BCEF014F8E62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ECB4D1F8-D64E-4073-9F75-DC69CE413D1C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5F721D4D-AAD5-4D9D-A09C-8337E8AABC05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F4FCE9AC-708D-40B1-9856-B06F82FBA610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E33A2B6D-297F-4E49-957A-5D6BDAD9690C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875DC2C1-FD4B-4DD3-B12E-355D92CC1A62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517CC49-3E44-436E-A83F-B18F6E834346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C184CAA-A1A2-454B-AEB0-E0F5B43E7BFF}"/>
              </a:ext>
            </a:extLst>
          </p:cNvPr>
          <p:cNvGrpSpPr/>
          <p:nvPr/>
        </p:nvGrpSpPr>
        <p:grpSpPr>
          <a:xfrm>
            <a:off x="4595355" y="3960111"/>
            <a:ext cx="504889" cy="504889"/>
            <a:chOff x="2669158" y="1259833"/>
            <a:chExt cx="504889" cy="504889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03B621D9-2032-4830-B024-2DCE9B13AB2F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69" name="Rectangle: Rounded Corners 68">
                <a:extLst>
                  <a:ext uri="{FF2B5EF4-FFF2-40B4-BE49-F238E27FC236}">
                    <a16:creationId xmlns:a16="http://schemas.microsoft.com/office/drawing/2014/main" id="{C0650B61-7975-4DC2-BBF3-1CF50DC2ED8E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B7F29A7B-4EA4-465B-938B-94B6D6CCC000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209A477E-6F98-42ED-A9F9-6E023C835960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C7A13E3A-DCAB-466A-8BD7-524DA5930B95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9748310B-B459-483A-9F85-FC191D863B83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F1AB402-1CF9-4C57-BB41-9D42AE984291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2F06B10-E131-4F44-91D0-47AC3E25A9CE}"/>
              </a:ext>
            </a:extLst>
          </p:cNvPr>
          <p:cNvGrpSpPr/>
          <p:nvPr/>
        </p:nvGrpSpPr>
        <p:grpSpPr>
          <a:xfrm>
            <a:off x="6849097" y="3733705"/>
            <a:ext cx="4286250" cy="2105025"/>
            <a:chOff x="3952875" y="2376487"/>
            <a:chExt cx="4286250" cy="2105025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80350EDD-0642-4351-836A-613049918F21}"/>
                </a:ext>
              </a:extLst>
            </p:cNvPr>
            <p:cNvGrpSpPr/>
            <p:nvPr/>
          </p:nvGrpSpPr>
          <p:grpSpPr>
            <a:xfrm>
              <a:off x="3952875" y="2376487"/>
              <a:ext cx="4286250" cy="2105025"/>
              <a:chOff x="3952875" y="2376487"/>
              <a:chExt cx="4286250" cy="2105025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C340CDBF-E8DE-4EB6-A816-CD70EBEF35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52875" y="2376487"/>
                <a:ext cx="4286250" cy="2105025"/>
              </a:xfrm>
              <a:prstGeom prst="rect">
                <a:avLst/>
              </a:prstGeom>
            </p:spPr>
          </p:pic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EFBC0DC1-8EAE-4CE8-A1CD-0E1F9301E56C}"/>
                  </a:ext>
                </a:extLst>
              </p:cNvPr>
              <p:cNvSpPr/>
              <p:nvPr/>
            </p:nvSpPr>
            <p:spPr>
              <a:xfrm>
                <a:off x="4155994" y="2515294"/>
                <a:ext cx="2369121" cy="101054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87CD3FC-4202-4EE9-B8E9-C608848818D0}"/>
                </a:ext>
              </a:extLst>
            </p:cNvPr>
            <p:cNvSpPr txBox="1"/>
            <p:nvPr/>
          </p:nvSpPr>
          <p:spPr>
            <a:xfrm>
              <a:off x="4218484" y="2652527"/>
              <a:ext cx="22715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Năm nhân ba bằng mười lăm.</a:t>
              </a: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647A5BF1-7BB2-4B37-B43E-18F634A13EA4}"/>
              </a:ext>
            </a:extLst>
          </p:cNvPr>
          <p:cNvSpPr/>
          <p:nvPr/>
        </p:nvSpPr>
        <p:spPr>
          <a:xfrm>
            <a:off x="2700579" y="5267767"/>
            <a:ext cx="7008909" cy="1051784"/>
          </a:xfrm>
          <a:prstGeom prst="rect">
            <a:avLst/>
          </a:prstGeom>
          <a:solidFill>
            <a:srgbClr val="FCDFDC"/>
          </a:solidFill>
          <a:ln>
            <a:solidFill>
              <a:srgbClr val="FCDFDC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7E7C850-6931-448B-9E52-EBDF9FBC1AF8}"/>
              </a:ext>
            </a:extLst>
          </p:cNvPr>
          <p:cNvGrpSpPr/>
          <p:nvPr/>
        </p:nvGrpSpPr>
        <p:grpSpPr>
          <a:xfrm>
            <a:off x="6191799" y="311112"/>
            <a:ext cx="4722055" cy="2334304"/>
            <a:chOff x="6191799" y="485284"/>
            <a:chExt cx="4722055" cy="2334304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934DFEE6-6D79-485E-9A1A-CB8EBAB9B36F}"/>
                </a:ext>
              </a:extLst>
            </p:cNvPr>
            <p:cNvGrpSpPr/>
            <p:nvPr/>
          </p:nvGrpSpPr>
          <p:grpSpPr>
            <a:xfrm>
              <a:off x="6191799" y="485284"/>
              <a:ext cx="4722055" cy="2334304"/>
              <a:chOff x="3595687" y="2219325"/>
              <a:chExt cx="5000625" cy="2419350"/>
            </a:xfrm>
          </p:grpSpPr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B25E5B64-AC13-471F-A9D3-9DB5F4B390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595687" y="2219325"/>
                <a:ext cx="5000625" cy="2419350"/>
              </a:xfrm>
              <a:prstGeom prst="rect">
                <a:avLst/>
              </a:prstGeom>
            </p:spPr>
          </p:pic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F39C8271-B2E0-44AF-9529-1B2D33321FBB}"/>
                  </a:ext>
                </a:extLst>
              </p:cNvPr>
              <p:cNvSpPr/>
              <p:nvPr/>
            </p:nvSpPr>
            <p:spPr>
              <a:xfrm>
                <a:off x="3745993" y="2335665"/>
                <a:ext cx="3512936" cy="152004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4FAEE19-DBAA-4142-BA12-12B330EA88D3}"/>
                </a:ext>
              </a:extLst>
            </p:cNvPr>
            <p:cNvSpPr txBox="1"/>
            <p:nvPr/>
          </p:nvSpPr>
          <p:spPr>
            <a:xfrm>
              <a:off x="6464521" y="813644"/>
              <a:ext cx="307100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Năm được lấy một lần là năm, ta có năm nhân một bằng năm. 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A83BE761-E665-4F0A-8CDE-736BF14346D4}"/>
                  </a:ext>
                </a:extLst>
              </p:cNvPr>
              <p:cNvSpPr txBox="1"/>
              <p:nvPr/>
            </p:nvSpPr>
            <p:spPr>
              <a:xfrm>
                <a:off x="2765427" y="5264607"/>
                <a:ext cx="7010252" cy="958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2000" dirty="0">
                    <a:solidFill>
                      <a:srgbClr val="C0000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vi-VN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2 = 10; 5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3 = 15.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2000" dirty="0">
                    <a:solidFill>
                      <a:srgbClr val="C0000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Thêm 5 vào kết quả của 5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2 ta được kết quả của 5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3.</a:t>
                </a: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A83BE761-E665-4F0A-8CDE-736BF14346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5427" y="5264607"/>
                <a:ext cx="7010252" cy="958660"/>
              </a:xfrm>
              <a:prstGeom prst="rect">
                <a:avLst/>
              </a:prstGeom>
              <a:blipFill>
                <a:blip r:embed="rId10"/>
                <a:stretch>
                  <a:fillRect l="-783" b="-10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6" name="Group 85">
            <a:extLst>
              <a:ext uri="{FF2B5EF4-FFF2-40B4-BE49-F238E27FC236}">
                <a16:creationId xmlns:a16="http://schemas.microsoft.com/office/drawing/2014/main" id="{120D0A85-7D2D-4EF1-A1A6-A7710275DDA3}"/>
              </a:ext>
            </a:extLst>
          </p:cNvPr>
          <p:cNvGrpSpPr/>
          <p:nvPr/>
        </p:nvGrpSpPr>
        <p:grpSpPr>
          <a:xfrm>
            <a:off x="6528133" y="2277254"/>
            <a:ext cx="4400550" cy="1704975"/>
            <a:chOff x="6513304" y="2443994"/>
            <a:chExt cx="4400550" cy="1704975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84157C61-2626-494F-9B4D-227950F33039}"/>
                </a:ext>
              </a:extLst>
            </p:cNvPr>
            <p:cNvGrpSpPr/>
            <p:nvPr/>
          </p:nvGrpSpPr>
          <p:grpSpPr>
            <a:xfrm>
              <a:off x="6513304" y="2443994"/>
              <a:ext cx="4400550" cy="1704975"/>
              <a:chOff x="3895725" y="2576512"/>
              <a:chExt cx="4400550" cy="1704975"/>
            </a:xfrm>
          </p:grpSpPr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7860530A-0850-4D1F-81F1-32E2685FC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95725" y="2576512"/>
                <a:ext cx="4400550" cy="1704975"/>
              </a:xfrm>
              <a:prstGeom prst="rect">
                <a:avLst/>
              </a:prstGeom>
            </p:spPr>
          </p:pic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9DB706F3-7923-4944-9580-1B6D5076DD11}"/>
                  </a:ext>
                </a:extLst>
              </p:cNvPr>
              <p:cNvSpPr/>
              <p:nvPr/>
            </p:nvSpPr>
            <p:spPr>
              <a:xfrm>
                <a:off x="4168839" y="2795710"/>
                <a:ext cx="2369121" cy="97548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85212971-4A9A-4E71-B69C-D06C65B33B06}"/>
                </a:ext>
              </a:extLst>
            </p:cNvPr>
            <p:cNvSpPr txBox="1"/>
            <p:nvPr/>
          </p:nvSpPr>
          <p:spPr>
            <a:xfrm>
              <a:off x="6935423" y="2796377"/>
              <a:ext cx="21138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Năm nhân hai bằng mười.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103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79" grpId="0" animBg="1"/>
      <p:bldP spid="8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206828" y="135924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4" descr="Không có mô tả.">
            <a:extLst>
              <a:ext uri="{FF2B5EF4-FFF2-40B4-BE49-F238E27FC236}">
                <a16:creationId xmlns:a16="http://schemas.microsoft.com/office/drawing/2014/main" id="{F6FCD2CD-D44A-4712-B7D1-BCB2123B9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587EF8-2D0B-48E8-806D-27F491C3C5D2}"/>
              </a:ext>
            </a:extLst>
          </p:cNvPr>
          <p:cNvSpPr txBox="1"/>
          <p:nvPr/>
        </p:nvSpPr>
        <p:spPr>
          <a:xfrm>
            <a:off x="873810" y="1350455"/>
            <a:ext cx="4567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Hoàn thành bảng nhân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6867B53A-1EC4-43F1-8B05-114A40E66B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25813365"/>
                  </p:ext>
                </p:extLst>
              </p:nvPr>
            </p:nvGraphicFramePr>
            <p:xfrm>
              <a:off x="8114322" y="325967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</a:t>
                          </a:r>
                          <a:r>
                            <a:rPr lang="vi-VN" sz="2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1    = 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15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25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30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35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40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45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 50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6867B53A-1EC4-43F1-8B05-114A40E66B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25813365"/>
                  </p:ext>
                </p:extLst>
              </p:nvPr>
            </p:nvGraphicFramePr>
            <p:xfrm>
              <a:off x="8114322" y="325967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90217" r="-825" b="-923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192308" r="-825" b="-83406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289130" r="-825" b="-7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389130" r="-825" b="-6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489130" r="-825" b="-5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589130" r="-825" b="-4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689130" r="-825" b="-3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797802" r="-825" b="-228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888043" r="-825" b="-1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988043" r="-825" b="-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DB2E4CE-C9E3-47AA-9EA9-7EA138C7BBA5}"/>
              </a:ext>
            </a:extLst>
          </p:cNvPr>
          <p:cNvSpPr/>
          <p:nvPr/>
        </p:nvSpPr>
        <p:spPr>
          <a:xfrm>
            <a:off x="10252097" y="2528106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2321D55-0F5B-47E8-A50B-4BC36712A2F8}"/>
              </a:ext>
            </a:extLst>
          </p:cNvPr>
          <p:cNvSpPr/>
          <p:nvPr/>
        </p:nvSpPr>
        <p:spPr>
          <a:xfrm>
            <a:off x="10252097" y="3113865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AD56ED1-FF6A-40BF-B693-5CEDC649020B}"/>
              </a:ext>
            </a:extLst>
          </p:cNvPr>
          <p:cNvSpPr/>
          <p:nvPr/>
        </p:nvSpPr>
        <p:spPr>
          <a:xfrm>
            <a:off x="10252097" y="365591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3C5004-03EF-4386-803B-F1DBD46555B0}"/>
              </a:ext>
            </a:extLst>
          </p:cNvPr>
          <p:cNvSpPr/>
          <p:nvPr/>
        </p:nvSpPr>
        <p:spPr>
          <a:xfrm>
            <a:off x="10252097" y="423443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9D6946E-BD87-4FE6-83C3-E07238681679}"/>
              </a:ext>
            </a:extLst>
          </p:cNvPr>
          <p:cNvSpPr/>
          <p:nvPr/>
        </p:nvSpPr>
        <p:spPr>
          <a:xfrm>
            <a:off x="10252097" y="479089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4AD98E3-4939-4EAB-B7DE-39BABF0A4016}"/>
              </a:ext>
            </a:extLst>
          </p:cNvPr>
          <p:cNvSpPr/>
          <p:nvPr/>
        </p:nvSpPr>
        <p:spPr>
          <a:xfrm>
            <a:off x="10252097" y="534735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FCFA16-2F70-4FDE-A1F1-90EB3B03ADAC}"/>
              </a:ext>
            </a:extLst>
          </p:cNvPr>
          <p:cNvGrpSpPr/>
          <p:nvPr/>
        </p:nvGrpSpPr>
        <p:grpSpPr>
          <a:xfrm>
            <a:off x="-252792" y="1743075"/>
            <a:ext cx="5159375" cy="4735099"/>
            <a:chOff x="561975" y="1873675"/>
            <a:chExt cx="5159375" cy="428005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830284D-2EC8-45F0-ABC8-F2C4CC89A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61975" y="1873675"/>
              <a:ext cx="5159375" cy="428005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3CC7A7-7DEB-451F-8BC2-1EAF4D4009A4}"/>
                </a:ext>
              </a:extLst>
            </p:cNvPr>
            <p:cNvSpPr txBox="1"/>
            <p:nvPr/>
          </p:nvSpPr>
          <p:spPr>
            <a:xfrm>
              <a:off x="3230934" y="2272170"/>
              <a:ext cx="2347657" cy="69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Năm </a:t>
              </a:r>
              <a:r>
                <a:rPr lang="vi-VN" sz="2200" i="1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nhân mười </a:t>
              </a:r>
              <a:r>
                <a:rPr lang="vi-VN" sz="2200" i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 năm </a:t>
              </a:r>
              <a:r>
                <a:rPr lang="vi-VN" sz="2200" i="1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mươi.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F73B3EB-B1E0-4028-87A4-B04C28A65A84}"/>
              </a:ext>
            </a:extLst>
          </p:cNvPr>
          <p:cNvSpPr/>
          <p:nvPr/>
        </p:nvSpPr>
        <p:spPr>
          <a:xfrm>
            <a:off x="8467010" y="844823"/>
            <a:ext cx="409298" cy="5497006"/>
          </a:xfrm>
          <a:prstGeom prst="rect">
            <a:avLst/>
          </a:prstGeom>
          <a:noFill/>
          <a:ln w="28575">
            <a:solidFill>
              <a:srgbClr val="D34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5E9B23-BF81-4909-9631-2F992EDD9C99}"/>
              </a:ext>
            </a:extLst>
          </p:cNvPr>
          <p:cNvSpPr txBox="1"/>
          <p:nvPr/>
        </p:nvSpPr>
        <p:spPr>
          <a:xfrm>
            <a:off x="4906583" y="3070106"/>
            <a:ext cx="1624163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80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 xét</a:t>
            </a:r>
            <a:endParaRPr lang="vi-VN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BDDC9C-AEFA-4532-8384-24042EE71127}"/>
              </a:ext>
            </a:extLst>
          </p:cNvPr>
          <p:cNvSpPr txBox="1"/>
          <p:nvPr/>
        </p:nvSpPr>
        <p:spPr>
          <a:xfrm>
            <a:off x="2361695" y="3860941"/>
            <a:ext cx="57526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Thừa số thứ nhất đều là số 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Thừa số thứ hai là các số tự nhiên tăng dần từ 1 đến 10.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Tích là các số tăng dần hơn kém nhau 5 đơn vị từ 5 đến 50.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8B89EBF-C4E6-4CE2-A949-1CA39AF5889E}"/>
              </a:ext>
            </a:extLst>
          </p:cNvPr>
          <p:cNvSpPr/>
          <p:nvPr/>
        </p:nvSpPr>
        <p:spPr>
          <a:xfrm>
            <a:off x="9205308" y="857498"/>
            <a:ext cx="480353" cy="54970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B14E8D-C44D-42B0-B6F9-CA42947B092A}"/>
              </a:ext>
            </a:extLst>
          </p:cNvPr>
          <p:cNvSpPr/>
          <p:nvPr/>
        </p:nvSpPr>
        <p:spPr>
          <a:xfrm>
            <a:off x="10134279" y="857498"/>
            <a:ext cx="642368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8" grpId="0" animBg="1"/>
      <p:bldP spid="19" grpId="0" animBg="1"/>
      <p:bldP spid="20" grpId="0" uiExpand="1" build="p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3087194" y="2028615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78031F1-F543-4DDC-83AB-1738409F5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516" y="1892129"/>
            <a:ext cx="1712935" cy="57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E0003-9CBE-4CE3-8FBF-6767AF18246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6321" y="3922102"/>
            <a:ext cx="1371600" cy="1171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3D531E-2C2E-425F-B6A8-8B823989834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5372" y="3816247"/>
            <a:ext cx="1857375" cy="20288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503DC7-C28D-4354-BFBE-56D04103926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3737" y="3848768"/>
            <a:ext cx="2238375" cy="1952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BCAD2A-72C7-4A3C-BC0D-DC5C8E082EF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7859" y="3481853"/>
            <a:ext cx="2581275" cy="2324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A1116D-1395-4956-A971-1098DA8DD3F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5295" y="3511046"/>
            <a:ext cx="2609850" cy="2200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D2BCCC-19F4-4CF3-9EC4-B03E7D7C96A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75646" y="3312979"/>
            <a:ext cx="1791248" cy="14634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EB878B-4BE7-41C9-8489-76B635F4564C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20938" y="4861798"/>
            <a:ext cx="1557098" cy="15258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CE0F8E-5B4F-4EA7-933E-6B4F03AF4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95183" y="3304504"/>
            <a:ext cx="1440023" cy="14790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C6F0E7-54D0-4BA4-942C-B734906E0C68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8309" y="3409505"/>
            <a:ext cx="1557098" cy="14985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B4CD58-36D7-4CAA-8F7F-74693BB0E44C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50695" y="4912994"/>
            <a:ext cx="1506365" cy="14634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F3DA19-7375-4072-93A8-80ECF9A61666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00501" y="3391156"/>
            <a:ext cx="1521975" cy="15258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C4C783-9F38-4600-9EF3-A7BBF66F55ED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7658" y="3422917"/>
            <a:ext cx="2590800" cy="234315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65D8886C-B8BF-4252-B397-4A65ED948AF7}"/>
              </a:ext>
            </a:extLst>
          </p:cNvPr>
          <p:cNvSpPr/>
          <p:nvPr/>
        </p:nvSpPr>
        <p:spPr>
          <a:xfrm>
            <a:off x="951899" y="1534153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  <a:endParaRPr lang="vi-VN" sz="32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F8F0740-AA4D-4877-87B1-24AD78CEBAAA}"/>
              </a:ext>
            </a:extLst>
          </p:cNvPr>
          <p:cNvGrpSpPr/>
          <p:nvPr/>
        </p:nvGrpSpPr>
        <p:grpSpPr>
          <a:xfrm>
            <a:off x="1569706" y="1554118"/>
            <a:ext cx="1116312" cy="461666"/>
            <a:chOff x="1870518" y="1440653"/>
            <a:chExt cx="1116312" cy="45150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279644B-8706-45E7-8E25-75AA56C29274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51508"/>
              <a:chOff x="1870518" y="1440654"/>
              <a:chExt cx="758382" cy="451508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74845191-D7A6-460E-9F33-BBEDF778F4EF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ADA0756-2AD9-44DD-A25C-B3ADE4BB97C1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51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Số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6CEA4F-3008-49E4-9786-025C23542C0A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51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 17">
                <a:extLst>
                  <a:ext uri="{FF2B5EF4-FFF2-40B4-BE49-F238E27FC236}">
                    <a16:creationId xmlns:a16="http://schemas.microsoft.com/office/drawing/2014/main" id="{B9FCDE49-53D1-4E20-966A-C10A23C96D1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64575350"/>
                  </p:ext>
                </p:extLst>
              </p:nvPr>
            </p:nvGraphicFramePr>
            <p:xfrm>
              <a:off x="3277012" y="618897"/>
              <a:ext cx="7936275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1608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75186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8615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04592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 17">
                <a:extLst>
                  <a:ext uri="{FF2B5EF4-FFF2-40B4-BE49-F238E27FC236}">
                    <a16:creationId xmlns:a16="http://schemas.microsoft.com/office/drawing/2014/main" id="{B9FCDE49-53D1-4E20-966A-C10A23C96D1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64575350"/>
                  </p:ext>
                </p:extLst>
              </p:nvPr>
            </p:nvGraphicFramePr>
            <p:xfrm>
              <a:off x="3277012" y="618897"/>
              <a:ext cx="7936275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1608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75186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8615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04592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0"/>
                          <a:stretch>
                            <a:fillRect l="-717" t="-1523" r="-368817" b="-619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3" name="Picture 4" descr="Không có mô tả.">
            <a:extLst>
              <a:ext uri="{FF2B5EF4-FFF2-40B4-BE49-F238E27FC236}">
                <a16:creationId xmlns:a16="http://schemas.microsoft.com/office/drawing/2014/main" id="{FAB3631E-BA74-48DA-A60D-AE9E1B8D2F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FC2D955-B32A-4109-94BF-4C2C69B71414}"/>
              </a:ext>
            </a:extLst>
          </p:cNvPr>
          <p:cNvSpPr txBox="1"/>
          <p:nvPr/>
        </p:nvSpPr>
        <p:spPr>
          <a:xfrm>
            <a:off x="6038849" y="1845581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FA7F45-9365-40E9-8289-F134939AB7EC}"/>
              </a:ext>
            </a:extLst>
          </p:cNvPr>
          <p:cNvSpPr txBox="1"/>
          <p:nvPr/>
        </p:nvSpPr>
        <p:spPr>
          <a:xfrm>
            <a:off x="7091582" y="1840600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FFA4DEE-B2DC-4483-91F6-875694EADE21}"/>
              </a:ext>
            </a:extLst>
          </p:cNvPr>
          <p:cNvSpPr txBox="1"/>
          <p:nvPr/>
        </p:nvSpPr>
        <p:spPr>
          <a:xfrm>
            <a:off x="8150665" y="1835619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CF25A57-4E80-4FC4-AD1D-054EB80E5AA2}"/>
              </a:ext>
            </a:extLst>
          </p:cNvPr>
          <p:cNvSpPr txBox="1"/>
          <p:nvPr/>
        </p:nvSpPr>
        <p:spPr>
          <a:xfrm>
            <a:off x="9222448" y="1830638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44A404-BEB0-4D89-A88A-2647B6DBAE7E}"/>
              </a:ext>
            </a:extLst>
          </p:cNvPr>
          <p:cNvSpPr txBox="1"/>
          <p:nvPr/>
        </p:nvSpPr>
        <p:spPr>
          <a:xfrm>
            <a:off x="10281531" y="1830638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50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4148C40-83AF-406D-9702-8EE0EDCCF7D1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8425" y="3296746"/>
            <a:ext cx="2828925" cy="2619375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B2B27493-7889-480A-A30E-00B4D1085D1F}"/>
              </a:ext>
            </a:extLst>
          </p:cNvPr>
          <p:cNvSpPr/>
          <p:nvPr/>
        </p:nvSpPr>
        <p:spPr>
          <a:xfrm>
            <a:off x="920943" y="257897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endParaRPr lang="vi-VN" sz="32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EA3D4E6-F519-4C7C-93CC-DE2F6CAC9705}"/>
              </a:ext>
            </a:extLst>
          </p:cNvPr>
          <p:cNvSpPr txBox="1"/>
          <p:nvPr/>
        </p:nvSpPr>
        <p:spPr>
          <a:xfrm>
            <a:off x="1358265" y="2578975"/>
            <a:ext cx="3932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 cánh hoa cho ong đậu.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478373F-A655-443E-B69A-71F4418F5A5F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10150">
            <a:off x="2532452" y="2895125"/>
            <a:ext cx="1364260" cy="115790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9AFE0D3-5AB1-475E-B1B2-5692078AFA02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774127">
            <a:off x="1423618" y="3996478"/>
            <a:ext cx="1435479" cy="121991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CD3AC1B-4658-4946-A787-67254000B6FD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757983">
            <a:off x="2891210" y="5014781"/>
            <a:ext cx="1714736" cy="121991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324AAF9-DF39-499E-924F-E2D41EABD486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87671" y="5069022"/>
            <a:ext cx="1489372" cy="120521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4ADC299-FF26-465F-86C9-0ED510CAEFE3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99390">
            <a:off x="8120476" y="3960602"/>
            <a:ext cx="1680442" cy="144527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D50F2A3-7FB0-4C34-9D5F-66B018D070E7}"/>
              </a:ext>
            </a:extLst>
          </p:cNvPr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525325">
            <a:off x="7292605" y="2860909"/>
            <a:ext cx="1420782" cy="11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9.54098E-17 L -0.04088 -0.05509 C -0.04935 -0.06713 -0.06211 -0.07338 -0.07552 -0.07338 C -0.09075 -0.07338 -0.10299 -0.06713 -0.11146 -0.05509 L -0.15221 -9.54098E-17 " pathEditMode="relative" rAng="0" ptsTypes="AAAAA">
                                      <p:cBhvr>
                                        <p:cTn id="11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1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22222E-6 L 0.01537 0.0375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500"/>
                            </p:stCondLst>
                            <p:childTnLst>
                              <p:par>
                                <p:cTn id="1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111E-6 L -0.04375 -0.31366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1" y="-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672 L 0.05 -0.05 C 0.06042 -0.0595 0.07617 -0.06459 0.09258 -0.06459 C 0.1112 -0.06459 0.1263 -0.0595 0.13672 -0.05 L 0.18698 -0.00672 " pathEditMode="relative" rAng="0" ptsTypes="AAAAA">
                                      <p:cBhvr>
                                        <p:cTn id="1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49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500"/>
                            </p:stCondLst>
                            <p:childTnLst>
                              <p:par>
                                <p:cTn id="1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-0.05261 -0.18287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0" y="-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500"/>
                            </p:stCondLst>
                            <p:childTnLst>
                              <p:par>
                                <p:cTn id="18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L 0.12747 -0.11898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67" y="-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733799" y="511322"/>
            <a:ext cx="5362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83834" y="1702833"/>
            <a:ext cx="10056923" cy="835719"/>
            <a:chOff x="774356" y="888444"/>
            <a:chExt cx="10056923" cy="835719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Lập bảng nhân 5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108450" y="3262059"/>
            <a:ext cx="10209001" cy="1432595"/>
            <a:chOff x="752655" y="2065203"/>
            <a:chExt cx="10209001" cy="1432595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Biết đếm thêm 5. Nối phép tính trong bảng nhân 5 với kết quả phù hợp.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6143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5563" y="314036"/>
            <a:ext cx="68513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 - DẶN DÒ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-Ôn và học thuộc bảng nhân 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17454" y="3375891"/>
            <a:ext cx="5772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-Chuẩn bị bài bảng nhân 5 (tiết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3C9B04-27B4-413D-8C6E-9D723F81FFA9}"/>
              </a:ext>
            </a:extLst>
          </p:cNvPr>
          <p:cNvSpPr/>
          <p:nvPr/>
        </p:nvSpPr>
        <p:spPr>
          <a:xfrm>
            <a:off x="9277350" y="123825"/>
            <a:ext cx="2705100" cy="1521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3628" y="750909"/>
            <a:ext cx="741393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4 = 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3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? = 16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8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9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10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X 3 = 6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A.2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34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6669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774878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3989648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497903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599272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67641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-83756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00" y="-111696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-74275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7" y="3440216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31" y="-212566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638304" y="379312"/>
            <a:ext cx="675517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con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088" y="347261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3160348" y="4042381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01600" y="195421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8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449600" y="1987945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586955" y="1987945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12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342400" y="195421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14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31899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58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283599" y="43352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9480777" y="457516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6897" y1="16888" x2="50647" y2="30550"/>
                        <a14:foregroundMark x1="50647" y1="10816" x2="87284" y2="15939"/>
                        <a14:foregroundMark x1="74784" y1="17457" x2="73060" y2="41176"/>
                        <a14:foregroundMark x1="92457" y1="18406" x2="81681" y2="10816"/>
                        <a14:foregroundMark x1="63793" y1="10436" x2="51724" y2="6831"/>
                        <a14:foregroundMark x1="49353" y1="11954" x2="48922" y2="21442"/>
                        <a14:foregroundMark x1="59267" y1="19924" x2="66164" y2="24478"/>
                        <a14:foregroundMark x1="67241" y1="19924" x2="57974" y2="26565"/>
                        <a14:foregroundMark x1="94181" y1="15939" x2="84483" y2="9298"/>
                        <a14:foregroundMark x1="48276" y1="9867" x2="45474" y2="21442"/>
                        <a14:foregroundMark x1="77586" y1="32638" x2="71336" y2="43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6141">
            <a:off x="4085616" y="4181401"/>
            <a:ext cx="2032000" cy="23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828882"/>
            <a:ext cx="7010400" cy="84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8542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275" y="-585195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-8288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3575988" y="860862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? = 18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06400" y="21195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8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3454400" y="215324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9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591755" y="215324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10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347200" y="21195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16</a:t>
            </a:r>
          </a:p>
        </p:txBody>
      </p:sp>
      <p:pic>
        <p:nvPicPr>
          <p:cNvPr id="50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17338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Explosion 1 50"/>
          <p:cNvSpPr/>
          <p:nvPr/>
        </p:nvSpPr>
        <p:spPr>
          <a:xfrm>
            <a:off x="6447696" y="3945049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3076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567" y="12024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14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  <p:bldP spid="47" grpId="0" animBg="1"/>
      <p:bldP spid="47" grpId="1" animBg="1"/>
      <p:bldP spid="48" grpId="0" animBg="1"/>
      <p:bldP spid="49" grpId="0" animBg="1"/>
      <p:bldP spid="51" grpId="0" animBg="1"/>
      <p:bldP spid="51" grpId="1" animBg="1"/>
      <p:bldP spid="51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10 = ?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20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22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04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098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252515" y="4724688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96" y="-50340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688" y="-7899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Bach tuyet\Bashful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3297">
            <a:off x="4662465" y="4185817"/>
            <a:ext cx="1296959" cy="230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710113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-63499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1549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372788" y="1267262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? = 14</a:t>
            </a:r>
          </a:p>
        </p:txBody>
      </p:sp>
      <p:pic>
        <p:nvPicPr>
          <p:cNvPr id="38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922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Explosion 1 38"/>
          <p:cNvSpPr/>
          <p:nvPr/>
        </p:nvSpPr>
        <p:spPr>
          <a:xfrm>
            <a:off x="6762548" y="373730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41833" y="254027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6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689833" y="25740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 7 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827188" y="25740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8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582633" y="254027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9</a:t>
            </a:r>
          </a:p>
        </p:txBody>
      </p:sp>
      <p:pic>
        <p:nvPicPr>
          <p:cNvPr id="4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567" y="12024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85439" y="3430812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91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/>
      <p:bldP spid="39" grpId="0" animBg="1"/>
      <p:bldP spid="39" grpId="1" animBg="1"/>
      <p:bldP spid="39" grpId="2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601</Words>
  <Application>Microsoft Office PowerPoint</Application>
  <PresentationFormat>Widescreen</PresentationFormat>
  <Paragraphs>140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等线</vt:lpstr>
      <vt:lpstr>微软雅黑</vt:lpstr>
      <vt:lpstr>微软雅黑</vt:lpstr>
      <vt:lpstr>Arial</vt:lpstr>
      <vt:lpstr>Arial-Rounded</vt:lpstr>
      <vt:lpstr>Calibri</vt:lpstr>
      <vt:lpstr>Calibri Light</vt:lpstr>
      <vt:lpstr>Cambria Math</vt:lpstr>
      <vt:lpstr>HP001 4 hàng</vt:lpstr>
      <vt:lpstr>自定义设计方案</vt:lpstr>
      <vt:lpstr>第一PPT，www.1ppt.com</vt:lpstr>
      <vt:lpstr>Office Theme</vt:lpstr>
      <vt:lpstr>1_Office Theme</vt:lpstr>
      <vt:lpstr>5_Office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Thu Hường</cp:lastModifiedBy>
  <cp:revision>18</cp:revision>
  <dcterms:created xsi:type="dcterms:W3CDTF">2021-07-09T06:30:31Z</dcterms:created>
  <dcterms:modified xsi:type="dcterms:W3CDTF">2022-01-23T13:19:43Z</dcterms:modified>
</cp:coreProperties>
</file>