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63" r:id="rId3"/>
    <p:sldId id="284" r:id="rId4"/>
    <p:sldId id="281" r:id="rId5"/>
    <p:sldId id="282" r:id="rId6"/>
    <p:sldId id="280" r:id="rId7"/>
    <p:sldId id="271" r:id="rId8"/>
    <p:sldId id="285" r:id="rId9"/>
    <p:sldId id="270" r:id="rId1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FFFFFF"/>
    <a:srgbClr val="3379CD"/>
    <a:srgbClr val="FFC91D"/>
    <a:srgbClr val="FFFFFA"/>
    <a:srgbClr val="FFFFF1"/>
    <a:srgbClr val="FFFFF3"/>
    <a:srgbClr val="77BA4A"/>
    <a:srgbClr val="82BF59"/>
    <a:srgbClr val="30B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75" d="100"/>
          <a:sy n="75" d="100"/>
        </p:scale>
        <p:origin x="1044" y="6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5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D128D-76ED-44DA-9498-4E09ED197E06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CA0DA-B773-4701-BF7D-F168240D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56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07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07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9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3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1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5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4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6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0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5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4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2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F4B88-0EC8-4759-AFDB-04A1030A6C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5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microsoft.com/office/2007/relationships/hdphoto" Target="../media/hdphoto3.wdp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"/>
            <a:ext cx="9144000" cy="57147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61" y="98025"/>
            <a:ext cx="1382346" cy="15094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8025"/>
            <a:ext cx="1356750" cy="13008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754575" y="1867576"/>
            <a:ext cx="8008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33: ÔN TẬP phép cộng, phép trừ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 phạm vi 20, 100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574" y="2988145"/>
            <a:ext cx="8008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8E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1: ÔN TẬP PHÉP CỘNG, PHÉP TRỪ TRONG PHẠM VI 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496" y="261291"/>
            <a:ext cx="8897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 HỌC KÌ I</a:t>
            </a:r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25" y="3841507"/>
            <a:ext cx="8139275" cy="180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0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  <p:extLst>
    <p:ext uri="{E180D4A7-C9FB-4DFB-919C-405C955672EB}">
      <p14:showEvtLst xmlns:p14="http://schemas.microsoft.com/office/powerpoint/2010/main">
        <p14:playEvt time="3" objId="1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452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4819"/>
            <a:ext cx="9180286" cy="166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 rot="21257417">
            <a:off x="246432" y="3111894"/>
            <a:ext cx="2028024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958812"/>
              </a:avLst>
            </a:prstTxWarp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 cầu cần đạt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4600" y="1100712"/>
            <a:ext cx="2691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Củng cố bảng cộng, trừ phạm vi 20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95800" y="373469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 kĩ n</a:t>
            </a:r>
            <a:r>
              <a:rPr lang="vi-VN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 tính toán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06478" y="703031"/>
            <a:ext cx="3785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Vận dụng bảng cộng, trừ vào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 toán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9041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914702" y="1369324"/>
            <a:ext cx="7524974" cy="26638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endParaRPr lang="en-US" sz="2000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92065" y="3598878"/>
            <a:ext cx="8751731" cy="2306622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6024697" y="3554842"/>
            <a:ext cx="3009541" cy="2198257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48949" y="3604760"/>
            <a:ext cx="1669118" cy="1777033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8306563" y="2137597"/>
            <a:ext cx="977655" cy="1126536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8182145" y="2959228"/>
            <a:ext cx="1208718" cy="1664039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063747" y="3972223"/>
            <a:ext cx="1474200" cy="174037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72505" y="1675908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 + 7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19311" y="1660474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 + 6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22382" y="1677003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 + 4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78243" y="1641963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 + 7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2505" y="2475178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 + 9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07917" y="2435011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+ 8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81666" y="2516230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14 - 5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60839" y="2476500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15 - 6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27591" y="1705059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08908" y="1681474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70800" y="1680301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365850" y="1652450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858933" y="2471790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79391" y="2458304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588451" y="2492348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399600" y="2476500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62905" y="234266"/>
            <a:ext cx="2998228" cy="609600"/>
            <a:chOff x="228600" y="190500"/>
            <a:chExt cx="2998228" cy="609600"/>
          </a:xfrm>
        </p:grpSpPr>
        <p:sp>
          <p:nvSpPr>
            <p:cNvPr id="60" name="Rounded Rectangle 59"/>
            <p:cNvSpPr/>
            <p:nvPr/>
          </p:nvSpPr>
          <p:spPr>
            <a:xfrm>
              <a:off x="533400" y="228600"/>
              <a:ext cx="2693428" cy="53340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Tính nhẩm</a:t>
              </a:r>
            </a:p>
          </p:txBody>
        </p:sp>
        <p:sp>
          <p:nvSpPr>
            <p:cNvPr id="61" name="Oval 60"/>
            <p:cNvSpPr/>
            <p:nvPr/>
          </p:nvSpPr>
          <p:spPr>
            <a:xfrm>
              <a:off x="228600" y="190500"/>
              <a:ext cx="6096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990600" y="3281007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12 - 4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007917" y="3315124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11 - 7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832268" y="3315884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15 - 9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45076" y="3269757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13 - 8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828800" y="3277619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818200" y="3264133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647000" y="3292613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383276" y="3269757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114419" y="1681474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2150862" y="2468763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2133600" y="3246172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4152191" y="1618378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4152191" y="2423218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152191" y="3277734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5863970" y="1618377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7661555" y="1618376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5894889" y="2463189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7677019" y="2463189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5907457" y="3257964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7670033" y="3257964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097122" y="-306012"/>
            <a:ext cx="2196079" cy="1690155"/>
            <a:chOff x="7308364" y="-320576"/>
            <a:chExt cx="2196079" cy="1690155"/>
          </a:xfrm>
        </p:grpSpPr>
        <p:pic>
          <p:nvPicPr>
            <p:cNvPr id="52" name="图片 37896" descr="1-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4" name="图片 37895" descr="1-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38713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7" grpId="0"/>
      <p:bldP spid="49" grpId="0"/>
      <p:bldP spid="51" grpId="0"/>
      <p:bldP spid="53" grpId="0"/>
      <p:bldP spid="55" grpId="0"/>
      <p:bldP spid="58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4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8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313" b="92057" l="38162" r="83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05" t="26032" r="22564" b="17364"/>
          <a:stretch/>
        </p:blipFill>
        <p:spPr bwMode="auto">
          <a:xfrm>
            <a:off x="2362200" y="1257300"/>
            <a:ext cx="4175185" cy="414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28600" y="190500"/>
            <a:ext cx="609600" cy="609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152400"/>
            <a:ext cx="6831105" cy="11811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Mỗi số 7,5,11,13 là kết quả của những 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 tính nào?</a:t>
            </a:r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90" l="0" r="100000">
                        <a14:foregroundMark x1="8503" y1="87741" x2="95238" y2="91919"/>
                        <a14:foregroundMark x1="3123" y1="98516" x2="96537" y2="83178"/>
                        <a14:foregroundMark x1="2968" y1="84937" x2="20841" y2="80099"/>
                        <a14:foregroundMark x1="41095" y1="85267" x2="61812" y2="81143"/>
                        <a14:foregroundMark x1="60668" y1="97086" x2="90569" y2="95382"/>
                        <a14:foregroundMark x1="79654" y1="79714" x2="76531" y2="79714"/>
                        <a14:foregroundMark x1="21985" y1="80429" x2="26778" y2="81473"/>
                        <a14:foregroundMark x1="43506" y1="96756" x2="53865" y2="96427"/>
                        <a14:foregroundMark x1="58101" y1="80099" x2="58813" y2="79054"/>
                        <a14:foregroundMark x1="39116" y1="82518" x2="37693" y2="81803"/>
                        <a14:foregroundMark x1="32468" y1="81473" x2="30056" y2="82188"/>
                        <a14:backgroundMark x1="11348" y1="23090" x2="55566" y2="33150"/>
                        <a14:backgroundMark x1="27489" y1="17482" x2="85622" y2="37658"/>
                        <a14:backgroundMark x1="17996" y1="60583" x2="91558" y2="59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3" b="11334"/>
          <a:stretch/>
        </p:blipFill>
        <p:spPr>
          <a:xfrm>
            <a:off x="1" y="4950372"/>
            <a:ext cx="9144000" cy="764628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94" y="4607084"/>
            <a:ext cx="6508533" cy="1202849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413" y="3066262"/>
            <a:ext cx="2016655" cy="266450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041647" y="24345"/>
            <a:ext cx="2196079" cy="1690155"/>
            <a:chOff x="7308364" y="-320576"/>
            <a:chExt cx="2196079" cy="1690155"/>
          </a:xfrm>
        </p:grpSpPr>
        <p:pic>
          <p:nvPicPr>
            <p:cNvPr id="10" name="图片 37896" descr="1-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图片 37895" descr="1-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Freeform 12"/>
          <p:cNvSpPr/>
          <p:nvPr/>
        </p:nvSpPr>
        <p:spPr>
          <a:xfrm>
            <a:off x="3668358" y="2990626"/>
            <a:ext cx="706569" cy="874772"/>
          </a:xfrm>
          <a:custGeom>
            <a:avLst/>
            <a:gdLst>
              <a:gd name="connsiteX0" fmla="*/ 0 w 706569"/>
              <a:gd name="connsiteY0" fmla="*/ 0 h 874772"/>
              <a:gd name="connsiteX1" fmla="*/ 311971 w 706569"/>
              <a:gd name="connsiteY1" fmla="*/ 806823 h 874772"/>
              <a:gd name="connsiteX2" fmla="*/ 677731 w 706569"/>
              <a:gd name="connsiteY2" fmla="*/ 828339 h 874772"/>
              <a:gd name="connsiteX3" fmla="*/ 656216 w 706569"/>
              <a:gd name="connsiteY3" fmla="*/ 796066 h 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569" h="874772">
                <a:moveTo>
                  <a:pt x="0" y="0"/>
                </a:moveTo>
                <a:cubicBezTo>
                  <a:pt x="99508" y="334383"/>
                  <a:pt x="199016" y="668767"/>
                  <a:pt x="311971" y="806823"/>
                </a:cubicBezTo>
                <a:cubicBezTo>
                  <a:pt x="424926" y="944879"/>
                  <a:pt x="620357" y="830132"/>
                  <a:pt x="677731" y="828339"/>
                </a:cubicBezTo>
                <a:cubicBezTo>
                  <a:pt x="735105" y="826546"/>
                  <a:pt x="695660" y="811306"/>
                  <a:pt x="656216" y="796066"/>
                </a:cubicBezTo>
              </a:path>
            </a:pathLst>
          </a:cu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886200" y="3467100"/>
            <a:ext cx="135442" cy="5334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532916" y="3467100"/>
            <a:ext cx="488726" cy="22761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715921" y="3580157"/>
            <a:ext cx="67721" cy="5334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 rot="10800000" flipV="1">
            <a:off x="4683776" y="3390900"/>
            <a:ext cx="904977" cy="297863"/>
          </a:xfrm>
          <a:custGeom>
            <a:avLst/>
            <a:gdLst>
              <a:gd name="connsiteX0" fmla="*/ 0 w 706569"/>
              <a:gd name="connsiteY0" fmla="*/ 0 h 874772"/>
              <a:gd name="connsiteX1" fmla="*/ 311971 w 706569"/>
              <a:gd name="connsiteY1" fmla="*/ 806823 h 874772"/>
              <a:gd name="connsiteX2" fmla="*/ 677731 w 706569"/>
              <a:gd name="connsiteY2" fmla="*/ 828339 h 874772"/>
              <a:gd name="connsiteX3" fmla="*/ 656216 w 706569"/>
              <a:gd name="connsiteY3" fmla="*/ 796066 h 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569" h="874772">
                <a:moveTo>
                  <a:pt x="0" y="0"/>
                </a:moveTo>
                <a:cubicBezTo>
                  <a:pt x="99508" y="334383"/>
                  <a:pt x="199016" y="668767"/>
                  <a:pt x="311971" y="806823"/>
                </a:cubicBezTo>
                <a:cubicBezTo>
                  <a:pt x="424926" y="944879"/>
                  <a:pt x="620357" y="830132"/>
                  <a:pt x="677731" y="828339"/>
                </a:cubicBezTo>
                <a:cubicBezTo>
                  <a:pt x="735105" y="826546"/>
                  <a:pt x="695660" y="811306"/>
                  <a:pt x="656216" y="796066"/>
                </a:cubicBezTo>
              </a:path>
            </a:pathLst>
          </a:cu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Arc 23"/>
          <p:cNvSpPr/>
          <p:nvPr/>
        </p:nvSpPr>
        <p:spPr>
          <a:xfrm rot="20640567">
            <a:off x="4286651" y="2345758"/>
            <a:ext cx="595788" cy="1926476"/>
          </a:xfrm>
          <a:prstGeom prst="arc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20640567">
            <a:off x="4344762" y="2969841"/>
            <a:ext cx="1140276" cy="1829702"/>
          </a:xfrm>
          <a:prstGeom prst="arc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8" t="62972" r="39134" b="16273"/>
          <a:stretch/>
        </p:blipFill>
        <p:spPr bwMode="auto">
          <a:xfrm>
            <a:off x="6429323" y="3045172"/>
            <a:ext cx="1069675" cy="151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281" b="89974" l="13971" r="65368">
                        <a14:foregroundMark x1="26765" y1="75130" x2="26765" y2="75130"/>
                        <a14:foregroundMark x1="27868" y1="73047" x2="27868" y2="73047"/>
                        <a14:foregroundMark x1="27868" y1="73047" x2="27868" y2="73047"/>
                        <a14:foregroundMark x1="27868" y1="72786" x2="27868" y2="72786"/>
                        <a14:foregroundMark x1="27647" y1="72396" x2="27647" y2="72396"/>
                        <a14:foregroundMark x1="27647" y1="72135" x2="27647" y2="72135"/>
                        <a14:foregroundMark x1="27647" y1="72135" x2="34485" y2="62760"/>
                        <a14:foregroundMark x1="33235" y1="63932" x2="30000" y2="57813"/>
                        <a14:foregroundMark x1="32941" y1="62630" x2="34632" y2="57813"/>
                        <a14:foregroundMark x1="28162" y1="71484" x2="25000" y2="69531"/>
                        <a14:foregroundMark x1="26691" y1="72786" x2="24853" y2="72786"/>
                        <a14:foregroundMark x1="41029" y1="63281" x2="47132" y2="60026"/>
                        <a14:foregroundMark x1="42353" y1="61849" x2="41765" y2="57031"/>
                        <a14:backgroundMark x1="24412" y1="60156" x2="32941" y2="52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95" t="53390" r="47203" b="13119"/>
          <a:stretch/>
        </p:blipFill>
        <p:spPr bwMode="auto">
          <a:xfrm>
            <a:off x="1219200" y="1327514"/>
            <a:ext cx="5209777" cy="345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28600" y="266700"/>
            <a:ext cx="609600" cy="609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209800" y="2628900"/>
            <a:ext cx="640080" cy="640080"/>
            <a:chOff x="2137147" y="3436992"/>
            <a:chExt cx="640080" cy="640080"/>
          </a:xfrm>
        </p:grpSpPr>
        <p:sp>
          <p:nvSpPr>
            <p:cNvPr id="30" name="Oval 29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51051" y="3501008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81933" y="3986183"/>
            <a:ext cx="640080" cy="640080"/>
            <a:chOff x="2137147" y="3436992"/>
            <a:chExt cx="640080" cy="640080"/>
          </a:xfrm>
        </p:grpSpPr>
        <p:sp>
          <p:nvSpPr>
            <p:cNvPr id="33" name="Oval 32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51051" y="3501008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86400" y="3845564"/>
            <a:ext cx="640080" cy="640080"/>
            <a:chOff x="2137147" y="3436992"/>
            <a:chExt cx="640080" cy="640080"/>
          </a:xfrm>
          <a:solidFill>
            <a:srgbClr val="FFFF00"/>
          </a:solidFill>
        </p:grpSpPr>
        <p:sp>
          <p:nvSpPr>
            <p:cNvPr id="36" name="Oval 35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51051" y="3501008"/>
              <a:ext cx="40427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98520" y="1485900"/>
            <a:ext cx="640080" cy="640080"/>
            <a:chOff x="2137147" y="3436992"/>
            <a:chExt cx="640080" cy="640080"/>
          </a:xfrm>
          <a:solidFill>
            <a:srgbClr val="FFFF00"/>
          </a:solidFill>
        </p:grpSpPr>
        <p:sp>
          <p:nvSpPr>
            <p:cNvPr id="39" name="Oval 38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51051" y="3501008"/>
              <a:ext cx="40427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572000" y="2634486"/>
            <a:ext cx="640080" cy="640080"/>
            <a:chOff x="2137147" y="3436992"/>
            <a:chExt cx="640080" cy="640080"/>
          </a:xfrm>
        </p:grpSpPr>
        <p:sp>
          <p:nvSpPr>
            <p:cNvPr id="42" name="Oval 41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51051" y="3501008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7" name="Rounded Rectangle 46"/>
          <p:cNvSpPr/>
          <p:nvPr/>
        </p:nvSpPr>
        <p:spPr>
          <a:xfrm>
            <a:off x="3477936" y="3995946"/>
            <a:ext cx="640080" cy="641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482403" y="3848100"/>
            <a:ext cx="640080" cy="640080"/>
            <a:chOff x="2137147" y="3436992"/>
            <a:chExt cx="640080" cy="640080"/>
          </a:xfrm>
          <a:solidFill>
            <a:srgbClr val="FFFF00"/>
          </a:solidFill>
        </p:grpSpPr>
        <p:sp>
          <p:nvSpPr>
            <p:cNvPr id="50" name="Oval 49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251051" y="3501008"/>
              <a:ext cx="38504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4572000" y="2652197"/>
            <a:ext cx="640080" cy="641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398520" y="1497072"/>
            <a:ext cx="640080" cy="640080"/>
            <a:chOff x="2137147" y="3436992"/>
            <a:chExt cx="640080" cy="640080"/>
          </a:xfrm>
          <a:solidFill>
            <a:srgbClr val="FFFF00"/>
          </a:solidFill>
        </p:grpSpPr>
        <p:sp>
          <p:nvSpPr>
            <p:cNvPr id="54" name="Oval 53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51051" y="3501008"/>
              <a:ext cx="38504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2205803" y="2587671"/>
            <a:ext cx="640080" cy="641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90" l="0" r="100000">
                        <a14:foregroundMark x1="8503" y1="87741" x2="95238" y2="91919"/>
                        <a14:foregroundMark x1="3123" y1="98516" x2="96537" y2="83178"/>
                        <a14:foregroundMark x1="2968" y1="84937" x2="20841" y2="80099"/>
                        <a14:foregroundMark x1="41095" y1="85267" x2="61812" y2="81143"/>
                        <a14:foregroundMark x1="60668" y1="97086" x2="90569" y2="95382"/>
                        <a14:foregroundMark x1="79654" y1="79714" x2="76531" y2="79714"/>
                        <a14:foregroundMark x1="21985" y1="80429" x2="26778" y2="81473"/>
                        <a14:foregroundMark x1="43506" y1="96756" x2="53865" y2="96427"/>
                        <a14:foregroundMark x1="58101" y1="80099" x2="58813" y2="79054"/>
                        <a14:foregroundMark x1="39116" y1="82518" x2="37693" y2="81803"/>
                        <a14:foregroundMark x1="32468" y1="81473" x2="30056" y2="82188"/>
                        <a14:backgroundMark x1="11348" y1="23090" x2="55566" y2="33150"/>
                        <a14:backgroundMark x1="27489" y1="17482" x2="85622" y2="37658"/>
                        <a14:backgroundMark x1="17996" y1="60583" x2="91558" y2="59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3" b="11334"/>
          <a:stretch/>
        </p:blipFill>
        <p:spPr>
          <a:xfrm>
            <a:off x="1" y="4950372"/>
            <a:ext cx="9144000" cy="764628"/>
          </a:xfrm>
          <a:prstGeom prst="rect">
            <a:avLst/>
          </a:prstGeom>
        </p:spPr>
      </p:pic>
      <p:pic>
        <p:nvPicPr>
          <p:cNvPr id="58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94" y="4607084"/>
            <a:ext cx="6508533" cy="1202849"/>
          </a:xfrm>
          <a:prstGeom prst="rect">
            <a:avLst/>
          </a:prstGeom>
        </p:spPr>
      </p:pic>
      <p:pic>
        <p:nvPicPr>
          <p:cNvPr id="5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715" y="3423250"/>
            <a:ext cx="1741030" cy="2300337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6524615" y="-105170"/>
            <a:ext cx="2393432" cy="1984365"/>
            <a:chOff x="7308364" y="-320576"/>
            <a:chExt cx="2196079" cy="1690155"/>
          </a:xfrm>
        </p:grpSpPr>
        <p:pic>
          <p:nvPicPr>
            <p:cNvPr id="61" name="图片 37896" descr="1-2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2" name="图片 37895" descr="1-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4" name="Rounded Rectangle 63"/>
          <p:cNvSpPr/>
          <p:nvPr/>
        </p:nvSpPr>
        <p:spPr>
          <a:xfrm>
            <a:off x="678241" y="272366"/>
            <a:ext cx="1346714" cy="5334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Số?</a:t>
            </a:r>
          </a:p>
        </p:txBody>
      </p:sp>
    </p:spTree>
    <p:extLst>
      <p:ext uri="{BB962C8B-B14F-4D97-AF65-F5344CB8AC3E}">
        <p14:creationId xmlns:p14="http://schemas.microsoft.com/office/powerpoint/2010/main" val="411032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2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4" t="24528" r="17292" b="14623"/>
          <a:stretch/>
        </p:blipFill>
        <p:spPr bwMode="auto">
          <a:xfrm>
            <a:off x="2895600" y="1665514"/>
            <a:ext cx="2971800" cy="217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76200" y="190500"/>
            <a:ext cx="609600" cy="609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" pitchFamily="34" charset="0"/>
                <a:cs typeface="Arial" pitchFamily="34" charset="0"/>
              </a:rPr>
              <a:t>4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1" y="228600"/>
            <a:ext cx="7315199" cy="14097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Lớp 2A có 8 bạn học hát. Số bạn 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 võ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nhiều hơn số bạn 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 hát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 5 bạn. Hỏi lớp 2A có bao nhiêu bạn học võ?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172" y="3238500"/>
            <a:ext cx="5145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Học hát: 8 bạn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Học võ 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nhiều hơn </a:t>
            </a:r>
            <a:r>
              <a:rPr lang="en-US" sz="24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học hát: 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 bạn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Học võ: .... bạn?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3238500"/>
            <a:ext cx="74507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Bài giải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Lớp 2A có số bạn học võ là: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4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 +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4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13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 bạn)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Đáp số</a:t>
            </a:r>
            <a:r>
              <a:rPr lang="en-US" sz="24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13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bạn</a:t>
            </a: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312710" y="155610"/>
            <a:ext cx="2196079" cy="1690155"/>
            <a:chOff x="7308364" y="-320576"/>
            <a:chExt cx="2196079" cy="1690155"/>
          </a:xfrm>
        </p:grpSpPr>
        <p:pic>
          <p:nvPicPr>
            <p:cNvPr id="14" name="图片 37896" descr="1-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" name="图片 37895" descr="1-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16" name="Straight Connector 15"/>
          <p:cNvCxnSpPr/>
          <p:nvPr/>
        </p:nvCxnSpPr>
        <p:spPr>
          <a:xfrm>
            <a:off x="2743201" y="704547"/>
            <a:ext cx="23442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43201" y="1562100"/>
            <a:ext cx="35634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00961" y="700314"/>
            <a:ext cx="11721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85946" y="1109133"/>
            <a:ext cx="11721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943600" y="1143000"/>
            <a:ext cx="8386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62001" y="647700"/>
            <a:ext cx="1981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79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90" l="0" r="100000">
                        <a14:foregroundMark x1="8503" y1="87741" x2="95238" y2="91919"/>
                        <a14:foregroundMark x1="3123" y1="98516" x2="96537" y2="83178"/>
                        <a14:foregroundMark x1="2968" y1="84937" x2="20841" y2="80099"/>
                        <a14:foregroundMark x1="41095" y1="85267" x2="61812" y2="81143"/>
                        <a14:foregroundMark x1="60668" y1="97086" x2="90569" y2="95382"/>
                        <a14:foregroundMark x1="79654" y1="79714" x2="76531" y2="79714"/>
                        <a14:foregroundMark x1="21985" y1="80429" x2="26778" y2="81473"/>
                        <a14:foregroundMark x1="43506" y1="96756" x2="53865" y2="96427"/>
                        <a14:foregroundMark x1="58101" y1="80099" x2="58813" y2="79054"/>
                        <a14:foregroundMark x1="39116" y1="82518" x2="37693" y2="81803"/>
                        <a14:foregroundMark x1="32468" y1="81473" x2="30056" y2="82188"/>
                        <a14:backgroundMark x1="11348" y1="23090" x2="55566" y2="33150"/>
                        <a14:backgroundMark x1="27489" y1="17482" x2="85622" y2="37658"/>
                        <a14:backgroundMark x1="17996" y1="60583" x2="91558" y2="59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3" b="11334"/>
          <a:stretch/>
        </p:blipFill>
        <p:spPr>
          <a:xfrm>
            <a:off x="1" y="4950372"/>
            <a:ext cx="9144000" cy="76462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881305" y="-79083"/>
            <a:ext cx="3195436" cy="2616630"/>
            <a:chOff x="7308364" y="-320576"/>
            <a:chExt cx="2196079" cy="1690155"/>
          </a:xfrm>
        </p:grpSpPr>
        <p:pic>
          <p:nvPicPr>
            <p:cNvPr id="26" name="图片 37896" descr="1-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" name="图片 37895" descr="1-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4191000" y="2776766"/>
            <a:ext cx="4953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 lại bảng cộng, 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 </a:t>
            </a:r>
          </a:p>
          <a:p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 20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2 -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</a:t>
            </a:r>
          </a:p>
        </p:txBody>
      </p:sp>
      <p:pic>
        <p:nvPicPr>
          <p:cNvPr id="29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575" y="154447"/>
            <a:ext cx="4495800" cy="5397349"/>
          </a:xfrm>
          <a:prstGeom prst="rect">
            <a:avLst/>
          </a:prstGeom>
        </p:spPr>
      </p:pic>
      <p:pic>
        <p:nvPicPr>
          <p:cNvPr id="30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468" y="4348947"/>
            <a:ext cx="6508533" cy="120284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908685" y="1453327"/>
            <a:ext cx="2621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0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15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452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4819"/>
            <a:ext cx="9180286" cy="166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 rot="21257417">
            <a:off x="246432" y="3111894"/>
            <a:ext cx="2028024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958812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Yêu cầu cần đạt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4600" y="1100712"/>
            <a:ext cx="2691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Củng cố bảng cộng, trừ phạm vi 20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95800" y="373469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Rèn kĩ 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 tính toán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06478" y="703031"/>
            <a:ext cx="3785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Vận dụng bảng cộng, trừ vào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giải toán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4758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"/>
            <a:ext cx="9144000" cy="57147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3" y="3362368"/>
            <a:ext cx="8139275" cy="18042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61" y="98025"/>
            <a:ext cx="1382346" cy="15094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8025"/>
            <a:ext cx="1356750" cy="1300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1792708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8470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E180D4A7-C9FB-4DFB-919C-405C955672EB}">
      <p14:showEvtLst xmlns:p14="http://schemas.microsoft.com/office/powerpoint/2010/main">
        <p14:playEvt time="1" objId="1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313</Words>
  <Application>Microsoft Office PowerPoint</Application>
  <PresentationFormat>On-screen Show (16:10)</PresentationFormat>
  <Paragraphs>88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Nguyễn Thu Hường</cp:lastModifiedBy>
  <cp:revision>127</cp:revision>
  <dcterms:created xsi:type="dcterms:W3CDTF">2021-05-31T07:51:14Z</dcterms:created>
  <dcterms:modified xsi:type="dcterms:W3CDTF">2021-12-26T11:22:49Z</dcterms:modified>
</cp:coreProperties>
</file>