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8"/>
  </p:notesMasterIdLst>
  <p:sldIdLst>
    <p:sldId id="543" r:id="rId11"/>
    <p:sldId id="544" r:id="rId12"/>
    <p:sldId id="531" r:id="rId13"/>
    <p:sldId id="530" r:id="rId14"/>
    <p:sldId id="527" r:id="rId15"/>
    <p:sldId id="528" r:id="rId16"/>
    <p:sldId id="529" r:id="rId17"/>
    <p:sldId id="533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5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8" d="100"/>
          <a:sy n="68" d="100"/>
        </p:scale>
        <p:origin x="312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13/11/2022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Relationship Id="rId6" Type="http://schemas.microsoft.com/office/2007/relationships/hdphoto" Target="../media/hdphoto31.wdp"/><Relationship Id="rId5" Type="http://schemas.openxmlformats.org/officeDocument/2006/relationships/image" Target="../media/image48.png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png"/><Relationship Id="rId5" Type="http://schemas.openxmlformats.org/officeDocument/2006/relationships/slide" Target="slide9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hdphoto" Target="../media/hdphoto12.wdp"/><Relationship Id="rId18" Type="http://schemas.openxmlformats.org/officeDocument/2006/relationships/image" Target="../media/image28.png"/><Relationship Id="rId26" Type="http://schemas.microsoft.com/office/2007/relationships/hdphoto" Target="../media/hdphoto18.wdp"/><Relationship Id="rId39" Type="http://schemas.microsoft.com/office/2007/relationships/hdphoto" Target="../media/hdphoto24.wdp"/><Relationship Id="rId21" Type="http://schemas.microsoft.com/office/2007/relationships/hdphoto" Target="../media/hdphoto16.wdp"/><Relationship Id="rId34" Type="http://schemas.microsoft.com/office/2007/relationships/hdphoto" Target="../media/hdphoto22.wdp"/><Relationship Id="rId42" Type="http://schemas.microsoft.com/office/2007/relationships/hdphoto" Target="../media/hdphoto25.wdp"/><Relationship Id="rId47" Type="http://schemas.openxmlformats.org/officeDocument/2006/relationships/image" Target="../media/image42.png"/><Relationship Id="rId50" Type="http://schemas.openxmlformats.org/officeDocument/2006/relationships/image" Target="../media/image43.png"/><Relationship Id="rId55" Type="http://schemas.openxmlformats.org/officeDocument/2006/relationships/slide" Target="slide14.xml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9" Type="http://schemas.openxmlformats.org/officeDocument/2006/relationships/image" Target="../media/image34.png"/><Relationship Id="rId11" Type="http://schemas.microsoft.com/office/2007/relationships/hdphoto" Target="../media/hdphoto11.wdp"/><Relationship Id="rId24" Type="http://schemas.openxmlformats.org/officeDocument/2006/relationships/image" Target="../media/image31.png"/><Relationship Id="rId32" Type="http://schemas.microsoft.com/office/2007/relationships/hdphoto" Target="../media/hdphoto21.wdp"/><Relationship Id="rId37" Type="http://schemas.microsoft.com/office/2007/relationships/hdphoto" Target="../media/hdphoto23.wdp"/><Relationship Id="rId40" Type="http://schemas.openxmlformats.org/officeDocument/2006/relationships/slide" Target="slide15.xml"/><Relationship Id="rId45" Type="http://schemas.microsoft.com/office/2007/relationships/hdphoto" Target="../media/hdphoto26.wdp"/><Relationship Id="rId53" Type="http://schemas.openxmlformats.org/officeDocument/2006/relationships/image" Target="../media/image44.png"/><Relationship Id="rId5" Type="http://schemas.microsoft.com/office/2007/relationships/hdphoto" Target="../media/hdphoto8.wdp"/><Relationship Id="rId19" Type="http://schemas.microsoft.com/office/2007/relationships/hdphoto" Target="../media/hdphoto15.wdp"/><Relationship Id="rId4" Type="http://schemas.openxmlformats.org/officeDocument/2006/relationships/image" Target="../media/image21.png"/><Relationship Id="rId9" Type="http://schemas.microsoft.com/office/2007/relationships/hdphoto" Target="../media/hdphoto10.wdp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33.png"/><Relationship Id="rId30" Type="http://schemas.microsoft.com/office/2007/relationships/hdphoto" Target="../media/hdphoto20.wdp"/><Relationship Id="rId35" Type="http://schemas.openxmlformats.org/officeDocument/2006/relationships/image" Target="../media/image37.png"/><Relationship Id="rId43" Type="http://schemas.openxmlformats.org/officeDocument/2006/relationships/slide" Target="slide10.xml"/><Relationship Id="rId48" Type="http://schemas.microsoft.com/office/2007/relationships/hdphoto" Target="../media/hdphoto27.wdp"/><Relationship Id="rId56" Type="http://schemas.openxmlformats.org/officeDocument/2006/relationships/image" Target="../media/image45.png"/><Relationship Id="rId8" Type="http://schemas.openxmlformats.org/officeDocument/2006/relationships/image" Target="../media/image23.png"/><Relationship Id="rId51" Type="http://schemas.microsoft.com/office/2007/relationships/hdphoto" Target="../media/hdphoto28.wdp"/><Relationship Id="rId3" Type="http://schemas.microsoft.com/office/2007/relationships/hdphoto" Target="../media/hdphoto7.wdp"/><Relationship Id="rId12" Type="http://schemas.openxmlformats.org/officeDocument/2006/relationships/image" Target="../media/image25.png"/><Relationship Id="rId17" Type="http://schemas.microsoft.com/office/2007/relationships/hdphoto" Target="../media/hdphoto14.wdp"/><Relationship Id="rId25" Type="http://schemas.openxmlformats.org/officeDocument/2006/relationships/image" Target="../media/image32.png"/><Relationship Id="rId33" Type="http://schemas.openxmlformats.org/officeDocument/2006/relationships/image" Target="../media/image36.png"/><Relationship Id="rId38" Type="http://schemas.openxmlformats.org/officeDocument/2006/relationships/image" Target="../media/image39.png"/><Relationship Id="rId46" Type="http://schemas.openxmlformats.org/officeDocument/2006/relationships/slide" Target="slide11.xml"/><Relationship Id="rId20" Type="http://schemas.openxmlformats.org/officeDocument/2006/relationships/image" Target="../media/image29.png"/><Relationship Id="rId41" Type="http://schemas.openxmlformats.org/officeDocument/2006/relationships/image" Target="../media/image40.png"/><Relationship Id="rId54" Type="http://schemas.microsoft.com/office/2007/relationships/hdphoto" Target="../media/hdphoto29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png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28" Type="http://schemas.microsoft.com/office/2007/relationships/hdphoto" Target="../media/hdphoto19.wdp"/><Relationship Id="rId36" Type="http://schemas.openxmlformats.org/officeDocument/2006/relationships/image" Target="../media/image38.png"/><Relationship Id="rId49" Type="http://schemas.openxmlformats.org/officeDocument/2006/relationships/slide" Target="slide12.xml"/><Relationship Id="rId57" Type="http://schemas.microsoft.com/office/2007/relationships/hdphoto" Target="../media/hdphoto30.wdp"/><Relationship Id="rId10" Type="http://schemas.openxmlformats.org/officeDocument/2006/relationships/image" Target="../media/image24.png"/><Relationship Id="rId31" Type="http://schemas.openxmlformats.org/officeDocument/2006/relationships/image" Target="../media/image35.png"/><Relationship Id="rId44" Type="http://schemas.openxmlformats.org/officeDocument/2006/relationships/image" Target="../media/image41.png"/><Relationship Id="rId5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08" y="-51425"/>
            <a:ext cx="11572619" cy="3200971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en-GB" kern="0">
                  <a:solidFill>
                    <a:srgbClr val="5C5C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44" y="2299022"/>
            <a:ext cx="11969605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99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399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99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21: LUYỆN TẬP CHUNG</a:t>
            </a:r>
            <a:endParaRPr lang="en-US" sz="5399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66532" y="3163609"/>
            <a:ext cx="1925856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088217" y="3985367"/>
            <a:ext cx="5998232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</a:t>
            </a:r>
            <a:r>
              <a:rPr lang="en-US" sz="4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7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2285" y="1600571"/>
            <a:ext cx="5771767" cy="135421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của phép tính: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+ 31 + 5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40460" y="3829327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5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67" y="1389554"/>
            <a:ext cx="915523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Mai có 25 cây táo và 8 cây bưởi. Hỏi nhà Mai có tất cả bao nhiêu cây?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742" y="3676188"/>
            <a:ext cx="1815556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33 cây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4444" y="1600571"/>
            <a:ext cx="7727430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 vật nào dưới đây nhẹ hơn?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46778" r="26488" b="31888"/>
          <a:stretch/>
        </p:blipFill>
        <p:spPr bwMode="auto">
          <a:xfrm>
            <a:off x="4036844" y="3182073"/>
            <a:ext cx="3608746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771900" y="3124923"/>
            <a:ext cx="2163773" cy="2038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9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86762" y="1160306"/>
            <a:ext cx="9416888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chó cân nặng 18kg, con mèo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 nặng 5kg. Hỏi cả hai con nặng bao nhiêu ki-lô-gam?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5416" y="3566640"/>
            <a:ext cx="1557472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23 kg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4486" y="1600571"/>
            <a:ext cx="8107343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78 và 12 là bao nhiêu?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9716" y="3595878"/>
            <a:ext cx="816884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98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8" y="-1753006"/>
            <a:ext cx="11377717" cy="487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5268" y="1448171"/>
            <a:ext cx="9119875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hiệu của số lớn nhất có hai chữ số và số bé nhất có hai chữ số?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1890" y="3836388"/>
            <a:ext cx="3113988" cy="73866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99 – 10 = 89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253" y="0"/>
            <a:ext cx="2133321" cy="9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0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266" y="433272"/>
            <a:ext cx="6049685" cy="769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853" y="1499286"/>
            <a:ext cx="10728514" cy="120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phép </a:t>
            </a:r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852" y="2996132"/>
            <a:ext cx="10728514" cy="646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vào giải các bài toán thực tế.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199" y="1535912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198" y="3011838"/>
            <a:ext cx="581653" cy="5634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648" y="-254372"/>
            <a:ext cx="1833430" cy="201405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2" y="6111797"/>
            <a:ext cx="12202134" cy="112321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3250834" cy="2242458"/>
            <a:chOff x="358880" y="-528402"/>
            <a:chExt cx="3287173" cy="2515060"/>
          </a:xfrm>
        </p:grpSpPr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4493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6" y="1714212"/>
            <a:ext cx="3664752" cy="2620212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19" y="1714212"/>
            <a:ext cx="3664752" cy="2620212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05" y="1714212"/>
            <a:ext cx="3664752" cy="26202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289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41 + 19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0972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67 + 3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5858" y="2731930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76 + 14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23448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115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02881" y="2734727"/>
            <a:ext cx="111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</a:t>
            </a:r>
          </a:p>
        </p:txBody>
      </p:sp>
      <p:pic>
        <p:nvPicPr>
          <p:cNvPr id="19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881" y="206488"/>
            <a:ext cx="1355419" cy="1359929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36" y="5039260"/>
            <a:ext cx="5309989" cy="1820328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115" y="5039260"/>
            <a:ext cx="5309989" cy="182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30819" r="28803" b="29303"/>
          <a:stretch/>
        </p:blipFill>
        <p:spPr bwMode="auto">
          <a:xfrm>
            <a:off x="360268" y="1994657"/>
            <a:ext cx="5932019" cy="343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370435"/>
            <a:ext cx="9515339" cy="2242458"/>
            <a:chOff x="358880" y="-528402"/>
            <a:chExt cx="9621705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8929025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Đường bay của bạn nào dài nhất?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0" t="30819" r="61495" b="61182"/>
          <a:stretch/>
        </p:blipFill>
        <p:spPr bwMode="auto">
          <a:xfrm>
            <a:off x="6575336" y="1834183"/>
            <a:ext cx="1317174" cy="116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369538" y="3196334"/>
            <a:ext cx="1522972" cy="10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03" b="67295" l="33020" r="38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59991" r="60366" b="31893"/>
          <a:stretch/>
        </p:blipFill>
        <p:spPr bwMode="auto">
          <a:xfrm>
            <a:off x="6105123" y="4396194"/>
            <a:ext cx="1911313" cy="119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16437" y="2238432"/>
            <a:ext cx="4068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23cm + 38cm 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9761" y="3418793"/>
            <a:ext cx="4115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39cm + 24cm 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16436" y="4841180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51cm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809" y="5427705"/>
            <a:ext cx="11312171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Vậy đường bay của bạn              là dài nhất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63cm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958" b="59896" l="32059" r="40000">
                        <a14:foregroundMark x1="35294" y1="58464" x2="35294" y2="58464"/>
                        <a14:foregroundMark x1="35441" y1="56771" x2="35441" y2="56771"/>
                        <a14:foregroundMark x1="36397" y1="56380" x2="36397" y2="56380"/>
                        <a14:foregroundMark x1="36691" y1="55599" x2="36691" y2="55599"/>
                        <a14:foregroundMark x1="36912" y1="55078" x2="36912" y2="55078"/>
                        <a14:foregroundMark x1="33676" y1="53125" x2="33676" y2="53125"/>
                        <a14:foregroundMark x1="34118" y1="52995" x2="34118" y2="52995"/>
                        <a14:foregroundMark x1="34338" y1="52995" x2="34338" y2="52995"/>
                        <a14:foregroundMark x1="34779" y1="52865" x2="34779" y2="52865"/>
                        <a14:foregroundMark x1="35147" y1="52865" x2="35294" y2="52734"/>
                        <a14:foregroundMark x1="35515" y1="52604" x2="35515" y2="52604"/>
                        <a14:foregroundMark x1="35662" y1="52604" x2="37353" y2="53255"/>
                        <a14:foregroundMark x1="38971" y1="53255" x2="38971" y2="53255"/>
                        <a14:foregroundMark x1="39044" y1="52995" x2="39044" y2="52995"/>
                        <a14:foregroundMark x1="39044" y1="51953" x2="39044" y2="51953"/>
                        <a14:backgroundMark x1="39779" y1="57292" x2="39779" y2="57292"/>
                        <a14:backgroundMark x1="35074" y1="56771" x2="35074" y2="56771"/>
                        <a14:backgroundMark x1="34706" y1="56120" x2="34706" y2="56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5" t="48876" r="60034" b="41538"/>
          <a:stretch/>
        </p:blipFill>
        <p:spPr bwMode="auto">
          <a:xfrm>
            <a:off x="6203772" y="5427705"/>
            <a:ext cx="1026539" cy="72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9470" y="164473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9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37066" r="28601" b="29679"/>
          <a:stretch/>
        </p:blipFill>
        <p:spPr bwMode="auto">
          <a:xfrm>
            <a:off x="3519578" y="1708030"/>
            <a:ext cx="4727275" cy="212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71536" y="-805148"/>
            <a:ext cx="12045000" cy="2423237"/>
            <a:chOff x="358880" y="-528402"/>
            <a:chExt cx="12179644" cy="2717815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9127"/>
              <a:ext cx="11486964" cy="146028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Nam có 38 viên bi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Rô-bốt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34 viên bi. Hỏi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Nam và Rô-bốt có tất cả bao nhiêu viên bi?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66730" y="3340178"/>
            <a:ext cx="514562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Nam        : 38 viên bi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Rô-bốt    : 34 viên bi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viên bi?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85347" y="3379726"/>
            <a:ext cx="745071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và Rô-bốt có tất cả số viên bi là:</a:t>
            </a: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38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+ 34 = 72 </a:t>
            </a: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viên)</a:t>
            </a:r>
            <a:endParaRPr lang="en-US" sz="3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en-US" sz="30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Đáp 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72 viên bi</a:t>
            </a:r>
          </a:p>
          <a:p>
            <a:pPr algn="ctr">
              <a:lnSpc>
                <a:spcPct val="15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0845" y="870997"/>
            <a:ext cx="8557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07117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61064" y="870997"/>
            <a:ext cx="1662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83215" y="870997"/>
            <a:ext cx="1143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41476" y="1401358"/>
            <a:ext cx="4889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045" y="350505"/>
            <a:ext cx="1355419" cy="135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73387" y="-565307"/>
            <a:ext cx="11761042" cy="2242458"/>
            <a:chOff x="255887" y="-528402"/>
            <a:chExt cx="11892516" cy="2515060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59"/>
              <a:ext cx="11144923" cy="1323621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65941" y="4733926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520" y="5620191"/>
            <a:ext cx="11368556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 bao nhiêu xăng-ti-mét?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941" y="4833004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a) Mực nước ở bể B cao hơn mực nước ở bể A: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20" y="5653079"/>
            <a:ext cx="113685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b) Mực nước ở bể C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9" t="30448" r="26697" b="43910"/>
          <a:stretch/>
        </p:blipFill>
        <p:spPr bwMode="auto">
          <a:xfrm>
            <a:off x="2062016" y="2010074"/>
            <a:ext cx="8327460" cy="27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122635" y="-330207"/>
            <a:ext cx="11761042" cy="1920353"/>
            <a:chOff x="255887" y="-528402"/>
            <a:chExt cx="11892516" cy="2515061"/>
          </a:xfrm>
        </p:grpSpPr>
        <p:sp>
          <p:nvSpPr>
            <p:cNvPr id="4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03480" y="480061"/>
              <a:ext cx="11144923" cy="1506598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Ba bể cá A, B, C có mực nước khác nhau như 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hình vẽ dưới đây: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87" y="-528402"/>
              <a:ext cx="1909678" cy="251506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220" y="4541989"/>
            <a:ext cx="1161918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Sau khi bạn Nam bỏ thêm một số hòn đá cảnh vào bể B thì mực nước ỏ bể B tăng thêm 5cm. Hỏi lúc này mực nước ở bể B cao hơn mực nước ở bể A bao nhiêu xăng-ti-mét?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20" y="5340103"/>
            <a:ext cx="116191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c) Lúc này mực nước ở bể B cao hơn mực nước ở bể A</a:t>
            </a:r>
            <a:r>
              <a:rPr lang="en-US" sz="2600" b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+ 5 = 11 (cm)</a:t>
            </a:r>
            <a:endParaRPr lang="en-US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59"/>
            <a:ext cx="12190413" cy="713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339" y="4750900"/>
            <a:ext cx="2742843" cy="26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293" y="5259018"/>
            <a:ext cx="2965934" cy="126188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3700" b="1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331" y="21666"/>
            <a:ext cx="2279353" cy="9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9" y="0"/>
            <a:ext cx="12538712" cy="705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42" y="1215467"/>
            <a:ext cx="1074959" cy="11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96" y="354323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59" y="3676451"/>
            <a:ext cx="3410413" cy="10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1" y="720192"/>
            <a:ext cx="1193947" cy="13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0636" y="-431900"/>
            <a:ext cx="2106603" cy="2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67" y="1943100"/>
            <a:ext cx="1335140" cy="118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16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23" y="2714899"/>
            <a:ext cx="2332250" cy="69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4" y="2921676"/>
            <a:ext cx="1514992" cy="10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057" y="2863001"/>
            <a:ext cx="1422215" cy="9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77" y="-25405"/>
            <a:ext cx="79572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289" y="279465"/>
            <a:ext cx="4095406" cy="32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415" y="2664464"/>
            <a:ext cx="2244916" cy="76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-25405"/>
            <a:ext cx="788961" cy="7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6483" y="2693549"/>
            <a:ext cx="1020234" cy="8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471" y="-25405"/>
            <a:ext cx="812694" cy="8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19444" y="3140130"/>
            <a:ext cx="2618503" cy="17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72" y="-25406"/>
            <a:ext cx="803990" cy="7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079" y="4292727"/>
            <a:ext cx="1975272" cy="152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1" y="-25595"/>
            <a:ext cx="1083159" cy="9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884" y="3937912"/>
            <a:ext cx="3073000" cy="311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17" y="685959"/>
            <a:ext cx="1051295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" y="685959"/>
            <a:ext cx="1101511" cy="11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68" y="720193"/>
            <a:ext cx="1041787" cy="11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37" y="650490"/>
            <a:ext cx="1054867" cy="112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87" y="703923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55" y="703925"/>
            <a:ext cx="1004984" cy="10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7190</TotalTime>
  <Words>441</Words>
  <Application>Microsoft Office PowerPoint</Application>
  <PresentationFormat>Custom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42" baseType="lpstr">
      <vt:lpstr>微软雅黑</vt:lpstr>
      <vt:lpstr>宋体</vt:lpstr>
      <vt:lpstr>Arial</vt:lpstr>
      <vt:lpstr>Calibri</vt:lpstr>
      <vt:lpstr>等线</vt:lpstr>
      <vt:lpstr>等线 Light</vt:lpstr>
      <vt:lpstr>iCiel Cadena</vt:lpstr>
      <vt:lpstr>Impact</vt:lpstr>
      <vt:lpstr>ITC Avant Garde Std Bk</vt:lpstr>
      <vt:lpstr>LiHei Pro</vt:lpstr>
      <vt:lpstr>Open Sans Extrabold</vt:lpstr>
      <vt:lpstr>Signika</vt:lpstr>
      <vt:lpstr>UTM Azuki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MyPC</cp:lastModifiedBy>
  <cp:revision>3778</cp:revision>
  <dcterms:created xsi:type="dcterms:W3CDTF">2015-12-01T09:06:39Z</dcterms:created>
  <dcterms:modified xsi:type="dcterms:W3CDTF">2022-11-13T02:27:07Z</dcterms:modified>
</cp:coreProperties>
</file>