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8" r:id="rId4"/>
    <p:sldMasterId id="2147483700" r:id="rId5"/>
    <p:sldMasterId id="2147483712" r:id="rId6"/>
  </p:sldMasterIdLst>
  <p:notesMasterIdLst>
    <p:notesMasterId r:id="rId18"/>
  </p:notesMasterIdLst>
  <p:sldIdLst>
    <p:sldId id="668" r:id="rId7"/>
    <p:sldId id="2742" r:id="rId8"/>
    <p:sldId id="263" r:id="rId9"/>
    <p:sldId id="2744" r:id="rId10"/>
    <p:sldId id="2007577148" r:id="rId11"/>
    <p:sldId id="2007577147" r:id="rId12"/>
    <p:sldId id="2007577145" r:id="rId13"/>
    <p:sldId id="2007577149" r:id="rId14"/>
    <p:sldId id="2750" r:id="rId15"/>
    <p:sldId id="2007577144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1F54E-F656-4D32-8903-F15C492DC9A7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F213-3A6B-4158-A4A3-8BB077E7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0D5D39-4FD6-9CE1-FF6C-FD828F52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7DA7EB-BCE2-B016-C2FF-95208B015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2DA85D9-E073-FA54-115B-75FB8CF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6716796-FF65-86A7-D41D-5524D08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32334B-5180-A12D-F739-3A6FC884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4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AA5A31-E639-BCC0-A33E-B50E71D3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E415990-6B75-D1B0-F54C-BFC63AE83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62D6E8-512A-7C1A-5424-ED7DBBBC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6F350D-CE5D-7F35-1970-337D8E03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E69724-D1AD-8029-C47D-2F8BE4CA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5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56E522B-9DC6-F26A-5BCE-3B05CCF0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49517BA-9B5E-EE5E-C8B9-D9453AEF7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F5EB27-B71F-E38F-2EA8-9F03C321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34ECAA-1314-00F4-2382-4CB8D673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6AD88D-CCEB-1866-0397-F7EC239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5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824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028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445EFE-BC41-BE3F-4AEE-3055E97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F72135A-3C1D-F6FC-6A97-52A6DFB9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7930BD2-02E2-00B9-3BF3-166354DD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BFE3137-77D7-591E-D6D1-AA2E9549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C950C9-204F-42E9-8381-FDAC487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3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659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4A587F-B33D-ECEB-E971-853D68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CE917B6-0006-20AC-A831-B41F86B1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CCBE6B-1B76-7864-F2B5-EE7A8EF0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75E64A-13A2-E0BC-CA6B-D6FC70D4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D3D9ED4-CD10-0197-2B18-1ECF34B8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7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2FC06-AF5D-4E37-9CD8-73AAC93D8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9D1ED4-81C5-4B22-89D6-561140C19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69F2D-D508-4CEC-83EC-CC7FB956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DE893C-57AB-4AA8-B78C-A82A5A43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3322B2-24F5-488B-AFC8-D0C55871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8F4CB-5D1C-46EC-B7FD-8001838B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FC8C8A-44F6-4170-B253-20B4F172C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56E21-3A3C-4DF0-BC9F-0B606CD0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4DA565-3226-4D38-8D68-558E0CB9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315770-DE73-4AF6-822E-85940DB5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5C17F-7839-4588-A5D9-B7E12FB0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11BD2B-8DB8-4C73-90FA-86250D12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5DC91-6CC5-4497-96B8-BC46545B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40003B-FC98-4C16-96FC-31845B0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7AE73-74D6-4CF4-8057-B58C2C74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26012B-A5A6-052B-BCB0-E07F2E57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AB273AB-827C-3403-D401-0C813CC1D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53A682-6D00-5421-2415-A60EF333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B47DD2-3AB8-B284-D2E4-AB29F081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5B326D-9764-757E-7A13-45106BD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493456A-C913-9DC9-04B5-F38952E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4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B9CB9-2475-4FDD-9EF2-C4F3EBF0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66EED5-4E2C-4FAC-BF33-86787ED2F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C90FC3-32B1-430D-8F11-C0A110391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889300-9F7C-4D0C-A621-F162B198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1B951C-0E4A-4F7C-BE4D-ED01304B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B5CDD9-F5FB-4740-ABB2-442EFEEE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8E533-B9A1-4391-A482-9F71D5CC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DC6DF5-E274-43C3-B198-7DB8B1B25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B91BCA-F19D-4525-B016-58A88CEA6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08052B-3313-4CEC-91F2-ECB79E2F2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1FCEC2-9013-4E09-86F7-3DE9BDEF2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C619EB-CAC9-4BA1-A134-2768BA4D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F10A26-AD07-4D87-9115-36E23FB6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2A49D1-6F82-4BBC-B3F7-5680EBEF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B0FBE-2DE1-47EE-8198-271B9B28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008804-80D3-4B7A-A301-5CB57B36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A545E0-D70F-45BC-9748-AC8ED180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5C2456-218C-4FFB-BA35-44B1BE92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6DBD5-7FE1-4271-A405-280F3915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158FBF-D8CA-4335-8A3C-22F688CE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86320C-19A7-447D-8B1F-EEA43D0A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17583-F880-4348-AB0D-79A0735F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071F4B-83EB-47CD-8A20-6BD7D3F80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0184AC-9861-499F-B10A-FBA83A755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D5205B-C24E-443F-82FD-833D0A27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2D26A-8D0B-46F1-93C2-302D79E78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DF407B-43DF-43CC-A0F0-C534F41B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A3DF-B7DA-40C0-AF95-A1D70B09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D81732-FF1A-41EB-9A5F-D73FA5265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A97FC8-EB14-44D0-960F-A85E383A9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555FE0-ADBC-4C12-9CE5-307D7928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465D56-7176-471F-A53E-72F4A8A0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C6037A-DEA0-41B9-AA53-DD88610C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AB2DC-3100-447A-96FD-765D3A02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B08651-AF86-4264-A514-1FDF152A4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03614D-DC07-4F2C-AFDC-21D20C86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25BAD7-3C96-45BA-9BAE-FA8552AF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C94E6E-D506-4E1C-86EF-67F40809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12E1B6-FB48-45B1-AA25-7E46CB87E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8AFF2A-3F5D-41E4-9678-E49C08E42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63DFA4-D5EE-458B-AA39-F50E130E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206DBB-6B15-4F99-B5B8-973B2703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EC41D6-56E1-4D85-8A2F-3AA301B8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545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593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AF5404-040F-0398-37C3-9EEAE8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B57B233-25C9-DFB9-91E3-95251A6F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85BD00-6F1F-ACC9-D8CC-9D58693D9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1079F4D-6DF5-5FF2-2127-EF0A4BDB6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1832747-F20D-62D3-66D2-EBA6F4B4B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EBEE23E-B3D2-181C-59F1-C60FE08E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4BB9FCD-341B-1E17-54B6-7919D9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D9C7BE6-615C-65D4-5950-21BC329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0EA976-53EF-E89B-180A-16B5DA0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74530F8-4555-ADBF-6058-F439809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29987D4-971B-602B-07AA-09C788F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D29767F-8114-7129-B2F2-DF9F918F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5E8034E-9377-BA67-2019-3B2756B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1736CE-CAA3-700E-E50D-DD04B46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954B2BC-0D65-ABDD-6F74-904FFD3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E28FD1-2962-13EA-959D-52894887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8EFE19-0D0F-76DD-D4A9-7E4DDD65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A6D13FD-B382-0A64-1115-8F2E219E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AE282C-3922-2121-9ADC-9A4C84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9AF9380-7191-2B64-6711-034BF120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9E4D7F-E148-3F61-754C-3A25A0E4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1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77E721-E5D7-388F-FA02-E876CBCB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E9345-159F-FB15-6874-D826EAE7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41464FB-DB18-7DD5-A9AE-E9226194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D326FBD-AD9E-BF01-DE68-513FCDCE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890C45-63B5-8AD8-AB5B-AFDFF7C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56F86-CAAC-1B87-80B6-84D67A2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9747C2C-28A0-B648-8374-C7F097E4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FA16A31-9509-3D16-EAA6-4EEBC682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895F913-5120-E908-C891-7BACC550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9EDC-934B-473C-B5D9-E72A93ABC99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CCAA51C-D60A-6BE3-7514-89DF1BF9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406326F-9C7D-8E2C-0D37-6C9A6C6A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9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3372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0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0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CA1805-EB5F-45FF-B7D9-7E442105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FC7929-559F-4523-9DFF-6BB8A024E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E7F720-B2B5-4494-8FAE-0DDC87C77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E55-F984-4074-AA31-86CA72103CE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B49B80-9682-47F2-9A98-FAE5846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F31143-75BE-4E85-BCB8-4CFCE6156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9B756-78C6-462D-91C3-06251F1FA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60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0C8A01-A5E3-ABC2-B91C-02B8068CD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10886" y="-217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B3333C-624A-E395-30D2-CE3F895EB2FA}"/>
              </a:ext>
            </a:extLst>
          </p:cNvPr>
          <p:cNvSpPr txBox="1"/>
          <p:nvPr/>
        </p:nvSpPr>
        <p:spPr>
          <a:xfrm>
            <a:off x="-304800" y="1468237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ĐẠO ĐỨC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V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ận dụng nội dung bài học vào cuộc sống để thể hiện tình yêu quê hương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Hình thành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ồi dưỡng tình cảm yêu quý quê hương, đất nước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xmlns="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xmlns="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-457200" y="2667000"/>
            <a:ext cx="603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8533"/>
            <a:ext cx="569595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xmlns="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kern="0" noProof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ận dụng nội dung bài học vào cuộc sống để thể hiện tình yêu quê hương</a:t>
            </a: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Hình thành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ồi dưỡng tình cảm yêu quý quê hương, đất nước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xmlns="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xmlns="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C788CB0C-C154-045B-7CCE-86F770E6FDD3}"/>
              </a:ext>
            </a:extLst>
          </p:cNvPr>
          <p:cNvSpPr/>
          <p:nvPr/>
        </p:nvSpPr>
        <p:spPr>
          <a:xfrm>
            <a:off x="457200" y="428625"/>
            <a:ext cx="638175" cy="638175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6DCBD9-55C2-E451-1724-9C860BD30103}"/>
              </a:ext>
            </a:extLst>
          </p:cNvPr>
          <p:cNvSpPr txBox="1"/>
          <p:nvPr/>
        </p:nvSpPr>
        <p:spPr>
          <a:xfrm>
            <a:off x="1152525" y="482025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sẽ khuyên bạn điều gì?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CFDE24-4553-4C58-036E-3CF4BC3E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2" b="99367" l="7114" r="99192">
                        <a14:foregroundMark x1="8097" y1="13415" x2="24091" y2="16878"/>
                        <a14:foregroundMark x1="30991" y1="16382" x2="32902" y2="16245"/>
                        <a14:foregroundMark x1="24091" y1="16878" x2="30850" y2="16392"/>
                        <a14:foregroundMark x1="32902" y1="16245" x2="39127" y2="16245"/>
                        <a14:foregroundMark x1="39127" y1="16245" x2="83751" y2="5907"/>
                        <a14:foregroundMark x1="83751" y1="5907" x2="99192" y2="8228"/>
                        <a14:foregroundMark x1="10671" y1="26160" x2="7114" y2="65612"/>
                        <a14:foregroundMark x1="3961" y1="88186" x2="14551" y2="89030"/>
                        <a14:foregroundMark x1="14551" y1="89030" x2="45837" y2="82489"/>
                        <a14:foregroundMark x1="45837" y1="82489" x2="86338" y2="91561"/>
                        <a14:foregroundMark x1="86338" y1="91561" x2="95796" y2="84388"/>
                        <a14:foregroundMark x1="95796" y1="84388" x2="95796" y2="84388"/>
                        <a14:foregroundMark x1="95796" y1="73207" x2="99111" y2="84388"/>
                        <a14:foregroundMark x1="99111" y1="84388" x2="98949" y2="93882"/>
                        <a14:foregroundMark x1="95473" y1="70464" x2="93694" y2="94515"/>
                        <a14:foregroundMark x1="65724" y1="98523" x2="58367" y2="99367"/>
                        <a14:foregroundMark x1="58367" y1="99367" x2="58367" y2="99367"/>
                        <a14:foregroundMark x1="86500" y1="78903" x2="87389" y2="92405"/>
                        <a14:foregroundMark x1="90299" y1="68987" x2="89006" y2="82278"/>
                        <a14:foregroundMark x1="36783" y1="98101" x2="35247" y2="98734"/>
                        <a14:backgroundMark x1="44462" y1="7173" x2="46079" y2="8228"/>
                        <a14:backgroundMark x1="31285" y1="13713" x2="31528" y2="13080"/>
                        <a14:backgroundMark x1="5335" y1="12025" x2="5578" y2="14557"/>
                        <a14:backgroundMark x1="5740" y1="11181" x2="6144" y2="15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3" y="1078627"/>
            <a:ext cx="12267557" cy="47007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FA3DB90-A582-DE05-A497-CAB35C14C106}"/>
              </a:ext>
            </a:extLst>
          </p:cNvPr>
          <p:cNvSpPr/>
          <p:nvPr/>
        </p:nvSpPr>
        <p:spPr>
          <a:xfrm>
            <a:off x="457200" y="5886449"/>
            <a:ext cx="11524604" cy="9048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1 -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 khuyên bạn rằng về quê để thăm quê hương biết được nguồn gốc mình ở đâu, gặp ông bà,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 thân trong gia đình.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C788CB0C-C154-045B-7CCE-86F770E6FDD3}"/>
              </a:ext>
            </a:extLst>
          </p:cNvPr>
          <p:cNvSpPr/>
          <p:nvPr/>
        </p:nvSpPr>
        <p:spPr>
          <a:xfrm>
            <a:off x="457200" y="428625"/>
            <a:ext cx="638175" cy="638175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6DCBD9-55C2-E451-1724-9C860BD30103}"/>
              </a:ext>
            </a:extLst>
          </p:cNvPr>
          <p:cNvSpPr txBox="1"/>
          <p:nvPr/>
        </p:nvSpPr>
        <p:spPr>
          <a:xfrm>
            <a:off x="1152525" y="482025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bạn điều gì?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CFDE24-4553-4C58-036E-3CF4BC3E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2" b="99367" l="7114" r="99192">
                        <a14:foregroundMark x1="8097" y1="13415" x2="24091" y2="16878"/>
                        <a14:foregroundMark x1="30991" y1="16382" x2="32902" y2="16245"/>
                        <a14:foregroundMark x1="24091" y1="16878" x2="30850" y2="16392"/>
                        <a14:foregroundMark x1="32902" y1="16245" x2="39127" y2="16245"/>
                        <a14:foregroundMark x1="39127" y1="16245" x2="83751" y2="5907"/>
                        <a14:foregroundMark x1="83751" y1="5907" x2="99192" y2="8228"/>
                        <a14:foregroundMark x1="10671" y1="26160" x2="7114" y2="65612"/>
                        <a14:foregroundMark x1="3961" y1="88186" x2="14551" y2="89030"/>
                        <a14:foregroundMark x1="14551" y1="89030" x2="45837" y2="82489"/>
                        <a14:foregroundMark x1="45837" y1="82489" x2="86338" y2="91561"/>
                        <a14:foregroundMark x1="86338" y1="91561" x2="95796" y2="84388"/>
                        <a14:foregroundMark x1="95796" y1="84388" x2="95796" y2="84388"/>
                        <a14:foregroundMark x1="95796" y1="73207" x2="99111" y2="84388"/>
                        <a14:foregroundMark x1="99111" y1="84388" x2="98949" y2="93882"/>
                        <a14:foregroundMark x1="95473" y1="70464" x2="93694" y2="94515"/>
                        <a14:foregroundMark x1="65724" y1="98523" x2="58367" y2="99367"/>
                        <a14:foregroundMark x1="58367" y1="99367" x2="58367" y2="99367"/>
                        <a14:foregroundMark x1="86500" y1="78903" x2="87389" y2="92405"/>
                        <a14:foregroundMark x1="90299" y1="68987" x2="89006" y2="82278"/>
                        <a14:foregroundMark x1="36783" y1="98101" x2="35247" y2="98734"/>
                        <a14:backgroundMark x1="44462" y1="7173" x2="46079" y2="8228"/>
                        <a14:backgroundMark x1="31285" y1="13713" x2="31528" y2="13080"/>
                        <a14:backgroundMark x1="5335" y1="12025" x2="5578" y2="14557"/>
                        <a14:backgroundMark x1="5740" y1="11181" x2="6144" y2="15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3" y="1050052"/>
            <a:ext cx="12267557" cy="47007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FA3DB90-A582-DE05-A497-CAB35C14C106}"/>
              </a:ext>
            </a:extLst>
          </p:cNvPr>
          <p:cNvSpPr/>
          <p:nvPr/>
        </p:nvSpPr>
        <p:spPr>
          <a:xfrm>
            <a:off x="457200" y="5886449"/>
            <a:ext cx="11524604" cy="9048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– Khuyên bạn không nên phân biệt đối xử vùng miền. Vì quê hương là nơi ai cũng có xuất phát điểm đến. Các bạn nên đoàn kết với nhau.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3247DB-6C8D-9854-344C-4AE25B34C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5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83FD00-C217-EC5B-862F-D7D9C65BCCFF}"/>
              </a:ext>
            </a:extLst>
          </p:cNvPr>
          <p:cNvSpPr txBox="1"/>
          <p:nvPr/>
        </p:nvSpPr>
        <p:spPr>
          <a:xfrm>
            <a:off x="200024" y="77517"/>
            <a:ext cx="8467726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Chia sẻ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với các bạn những việc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srgbClr val="0000CC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đã và sẽ làm thể hiện tình yêu quê hương.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6198F1D3-26EC-9360-6288-8D707B9FCE95}"/>
              </a:ext>
            </a:extLst>
          </p:cNvPr>
          <p:cNvSpPr/>
          <p:nvPr/>
        </p:nvSpPr>
        <p:spPr>
          <a:xfrm>
            <a:off x="378375" y="2242747"/>
            <a:ext cx="3281847" cy="1648920"/>
          </a:xfrm>
          <a:prstGeom prst="cloud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3F067B7D-5773-04B8-EB10-90084A30E6E7}"/>
              </a:ext>
            </a:extLst>
          </p:cNvPr>
          <p:cNvSpPr/>
          <p:nvPr/>
        </p:nvSpPr>
        <p:spPr>
          <a:xfrm>
            <a:off x="6253162" y="2184815"/>
            <a:ext cx="5557856" cy="2171075"/>
          </a:xfrm>
          <a:prstGeom prst="cloud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2269A5-22E7-0FEA-C27A-D9E3A186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9342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96FB4A22-EA3D-206B-E948-AED9719F4C33}"/>
              </a:ext>
            </a:extLst>
          </p:cNvPr>
          <p:cNvSpPr/>
          <p:nvPr/>
        </p:nvSpPr>
        <p:spPr>
          <a:xfrm>
            <a:off x="1438275" y="523875"/>
            <a:ext cx="7800975" cy="2143125"/>
          </a:xfrm>
          <a:prstGeom prst="cloud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2000" b="1">
                <a:solidFill>
                  <a:srgbClr val="0070C0"/>
                </a:solidFill>
                <a:latin typeface="+mj-lt"/>
              </a:rPr>
              <a:t>Em cùng các bạn thực hiện những việc làm thể hiện tình yêu đối với quê hương </a:t>
            </a:r>
            <a:endParaRPr lang="en-US" sz="2000" b="1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2000" b="1">
                <a:solidFill>
                  <a:srgbClr val="0070C0"/>
                </a:solidFill>
                <a:latin typeface="+mj-lt"/>
              </a:rPr>
              <a:t>(Dọn vệ sinh, chăm sóc cây và hoa nơi em sinh sống, giúp đỡ gia đình người có công ở quê hương)</a:t>
            </a:r>
          </a:p>
          <a:p>
            <a:pPr algn="ctr"/>
            <a:endParaRPr lang="en-US" sz="2000" b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59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phim hoạt hình - Phim hoạt hình mặt trời véc tơ liệu png tải về - Miễn phí  trong suốt Cảm Xúc png Tải về.">
            <a:extLst>
              <a:ext uri="{FF2B5EF4-FFF2-40B4-BE49-F238E27FC236}">
                <a16:creationId xmlns:a16="http://schemas.microsoft.com/office/drawing/2014/main" xmlns="" id="{F812B8C4-B56F-4B21-6A74-6788A308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56" y1="27073" x2="29444" y2="32683"/>
                        <a14:foregroundMark x1="39556" y1="17317" x2="40333" y2="25854"/>
                        <a14:foregroundMark x1="55333" y1="18902" x2="55556" y2="25854"/>
                        <a14:foregroundMark x1="68111" y1="23659" x2="65222" y2="28171"/>
                        <a14:foregroundMark x1="17556" y1="41951" x2="26778" y2="44634"/>
                        <a14:foregroundMark x1="17111" y1="62195" x2="25778" y2="57439"/>
                        <a14:foregroundMark x1="31111" y1="75244" x2="36000" y2="69878"/>
                        <a14:foregroundMark x1="48556" y1="80244" x2="49556" y2="73049"/>
                        <a14:foregroundMark x1="65000" y1="77561" x2="61333" y2="69878"/>
                        <a14:foregroundMark x1="76889" y1="68049" x2="69333" y2="61951"/>
                        <a14:foregroundMark x1="73222" y1="51341" x2="84556" y2="53415"/>
                        <a14:foregroundMark x1="71000" y1="39634" x2="80444" y2="35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11" y="840130"/>
            <a:ext cx="3149601" cy="28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356</Words>
  <Application>Microsoft Office PowerPoint</Application>
  <PresentationFormat>Widescreen</PresentationFormat>
  <Paragraphs>44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宋体</vt:lpstr>
      <vt:lpstr>.黑体-日本语</vt:lpstr>
      <vt:lpstr>Arial</vt:lpstr>
      <vt:lpstr>Calibri</vt:lpstr>
      <vt:lpstr>Calibri Light</vt:lpstr>
      <vt:lpstr>等线</vt:lpstr>
      <vt:lpstr>等线 Light</vt:lpstr>
      <vt:lpstr>Times New Roman</vt:lpstr>
      <vt:lpstr>UTM Cookies</vt:lpstr>
      <vt:lpstr>思源黑体 CN Bold</vt:lpstr>
      <vt:lpstr>方正粗圆_GBK</vt:lpstr>
      <vt:lpstr>Office 主题​​</vt:lpstr>
      <vt:lpstr>Cute Sticker by Slidesgo</vt:lpstr>
      <vt:lpstr>1_Office Theme</vt:lpstr>
      <vt:lpstr>3_Office Theme</vt:lpstr>
      <vt:lpstr>Office Theme</vt:lpstr>
      <vt:lpstr>1_Cute Sticker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Administrator</cp:lastModifiedBy>
  <cp:revision>4</cp:revision>
  <dcterms:created xsi:type="dcterms:W3CDTF">2022-09-18T04:37:15Z</dcterms:created>
  <dcterms:modified xsi:type="dcterms:W3CDTF">2022-10-03T09:01:22Z</dcterms:modified>
</cp:coreProperties>
</file>