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3"/>
  </p:notesMasterIdLst>
  <p:sldIdLst>
    <p:sldId id="271" r:id="rId4"/>
    <p:sldId id="275" r:id="rId5"/>
    <p:sldId id="266" r:id="rId6"/>
    <p:sldId id="268" r:id="rId7"/>
    <p:sldId id="267" r:id="rId8"/>
    <p:sldId id="269" r:id="rId9"/>
    <p:sldId id="270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B5AF-BA85-4E33-903B-BAF1CCD57BEA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250F-9CBB-405E-9C3B-E3A2AF8C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745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87156"/>
            <a:ext cx="663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TRỌNG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THẦY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5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28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=""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390</Words>
  <Application>Microsoft Office PowerPoint</Application>
  <PresentationFormat>Widescreen</PresentationFormat>
  <Paragraphs>45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Cambria</vt:lpstr>
      <vt:lpstr>Times New Roman</vt:lpstr>
      <vt:lpstr>UTM Cookies</vt:lpstr>
      <vt:lpstr>Cute Sticker by Slidesgo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Administrator</cp:lastModifiedBy>
  <cp:revision>6</cp:revision>
  <dcterms:created xsi:type="dcterms:W3CDTF">2021-09-02T06:11:05Z</dcterms:created>
  <dcterms:modified xsi:type="dcterms:W3CDTF">2022-10-27T07:49:58Z</dcterms:modified>
</cp:coreProperties>
</file>