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58" r:id="rId5"/>
    <p:sldId id="257" r:id="rId6"/>
    <p:sldId id="256" r:id="rId7"/>
    <p:sldId id="270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237A-177D-42D9-B68A-CD93A3812E1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4C05-894B-446D-B04D-F45DD1F1F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790951"/>
            <a:ext cx="2333028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23" y="2457450"/>
            <a:ext cx="2681339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 - THÁNG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30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133600" y="3413051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 2: Luyện 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38211" y="1698470"/>
            <a:ext cx="8806778" cy="4359843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" y="5258626"/>
            <a:ext cx="1290918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72" y="4918465"/>
            <a:ext cx="1409628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2895600" y="287695"/>
            <a:ext cx="368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BCE06-835C-406C-BF2F-000B912EFDD0}"/>
              </a:ext>
            </a:extLst>
          </p:cNvPr>
          <p:cNvSpPr txBox="1"/>
          <p:nvPr/>
        </p:nvSpPr>
        <p:spPr>
          <a:xfrm>
            <a:off x="3550421" y="2572142"/>
            <a:ext cx="2037842" cy="2539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thực hành, luyện tập sẽ phát triển năng lực tư duy và lập luận, năng lực giải quyết vấn đề.</a:t>
            </a:r>
            <a:endParaRPr lang="en-US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E11E7-B746-4D85-B75A-EE194549DA93}"/>
              </a:ext>
            </a:extLst>
          </p:cNvPr>
          <p:cNvSpPr txBox="1"/>
          <p:nvPr/>
        </p:nvSpPr>
        <p:spPr>
          <a:xfrm>
            <a:off x="6326782" y="2603317"/>
            <a:ext cx="2142996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quan sát, nhận xét, khái quát hóa để giải bài toán sẽ hình thành và phát triển năng lực giải quyết vấn đề và sáng tạo.</a:t>
            </a:r>
            <a:endParaRPr lang="en-US" sz="1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BD0BE-CAC5-4ED4-8CA0-5F924AAB84C3}"/>
              </a:ext>
            </a:extLst>
          </p:cNvPr>
          <p:cNvSpPr txBox="1"/>
          <p:nvPr/>
        </p:nvSpPr>
        <p:spPr>
          <a:xfrm>
            <a:off x="672931" y="2606191"/>
            <a:ext cx="2037842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đọc, tìm hiểu tờ lịch tháng 2, 3, 4.</a:t>
            </a:r>
            <a:endParaRPr lang="en-US" sz="1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0489" r="57986" b="29756"/>
          <a:stretch/>
        </p:blipFill>
        <p:spPr bwMode="auto">
          <a:xfrm>
            <a:off x="761999" y="789146"/>
            <a:ext cx="3200400" cy="19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9" t="42093" r="17763" b="30027"/>
          <a:stretch/>
        </p:blipFill>
        <p:spPr bwMode="auto">
          <a:xfrm>
            <a:off x="4542785" y="789146"/>
            <a:ext cx="3558210" cy="20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34647" r="71313" b="51358"/>
          <a:stretch/>
        </p:blipFill>
        <p:spPr bwMode="auto">
          <a:xfrm>
            <a:off x="255675" y="3177612"/>
            <a:ext cx="2335125" cy="89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4493" r="54179" b="51592"/>
          <a:stretch/>
        </p:blipFill>
        <p:spPr bwMode="auto">
          <a:xfrm>
            <a:off x="2895600" y="3177611"/>
            <a:ext cx="1605436" cy="8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8" r="33984" b="51828"/>
          <a:stretch/>
        </p:blipFill>
        <p:spPr bwMode="auto">
          <a:xfrm>
            <a:off x="4926495" y="3194936"/>
            <a:ext cx="1779105" cy="83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4" t="34729" r="11811" b="52299"/>
          <a:stretch/>
        </p:blipFill>
        <p:spPr bwMode="auto">
          <a:xfrm>
            <a:off x="6936627" y="3194936"/>
            <a:ext cx="1978773" cy="8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53719" r="57613" b="18337"/>
          <a:stretch/>
        </p:blipFill>
        <p:spPr bwMode="auto">
          <a:xfrm>
            <a:off x="381000" y="4343400"/>
            <a:ext cx="3581399" cy="204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7" t="55484" r="17988" b="17865"/>
          <a:stretch/>
        </p:blipFill>
        <p:spPr bwMode="auto">
          <a:xfrm>
            <a:off x="5083114" y="4419600"/>
            <a:ext cx="3526768" cy="194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762000" y="1964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hình dưới đây ứng với ô chữ nào?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1381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4103" idx="2"/>
          </p:cNvCxnSpPr>
          <p:nvPr/>
        </p:nvCxnSpPr>
        <p:spPr>
          <a:xfrm flipH="1">
            <a:off x="2438400" y="4038600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105" idx="1"/>
            <a:endCxn id="4101" idx="2"/>
          </p:cNvCxnSpPr>
          <p:nvPr/>
        </p:nvCxnSpPr>
        <p:spPr>
          <a:xfrm flipH="1" flipV="1">
            <a:off x="3698318" y="4038600"/>
            <a:ext cx="1384796" cy="13557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698318" y="2578273"/>
            <a:ext cx="1384797" cy="5993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71514" y="2828645"/>
            <a:ext cx="5487614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34239" r="9250" b="17392"/>
          <a:stretch/>
        </p:blipFill>
        <p:spPr bwMode="auto">
          <a:xfrm>
            <a:off x="953015" y="1149230"/>
            <a:ext cx="7052899" cy="37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550571"/>
            <a:ext cx="1574390" cy="1462936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94357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ngày còn thiếu trong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tờ lịch tháng 2 dưới đây: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2971800"/>
            <a:ext cx="1879504" cy="17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3226713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3733800"/>
            <a:ext cx="4988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Xem tờ lịch rồi trả lời câu hỏi: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24712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bao nhiêu ngày?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4400" y="495673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2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ngày.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02207" y="559852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14600" y="4164687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918007" y="5606610"/>
            <a:ext cx="709879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thầy thuốc Việt Nam 27 tháng 2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nhật.</a:t>
            </a:r>
          </a:p>
        </p:txBody>
      </p:sp>
      <p:sp>
        <p:nvSpPr>
          <p:cNvPr id="25" name="Oval 24"/>
          <p:cNvSpPr/>
          <p:nvPr/>
        </p:nvSpPr>
        <p:spPr>
          <a:xfrm>
            <a:off x="6935163" y="3657600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2" grpId="0" animBg="1"/>
      <p:bldP spid="16" grpId="0" animBg="1"/>
      <p:bldP spid="17" grpId="0" animBg="1"/>
      <p:bldP spid="18" grpId="0"/>
      <p:bldP spid="19" grpId="0"/>
      <p:bldP spid="19" grpId="1"/>
      <p:bldP spid="20" grpId="0"/>
      <p:bldP spid="21" grpId="0"/>
      <p:bldP spid="21" grpId="1"/>
      <p:bldP spid="22" grpId="0" animBg="1"/>
      <p:bldP spid="23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t="29347" r="9096" b="21197"/>
          <a:stretch/>
        </p:blipFill>
        <p:spPr bwMode="auto">
          <a:xfrm>
            <a:off x="907121" y="830006"/>
            <a:ext cx="7505195" cy="412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9701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bao nhiêu ngày?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3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ngày.</a:t>
            </a:r>
          </a:p>
        </p:txBody>
      </p:sp>
      <p:sp>
        <p:nvSpPr>
          <p:cNvPr id="16" name="Oval 15"/>
          <p:cNvSpPr/>
          <p:nvPr/>
        </p:nvSpPr>
        <p:spPr>
          <a:xfrm>
            <a:off x="4876800" y="4114800"/>
            <a:ext cx="57505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922020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556260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thứ Hai đầu tiên của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33400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thứ mấy?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559717" y="6063810"/>
            <a:ext cx="835568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Ngày Quốc tế phụ nữ 8 tháng 3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ba.</a:t>
            </a:r>
          </a:p>
        </p:txBody>
      </p:sp>
      <p:pic>
        <p:nvPicPr>
          <p:cNvPr id="21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358" y="3626771"/>
            <a:ext cx="1574390" cy="1462936"/>
          </a:xfrm>
          <a:prstGeom prst="rect">
            <a:avLst/>
          </a:prstGeom>
        </p:spPr>
      </p:pic>
      <p:pic>
        <p:nvPicPr>
          <p:cNvPr id="2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43" y="3048000"/>
            <a:ext cx="1879504" cy="17668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76600" y="2550695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14600" y="2554706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  <p:bldP spid="14" grpId="1"/>
      <p:bldP spid="15" grpId="0"/>
      <p:bldP spid="16" grpId="0" animBg="1"/>
      <p:bldP spid="17" grpId="0"/>
      <p:bldP spid="17" grpId="1"/>
      <p:bldP spid="18" grpId="0"/>
      <p:bldP spid="19" grpId="0"/>
      <p:bldP spid="19" grpId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30981" r="9413" b="19825"/>
          <a:stretch/>
        </p:blipFill>
        <p:spPr bwMode="auto">
          <a:xfrm>
            <a:off x="728732" y="901118"/>
            <a:ext cx="7110278" cy="388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7590017" y="500658"/>
            <a:ext cx="2215728" cy="698144"/>
          </a:xfrm>
          <a:prstGeom prst="rect">
            <a:avLst/>
          </a:prstGeom>
        </p:spPr>
      </p:pic>
      <p:pic>
        <p:nvPicPr>
          <p:cNvPr id="10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48" y="3718664"/>
            <a:ext cx="1574390" cy="146293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56DBAB3-0413-4638-9DCF-02F354651E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2821" y="152400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3" y="3139893"/>
            <a:ext cx="1879504" cy="17668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1007933" y="234997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tờ lịch tháng 3 rồi trả lời câu hỏi: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74208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bao nhiêu ngày?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56157" y="4953000"/>
            <a:ext cx="690664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Tháng 4 có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ngày.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60684" y="5664336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thứ 7 tuần trước là ngày nào?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D0AA582-4DB5-4AE4-BA01-043CCC9C7730}"/>
              </a:ext>
            </a:extLst>
          </p:cNvPr>
          <p:cNvSpPr/>
          <p:nvPr/>
        </p:nvSpPr>
        <p:spPr>
          <a:xfrm>
            <a:off x="261762" y="5676261"/>
            <a:ext cx="899477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Nếu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này là ngày Giải phóng miền Nam 30 tháng 4 thì thứ 7 tuần trước là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23</a:t>
            </a:r>
          </a:p>
        </p:txBody>
      </p:sp>
      <p:sp>
        <p:nvSpPr>
          <p:cNvPr id="18" name="Oval 17"/>
          <p:cNvSpPr/>
          <p:nvPr/>
        </p:nvSpPr>
        <p:spPr>
          <a:xfrm>
            <a:off x="6360108" y="41834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40055" y="3650032"/>
            <a:ext cx="575055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38211" y="1698470"/>
            <a:ext cx="8806778" cy="4359843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12" y="5258626"/>
            <a:ext cx="1290918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72" y="4918465"/>
            <a:ext cx="1409628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2895600" y="287695"/>
            <a:ext cx="368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BCE06-835C-406C-BF2F-000B912EFDD0}"/>
              </a:ext>
            </a:extLst>
          </p:cNvPr>
          <p:cNvSpPr txBox="1"/>
          <p:nvPr/>
        </p:nvSpPr>
        <p:spPr>
          <a:xfrm>
            <a:off x="3550421" y="2572142"/>
            <a:ext cx="2037842" cy="2539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thực hành, luyện tập sẽ phát triển năng lực tư duy và lập luận, năng lực giải quyết vấn đề.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E11E7-B746-4D85-B75A-EE194549DA93}"/>
              </a:ext>
            </a:extLst>
          </p:cNvPr>
          <p:cNvSpPr txBox="1"/>
          <p:nvPr/>
        </p:nvSpPr>
        <p:spPr>
          <a:xfrm>
            <a:off x="6326782" y="2603317"/>
            <a:ext cx="2142996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quan sát, nhận xét, khái quát hóa để giải bài toán sẽ hình thành và phát triển năng lực giải quyết vấn đề và sáng tạo.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BD0BE-CAC5-4ED4-8CA0-5F924AAB84C3}"/>
              </a:ext>
            </a:extLst>
          </p:cNvPr>
          <p:cNvSpPr txBox="1"/>
          <p:nvPr/>
        </p:nvSpPr>
        <p:spPr>
          <a:xfrm>
            <a:off x="672931" y="2606191"/>
            <a:ext cx="2037842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đọc, tìm hiểu tờ lịch tháng 2, 3, 4.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1796623" y="1"/>
            <a:ext cx="5490002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0" y="3743881"/>
            <a:ext cx="2333028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53" y="2631362"/>
            <a:ext cx="2681339" cy="5052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685800" y="1714117"/>
            <a:ext cx="8373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 kĩ năng xem ngày - tháng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“Thực hành và trải nghiệm xem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 hồ, xem lịch” trang 119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5060" y="2938717"/>
            <a:ext cx="2333028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97" y="1835122"/>
            <a:ext cx="2681339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151424" y="471816"/>
            <a:ext cx="1524347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948736" y="1664284"/>
            <a:ext cx="7525589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 các con vào những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167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440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29</cp:revision>
  <dcterms:created xsi:type="dcterms:W3CDTF">2021-06-08T08:50:02Z</dcterms:created>
  <dcterms:modified xsi:type="dcterms:W3CDTF">2021-12-19T13:02:04Z</dcterms:modified>
</cp:coreProperties>
</file>