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76" r:id="rId4"/>
    <p:sldId id="264" r:id="rId5"/>
    <p:sldId id="271" r:id="rId6"/>
    <p:sldId id="272" r:id="rId7"/>
    <p:sldId id="273" r:id="rId8"/>
    <p:sldId id="274" r:id="rId9"/>
    <p:sldId id="275" r:id="rId10"/>
    <p:sldId id="277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93961" autoAdjust="0"/>
  </p:normalViewPr>
  <p:slideViewPr>
    <p:cSldViewPr snapToGrid="0">
      <p:cViewPr varScale="1">
        <p:scale>
          <a:sx n="63" d="100"/>
          <a:sy n="63" d="100"/>
        </p:scale>
        <p:origin x="98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4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2362"/>
            <a:ext cx="10730204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56" y="-108335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196801" cy="321169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42908" y="1689410"/>
            <a:ext cx="9332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5 : LÀM QUEN VỚI HÌNH </a:t>
            </a:r>
            <a:r>
              <a:rPr lang="en-US" sz="36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462129" y="2699397"/>
            <a:ext cx="1018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Bài 25: ĐIỂM, ĐOẠN THẲNG, ĐƯỜNG THẲNG,</a:t>
            </a:r>
          </a:p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ĐƯỜNG CONG, BA ĐIỂM THẲNG HÀNG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5449109" y="3924960"/>
            <a:ext cx="203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 1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02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80136" y="3669721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32614" r="21057" b="18145"/>
          <a:stretch/>
        </p:blipFill>
        <p:spPr bwMode="auto">
          <a:xfrm>
            <a:off x="1280161" y="1275186"/>
            <a:ext cx="9787620" cy="47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70" y="129904"/>
            <a:ext cx="2451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90" b="89063" l="32868" r="73309">
                        <a14:foregroundMark x1="66324" y1="65885" x2="66324" y2="65885"/>
                        <a14:foregroundMark x1="64926" y1="65625" x2="64926" y2="65625"/>
                        <a14:foregroundMark x1="65882" y1="65885" x2="65882" y2="65885"/>
                        <a14:foregroundMark x1="65515" y1="65495" x2="65515" y2="65495"/>
                        <a14:foregroundMark x1="65074" y1="64844" x2="65074" y2="64844"/>
                        <a14:foregroundMark x1="64926" y1="64453" x2="64926" y2="64453"/>
                        <a14:foregroundMark x1="64926" y1="64453" x2="64926" y2="64453"/>
                        <a14:foregroundMark x1="65074" y1="64844" x2="65074" y2="64844"/>
                        <a14:foregroundMark x1="65515" y1="66797" x2="65515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45416" r="27176" b="14584"/>
          <a:stretch/>
        </p:blipFill>
        <p:spPr bwMode="auto">
          <a:xfrm>
            <a:off x="3957403" y="149472"/>
            <a:ext cx="7132753" cy="395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0" y="2547337"/>
            <a:ext cx="7147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Kể tên các điểm có trong hình vẽ: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0" y="3487139"/>
            <a:ext cx="11260304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Kể tên các đoạn thẳng trong hình vẽ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 AB, đoạn thẳng CD</a:t>
            </a:r>
          </a:p>
        </p:txBody>
      </p:sp>
      <p:sp>
        <p:nvSpPr>
          <p:cNvPr id="8" name="Oval 7"/>
          <p:cNvSpPr/>
          <p:nvPr/>
        </p:nvSpPr>
        <p:spPr>
          <a:xfrm>
            <a:off x="3497374" y="93839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1300" y="103486"/>
            <a:ext cx="2655645" cy="985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503185" y="3071641"/>
            <a:ext cx="3301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A, B, C, D, H, 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E73C4-EE4E-4A6D-ABD3-2F189E46430B}"/>
              </a:ext>
            </a:extLst>
          </p:cNvPr>
          <p:cNvSpPr txBox="1"/>
          <p:nvPr/>
        </p:nvSpPr>
        <p:spPr>
          <a:xfrm>
            <a:off x="1503185" y="5150094"/>
            <a:ext cx="88092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đọc tên các điểm, đoạn thẳng đọc theo tên chữ cái; khi viết cần dùng các chữ in hoa</a:t>
            </a:r>
            <a:endParaRPr lang="en-US" sz="24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C16733-468E-4B59-AA9B-1665ED149A9A}"/>
              </a:ext>
            </a:extLst>
          </p:cNvPr>
          <p:cNvSpPr/>
          <p:nvPr/>
        </p:nvSpPr>
        <p:spPr>
          <a:xfrm>
            <a:off x="365760" y="5222232"/>
            <a:ext cx="1056145" cy="52313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10" grpId="0"/>
      <p:bldP spid="11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2137" y="38963"/>
            <a:ext cx="8579497" cy="609600"/>
            <a:chOff x="228600" y="190500"/>
            <a:chExt cx="8579497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8158583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Kể tên các đoạn thẳng có trong hình vẽ.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3" t="40000" r="55711" b="27823"/>
          <a:stretch/>
        </p:blipFill>
        <p:spPr bwMode="auto">
          <a:xfrm>
            <a:off x="1603051" y="610463"/>
            <a:ext cx="2625213" cy="23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2" t="40000" r="20941" b="27823"/>
          <a:stretch/>
        </p:blipFill>
        <p:spPr bwMode="auto">
          <a:xfrm>
            <a:off x="6384394" y="759972"/>
            <a:ext cx="4032209" cy="23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94032" y="2784070"/>
            <a:ext cx="4312297" cy="232428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301286" y="2745970"/>
            <a:ext cx="39946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Hình a: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MN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NP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 PM</a:t>
            </a:r>
          </a:p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MN, NP, PM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76652" y="2964306"/>
            <a:ext cx="4312297" cy="232428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6641080" y="3095396"/>
            <a:ext cx="39946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Hình b: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AB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BC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CD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7B7484-406B-4F46-989C-3834E1F9BE32}"/>
              </a:ext>
            </a:extLst>
          </p:cNvPr>
          <p:cNvSpPr txBox="1"/>
          <p:nvPr/>
        </p:nvSpPr>
        <p:spPr>
          <a:xfrm>
            <a:off x="1883176" y="5496138"/>
            <a:ext cx="9861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</a:t>
            </a:r>
            <a:r>
              <a:rPr lang="en-US" sz="2400" b="1" i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 đoạn thẳng là đọc tên 2 điểm tạo nên </a:t>
            </a:r>
            <a:r>
              <a:rPr lang="en-US" sz="2400" b="1" i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thẳng </a:t>
            </a:r>
            <a:r>
              <a:rPr lang="en-US" sz="2400" b="1" i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endParaRPr lang="en-US" sz="2400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7B61655-181C-48DE-8088-0527903F24E7}"/>
              </a:ext>
            </a:extLst>
          </p:cNvPr>
          <p:cNvSpPr/>
          <p:nvPr/>
        </p:nvSpPr>
        <p:spPr>
          <a:xfrm>
            <a:off x="1078309" y="5496138"/>
            <a:ext cx="631900" cy="46166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272366"/>
            <a:ext cx="1583611" cy="609600"/>
            <a:chOff x="228600" y="190500"/>
            <a:chExt cx="1583611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1162697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70" b="75391" l="66103" r="77868">
                        <a14:foregroundMark x1="70882" y1="58333" x2="7323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51" t="50000" r="22117" b="25000"/>
          <a:stretch/>
        </p:blipFill>
        <p:spPr bwMode="auto">
          <a:xfrm>
            <a:off x="10298098" y="2388880"/>
            <a:ext cx="1733855" cy="208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233836" y="4475308"/>
            <a:ext cx="714740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Đoạn thẳng AB dài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cm.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9981" y="3077941"/>
            <a:ext cx="9480331" cy="893379"/>
            <a:chOff x="3196229" y="3187211"/>
            <a:chExt cx="9480331" cy="893379"/>
          </a:xfrm>
        </p:grpSpPr>
        <p:sp>
          <p:nvSpPr>
            <p:cNvPr id="17" name="Rectangle 16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755132" y="3002686"/>
            <a:ext cx="29711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17200" y="2352957"/>
            <a:ext cx="121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cm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27582" y="2352956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12" y="2352957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233836" y="1265578"/>
            <a:ext cx="9776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Dùng thước đo độ dài đoạn thẳng (theo mẫu)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272366"/>
            <a:ext cx="1583611" cy="609600"/>
            <a:chOff x="228600" y="190500"/>
            <a:chExt cx="1583611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1162697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27307" y="2785634"/>
            <a:ext cx="7147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Đoạn thẳng MN dài        cm.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457652" y="5381749"/>
            <a:ext cx="5823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PQ dài         cm.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82065" y="2864522"/>
            <a:ext cx="640080" cy="641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99228" y="5476370"/>
            <a:ext cx="640080" cy="641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74021" y="5456393"/>
            <a:ext cx="640080" cy="641754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43062" y="2864522"/>
            <a:ext cx="640080" cy="641754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2501" y="1840443"/>
            <a:ext cx="9480331" cy="893379"/>
            <a:chOff x="3196229" y="3187211"/>
            <a:chExt cx="9480331" cy="893379"/>
          </a:xfrm>
        </p:grpSpPr>
        <p:sp>
          <p:nvSpPr>
            <p:cNvPr id="14" name="Rectangle 13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457652" y="1765188"/>
            <a:ext cx="4159852" cy="6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16872" y="1115459"/>
            <a:ext cx="2184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cm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19632" y="1125041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1532" y="1115459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21316" y="4337435"/>
            <a:ext cx="9480331" cy="912040"/>
            <a:chOff x="3196229" y="3187211"/>
            <a:chExt cx="9480331" cy="912040"/>
          </a:xfrm>
        </p:grpSpPr>
        <p:sp>
          <p:nvSpPr>
            <p:cNvPr id="54" name="Rectangle 53"/>
            <p:cNvSpPr/>
            <p:nvPr/>
          </p:nvSpPr>
          <p:spPr>
            <a:xfrm>
              <a:off x="3196229" y="3205872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536467" y="4299502"/>
            <a:ext cx="534857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12925" y="3612451"/>
            <a:ext cx="129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cm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823378" y="3622033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74991" y="3612451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9C0DE9A-9C0A-43FE-9E3F-AAA5359054D6}"/>
              </a:ext>
            </a:extLst>
          </p:cNvPr>
          <p:cNvSpPr txBox="1"/>
          <p:nvPr/>
        </p:nvSpPr>
        <p:spPr>
          <a:xfrm>
            <a:off x="4588464" y="132589"/>
            <a:ext cx="6822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đo độ dài của đoạn thẳng: đặt vạch số 0 của thước trùng với điểm đầu đoạn thẳng, điểm còn lại trùng với vạch số nào thì đó là số đo đoạn thẳng đó.</a:t>
            </a:r>
            <a:endParaRPr lang="en-US" sz="20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A3C38B2F-4EC1-400E-BCAA-201930F0CECA}"/>
              </a:ext>
            </a:extLst>
          </p:cNvPr>
          <p:cNvSpPr/>
          <p:nvPr/>
        </p:nvSpPr>
        <p:spPr>
          <a:xfrm>
            <a:off x="3892805" y="352857"/>
            <a:ext cx="631900" cy="46166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49" grpId="0"/>
      <p:bldP spid="50" grpId="0"/>
      <p:bldP spid="51" grpId="0"/>
      <p:bldP spid="89" grpId="0"/>
      <p:bldP spid="90" grpId="0"/>
      <p:bldP spid="91" grpId="0"/>
      <p:bldP spid="92" grpId="0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80136" y="3669721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228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424909" y="2273005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391</Words>
  <Application>Microsoft Office PowerPoint</Application>
  <PresentationFormat>Widescreen</PresentationFormat>
  <Paragraphs>105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188</cp:revision>
  <dcterms:created xsi:type="dcterms:W3CDTF">2021-05-29T04:05:18Z</dcterms:created>
  <dcterms:modified xsi:type="dcterms:W3CDTF">2021-12-06T02:13:13Z</dcterms:modified>
</cp:coreProperties>
</file>