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6" r:id="rId4"/>
    <p:sldId id="269" r:id="rId5"/>
    <p:sldId id="273" r:id="rId6"/>
    <p:sldId id="274" r:id="rId7"/>
    <p:sldId id="272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9933"/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22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5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505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7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5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4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2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61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00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1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9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6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0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2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0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3B47-0902-45BE-9793-AF9A287A6B8B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5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5.emf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emf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5.emf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12.emf"/><Relationship Id="rId3" Type="http://schemas.openxmlformats.org/officeDocument/2006/relationships/tags" Target="../tags/tag10.xml"/><Relationship Id="rId7" Type="http://schemas.openxmlformats.org/officeDocument/2006/relationships/image" Target="../media/image15.emf"/><Relationship Id="rId12" Type="http://schemas.openxmlformats.org/officeDocument/2006/relationships/image" Target="../media/image11.em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tags" Target="../tags/tag11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37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4236007" y="3053718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2591" y="4557572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3175702" y="-81058"/>
            <a:ext cx="669918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18283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24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13777" y="384279"/>
            <a:ext cx="6561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5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</a:p>
          <a:p>
            <a:pPr algn="ctr"/>
            <a:r>
              <a:rPr lang="en-US" sz="4800" b="1" dirty="0">
                <a:solidFill>
                  <a:srgbClr val="FF5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800" b="1" dirty="0" err="1">
                <a:solidFill>
                  <a:srgbClr val="FF5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b="1" dirty="0">
                <a:solidFill>
                  <a:srgbClr val="FF5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51808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8779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34126" y="2008300"/>
            <a:ext cx="2962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4071425"/>
            <a:ext cx="501119" cy="448915"/>
          </a:xfrm>
          <a:prstGeom prst="rect">
            <a:avLst/>
          </a:prstGeom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5040082"/>
            <a:ext cx="501119" cy="4489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5004" y="2754354"/>
            <a:ext cx="6269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5004" y="3854903"/>
            <a:ext cx="6269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6764" y="4905539"/>
            <a:ext cx="6269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49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ocument 20"/>
          <p:cNvSpPr/>
          <p:nvPr/>
        </p:nvSpPr>
        <p:spPr>
          <a:xfrm>
            <a:off x="0" y="-62335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ocument 4"/>
          <p:cNvSpPr/>
          <p:nvPr/>
        </p:nvSpPr>
        <p:spPr>
          <a:xfrm>
            <a:off x="0" y="-249375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840856" y="1093776"/>
            <a:ext cx="5834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</a:p>
        </p:txBody>
      </p:sp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105648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29588" y="2311353"/>
            <a:ext cx="332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 90 - 40 - 26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97396" y="2244852"/>
            <a:ext cx="3617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25 + 65 - 30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56920" y="2904396"/>
            <a:ext cx="23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90 - 30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6920" y="3534761"/>
            <a:ext cx="23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60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33919" y="2970896"/>
            <a:ext cx="23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50 - 26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33919" y="3601261"/>
            <a:ext cx="23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24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A_库_云形 6"/>
          <p:cNvSpPr/>
          <p:nvPr>
            <p:custDataLst>
              <p:tags r:id="rId2"/>
            </p:custDataLst>
          </p:nvPr>
        </p:nvSpPr>
        <p:spPr>
          <a:xfrm>
            <a:off x="983843" y="1762728"/>
            <a:ext cx="3790715" cy="258897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PA_库_云形 6"/>
          <p:cNvSpPr/>
          <p:nvPr>
            <p:custDataLst>
              <p:tags r:id="rId3"/>
            </p:custDataLst>
          </p:nvPr>
        </p:nvSpPr>
        <p:spPr>
          <a:xfrm>
            <a:off x="7584165" y="1795978"/>
            <a:ext cx="3790715" cy="258897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96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Document 16"/>
          <p:cNvSpPr/>
          <p:nvPr/>
        </p:nvSpPr>
        <p:spPr>
          <a:xfrm>
            <a:off x="-13656" y="-99750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ocument 3"/>
          <p:cNvSpPr/>
          <p:nvPr/>
        </p:nvSpPr>
        <p:spPr>
          <a:xfrm>
            <a:off x="0" y="-29925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23"/>
          <p:cNvGrpSpPr/>
          <p:nvPr/>
        </p:nvGrpSpPr>
        <p:grpSpPr>
          <a:xfrm>
            <a:off x="-13656" y="6225922"/>
            <a:ext cx="12203723" cy="861991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08105" y="827776"/>
            <a:ext cx="1167811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 ong bay về tổ theo hình sợi dây dưới đây, xuất phát từ mũi tên.</a:t>
            </a:r>
          </a:p>
        </p:txBody>
      </p:sp>
      <p:sp>
        <p:nvSpPr>
          <p:cNvPr id="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0881" y="72398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37299" r="12789" b="21572"/>
          <a:stretch/>
        </p:blipFill>
        <p:spPr bwMode="auto">
          <a:xfrm>
            <a:off x="3082664" y="1316381"/>
            <a:ext cx="6410469" cy="217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96724" y="3530292"/>
            <a:ext cx="95636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 tổng các số trên ba bông hoa mà chú ong đã gặp.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68" b="76042" l="18603" r="8080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52" t="60094" r="54223" b="24427"/>
          <a:stretch/>
        </p:blipFill>
        <p:spPr bwMode="auto">
          <a:xfrm>
            <a:off x="4915110" y="4296194"/>
            <a:ext cx="1657821" cy="176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89" b="53776" l="18309" r="29044">
                        <a14:foregroundMark x1="23897" y1="42318" x2="24191" y2="4492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37299" r="70537" b="47073"/>
          <a:stretch/>
        </p:blipFill>
        <p:spPr bwMode="auto">
          <a:xfrm>
            <a:off x="996724" y="3880246"/>
            <a:ext cx="1746453" cy="145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849" b="60547" l="60221" r="75882">
                        <a14:foregroundMark x1="68603" y1="46745" x2="68456" y2="52474"/>
                        <a14:backgroundMark x1="63382" y1="42969" x2="63971" y2="59505"/>
                        <a14:backgroundMark x1="63824" y1="47266" x2="66397" y2="47526"/>
                        <a14:backgroundMark x1="64632" y1="57552" x2="68015" y2="5612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48" t="40499" r="24394" b="38939"/>
          <a:stretch/>
        </p:blipFill>
        <p:spPr bwMode="auto">
          <a:xfrm>
            <a:off x="2740317" y="4046496"/>
            <a:ext cx="2137711" cy="228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938" b="79818" l="61765" r="6948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456" t="63453" r="28569" b="21572"/>
          <a:stretch/>
        </p:blipFill>
        <p:spPr bwMode="auto">
          <a:xfrm>
            <a:off x="6888584" y="4293611"/>
            <a:ext cx="2109230" cy="162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38" b="78255" l="75074" r="875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574" t="57478" r="12789" b="21572"/>
          <a:stretch/>
        </p:blipFill>
        <p:spPr bwMode="auto">
          <a:xfrm>
            <a:off x="9151161" y="4146569"/>
            <a:ext cx="1924003" cy="195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2380" y="4941696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05959" y="4919804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65064" y="4931933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0604" y="498626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37299" r="12789" b="21572"/>
          <a:stretch/>
        </p:blipFill>
        <p:spPr bwMode="auto">
          <a:xfrm>
            <a:off x="561903" y="1826383"/>
            <a:ext cx="11126238" cy="378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90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2" grpId="0"/>
      <p:bldP spid="18" grpId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4165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-182875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840856" y="1093776"/>
            <a:ext cx="5834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105648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83843" y="2161728"/>
            <a:ext cx="3790715" cy="1928123"/>
            <a:chOff x="983843" y="2161728"/>
            <a:chExt cx="3790715" cy="1928123"/>
          </a:xfrm>
        </p:grpSpPr>
        <p:sp>
          <p:nvSpPr>
            <p:cNvPr id="18" name="Rounded Rectangle 17"/>
            <p:cNvSpPr/>
            <p:nvPr/>
          </p:nvSpPr>
          <p:spPr>
            <a:xfrm>
              <a:off x="3673933" y="2672081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43953" y="2672081"/>
              <a:ext cx="3617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 60 – 9 &gt; 5 </a:t>
              </a:r>
            </a:p>
          </p:txBody>
        </p:sp>
        <p:sp>
          <p:nvSpPr>
            <p:cNvPr id="15" name="PA_库_云形 6"/>
            <p:cNvSpPr/>
            <p:nvPr>
              <p:custDataLst>
                <p:tags r:id="rId3"/>
              </p:custDataLst>
            </p:nvPr>
          </p:nvSpPr>
          <p:spPr>
            <a:xfrm>
              <a:off x="983843" y="2161728"/>
              <a:ext cx="3790715" cy="1928123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68790" y="2211603"/>
            <a:ext cx="4103530" cy="1894873"/>
            <a:chOff x="7584165" y="1795978"/>
            <a:chExt cx="4103530" cy="1894873"/>
          </a:xfrm>
        </p:grpSpPr>
        <p:sp>
          <p:nvSpPr>
            <p:cNvPr id="12" name="TextBox 11"/>
            <p:cNvSpPr txBox="1"/>
            <p:nvPr/>
          </p:nvSpPr>
          <p:spPr>
            <a:xfrm>
              <a:off x="8129588" y="2311353"/>
              <a:ext cx="3325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 42 – 4 &lt; 3</a:t>
              </a:r>
            </a:p>
          </p:txBody>
        </p:sp>
        <p:sp>
          <p:nvSpPr>
            <p:cNvPr id="16" name="PA_库_云形 6"/>
            <p:cNvSpPr/>
            <p:nvPr>
              <p:custDataLst>
                <p:tags r:id="rId2"/>
              </p:custDataLst>
            </p:nvPr>
          </p:nvSpPr>
          <p:spPr>
            <a:xfrm>
              <a:off x="7584165" y="1795978"/>
              <a:ext cx="4103530" cy="1894873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0753897" y="2402942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3669053" y="2663680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238522" y="2812572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60690C-D170-4CE0-94E2-C81561208698}"/>
              </a:ext>
            </a:extLst>
          </p:cNvPr>
          <p:cNvSpPr txBox="1"/>
          <p:nvPr/>
        </p:nvSpPr>
        <p:spPr>
          <a:xfrm>
            <a:off x="2035920" y="3088578"/>
            <a:ext cx="84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222EE7-613B-4E4B-AC6A-1526454B73DC}"/>
              </a:ext>
            </a:extLst>
          </p:cNvPr>
          <p:cNvSpPr txBox="1"/>
          <p:nvPr/>
        </p:nvSpPr>
        <p:spPr>
          <a:xfrm>
            <a:off x="8646097" y="3168256"/>
            <a:ext cx="84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264393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7" grpId="0" animBg="1"/>
      <p:bldP spid="19" grpId="0" animBg="1"/>
      <p:bldP spid="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8779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34126" y="2008300"/>
            <a:ext cx="2962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Mục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tiêu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4071425"/>
            <a:ext cx="501119" cy="448915"/>
          </a:xfrm>
          <a:prstGeom prst="rect">
            <a:avLst/>
          </a:prstGeom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5040082"/>
            <a:ext cx="501119" cy="4489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5004" y="2754354"/>
            <a:ext cx="6269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5004" y="3854903"/>
            <a:ext cx="6269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6764" y="4905539"/>
            <a:ext cx="6269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486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5107635"/>
            <a:ext cx="1243060" cy="16231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5196241"/>
            <a:ext cx="1119586" cy="15468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731521" y="1415871"/>
            <a:ext cx="107093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25: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96”</a:t>
            </a: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5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9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9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-16625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923983" y="861026"/>
            <a:ext cx="1094310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chữ số thích hợp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80710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4199845" y="10017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7" name="PA_库_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80720" y="4324975"/>
            <a:ext cx="2199312" cy="251829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983843" y="1928553"/>
            <a:ext cx="3914252" cy="2161310"/>
            <a:chOff x="983843" y="1928553"/>
            <a:chExt cx="3914252" cy="2161310"/>
          </a:xfrm>
        </p:grpSpPr>
        <p:sp>
          <p:nvSpPr>
            <p:cNvPr id="16" name="Rounded Rectangle 15"/>
            <p:cNvSpPr/>
            <p:nvPr/>
          </p:nvSpPr>
          <p:spPr>
            <a:xfrm>
              <a:off x="3873185" y="2589104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83843" y="1928553"/>
              <a:ext cx="3914252" cy="2161310"/>
              <a:chOff x="983843" y="1928553"/>
              <a:chExt cx="3914252" cy="216131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281021" y="2610602"/>
                <a:ext cx="36170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 60 – 9 &gt; 5</a:t>
                </a:r>
              </a:p>
            </p:txBody>
          </p:sp>
          <p:sp>
            <p:nvSpPr>
              <p:cNvPr id="18" name="PA_库_云形 6"/>
              <p:cNvSpPr/>
              <p:nvPr>
                <p:custDataLst>
                  <p:tags r:id="rId4"/>
                </p:custDataLst>
              </p:nvPr>
            </p:nvSpPr>
            <p:spPr>
              <a:xfrm>
                <a:off x="983843" y="1928553"/>
                <a:ext cx="3914252" cy="2161310"/>
              </a:xfrm>
              <a:prstGeom prst="cloud">
                <a:avLst/>
              </a:prstGeom>
              <a:noFill/>
              <a:ln w="571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7182196" y="1945178"/>
            <a:ext cx="4089984" cy="2144685"/>
            <a:chOff x="7182196" y="1945178"/>
            <a:chExt cx="4089984" cy="2144685"/>
          </a:xfrm>
        </p:grpSpPr>
        <p:sp>
          <p:nvSpPr>
            <p:cNvPr id="12" name="TextBox 11"/>
            <p:cNvSpPr txBox="1"/>
            <p:nvPr/>
          </p:nvSpPr>
          <p:spPr>
            <a:xfrm>
              <a:off x="7655106" y="2612232"/>
              <a:ext cx="3617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 42 - 4 &lt; 3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153958" y="2580133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19" name="PA_库_云形 6"/>
            <p:cNvSpPr/>
            <p:nvPr>
              <p:custDataLst>
                <p:tags r:id="rId3"/>
              </p:custDataLst>
            </p:nvPr>
          </p:nvSpPr>
          <p:spPr>
            <a:xfrm>
              <a:off x="7182196" y="1945178"/>
              <a:ext cx="4089862" cy="2144685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861580" y="260036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153958" y="258055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24" name="图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4236007" y="3053718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22591" y="4557572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693012" y="1065869"/>
            <a:ext cx="76331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1444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20" grpId="0" animBg="1"/>
      <p:bldP spid="21" grpId="0" animBg="1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313</Words>
  <Application>Microsoft Office PowerPoint</Application>
  <PresentationFormat>Widescreen</PresentationFormat>
  <Paragraphs>56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Nguyễn Thu Hường</cp:lastModifiedBy>
  <cp:revision>112</cp:revision>
  <dcterms:created xsi:type="dcterms:W3CDTF">2021-06-03T14:58:56Z</dcterms:created>
  <dcterms:modified xsi:type="dcterms:W3CDTF">2021-12-06T07:13:31Z</dcterms:modified>
</cp:coreProperties>
</file>