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257" r:id="rId3"/>
    <p:sldId id="309" r:id="rId4"/>
    <p:sldId id="310" r:id="rId5"/>
    <p:sldId id="295" r:id="rId6"/>
    <p:sldId id="305" r:id="rId7"/>
    <p:sldId id="260" r:id="rId8"/>
    <p:sldId id="274" r:id="rId9"/>
    <p:sldId id="265" r:id="rId10"/>
    <p:sldId id="311" r:id="rId11"/>
    <p:sldId id="312" r:id="rId12"/>
    <p:sldId id="29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8" autoAdjust="0"/>
    <p:restoredTop sz="94414" autoAdjust="0"/>
  </p:normalViewPr>
  <p:slideViewPr>
    <p:cSldViewPr snapToGrid="0" showGuides="1">
      <p:cViewPr varScale="1">
        <p:scale>
          <a:sx n="63" d="100"/>
          <a:sy n="63" d="100"/>
        </p:scale>
        <p:origin x="828" y="5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34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b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966631" y="2361029"/>
            <a:ext cx="189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5065565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8" y="1456656"/>
            <a:ext cx="1218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p:transition spd="slow" advTm="2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chứa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17745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99532" y="750300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chứa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17745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99532" y="750300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277" y="212611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 B</a:t>
            </a: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874" y="-296248"/>
            <a:ext cx="2581859" cy="2022296"/>
            <a:chOff x="3084810" y="-335112"/>
            <a:chExt cx="5809496" cy="5760000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747381"/>
            <a:ext cx="1890626" cy="7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71020" y="775219"/>
            <a:ext cx="8295861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cả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65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65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0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13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13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0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195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195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84914"/>
            <a:ext cx="1162183" cy="22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7237" y="383263"/>
            <a:ext cx="4297680" cy="3150796"/>
            <a:chOff x="4105765" y="361660"/>
            <a:chExt cx="4297680" cy="3150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4584744" y="874413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105765" y="361660"/>
              <a:ext cx="4297680" cy="31507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6596" y="413486"/>
              <a:ext cx="3440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ca 1</a:t>
              </a:r>
              <a:r>
                <a:rPr lang="en-US" sz="28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, chai 1</a:t>
              </a:r>
              <a:r>
                <a:rPr lang="en-US" sz="28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2281" y="2855111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Lít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tắt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203" y="4445599"/>
            <a:ext cx="4379112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 ca 1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20" y="9583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9" y="2489044"/>
            <a:ext cx="3158043" cy="14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84255" y="707616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979" y="6160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545" y="1349474"/>
            <a:ext cx="7098547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58160" y="1787760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25" name="Rounded Rectangle 24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7184" y="975187"/>
            <a:ext cx="1112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44" y="4213710"/>
            <a:ext cx="12186656" cy="1815882"/>
            <a:chOff x="5344" y="4199855"/>
            <a:chExt cx="12186656" cy="1815882"/>
          </a:xfrm>
        </p:grpSpPr>
        <p:sp>
          <p:nvSpPr>
            <p:cNvPr id="41" name="Rounded Rectangle 40"/>
            <p:cNvSpPr/>
            <p:nvPr/>
          </p:nvSpPr>
          <p:spPr>
            <a:xfrm>
              <a:off x="9886735" y="5260744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556709" y="4447745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54294" y="4464226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44" y="4199855"/>
              <a:ext cx="121866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     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endPara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754294" y="4477937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60066" y="4464079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886735" y="5265276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343</Words>
  <Application>Microsoft Office PowerPoint</Application>
  <PresentationFormat>Widescreen</PresentationFormat>
  <Paragraphs>75</Paragraphs>
  <Slides>12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Calibri</vt:lpstr>
      <vt:lpstr>iCiel Nabila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Nguyễn Thu Hường</cp:lastModifiedBy>
  <cp:revision>685</cp:revision>
  <dcterms:created xsi:type="dcterms:W3CDTF">2016-02-25T11:28:42Z</dcterms:created>
  <dcterms:modified xsi:type="dcterms:W3CDTF">2021-10-30T14:16:32Z</dcterms:modified>
</cp:coreProperties>
</file>