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62" r:id="rId4"/>
    <p:sldId id="269" r:id="rId5"/>
    <p:sldId id="273" r:id="rId6"/>
    <p:sldId id="277" r:id="rId7"/>
    <p:sldId id="274" r:id="rId8"/>
    <p:sldId id="276" r:id="rId9"/>
    <p:sldId id="278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</a:t>
            </a:r>
            <a:r>
              <a:rPr lang="en-US" sz="36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HAI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378517" y="865935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906247" y="1661106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873099" y="1626446"/>
            <a:ext cx="82503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48467"/>
            <a:chOff x="774356" y="888444"/>
            <a:chExt cx="10187293" cy="124846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275885"/>
            <a:chOff x="752655" y="2065203"/>
            <a:chExt cx="10209001" cy="127588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30012"/>
            <a:chOff x="778314" y="3315253"/>
            <a:chExt cx="10210371" cy="123001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46 - 28 = 18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48467"/>
            <a:chOff x="774356" y="888444"/>
            <a:chExt cx="10187293" cy="124846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275885"/>
            <a:chOff x="752655" y="2065203"/>
            <a:chExt cx="10209001" cy="127588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30012"/>
            <a:chOff x="778314" y="3315253"/>
            <a:chExt cx="10210371" cy="123001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6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424</Words>
  <Application>Microsoft Office PowerPoint</Application>
  <PresentationFormat>Widescreen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79</cp:revision>
  <dcterms:created xsi:type="dcterms:W3CDTF">2021-06-02T14:28:43Z</dcterms:created>
  <dcterms:modified xsi:type="dcterms:W3CDTF">2021-11-28T14:13:04Z</dcterms:modified>
</cp:coreProperties>
</file>