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5" r:id="rId3"/>
    <p:sldId id="262" r:id="rId4"/>
    <p:sldId id="269" r:id="rId5"/>
    <p:sldId id="273" r:id="rId6"/>
    <p:sldId id="261" r:id="rId7"/>
    <p:sldId id="274" r:id="rId8"/>
    <p:sldId id="277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3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70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329970" y="528974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</a:t>
            </a:r>
            <a:r>
              <a:rPr lang="en-US" sz="3600" b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 HAI CHỮ </a:t>
            </a:r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  <a:p>
            <a:pPr algn="ctr"/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</a:t>
            </a:r>
            <a:r>
              <a:rPr lang="en-US" sz="3600" b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 HAI </a:t>
            </a:r>
            <a:r>
              <a:rPr 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48467"/>
            <a:chOff x="774356" y="888444"/>
            <a:chExt cx="10187293" cy="124846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275885"/>
            <a:chOff x="752655" y="2065203"/>
            <a:chExt cx="10209001" cy="127588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30012"/>
            <a:chOff x="778314" y="3315253"/>
            <a:chExt cx="10210371" cy="123001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85463" y="202085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0" name="五角星 32">
            <a:extLst>
              <a:ext uri="{FF2B5EF4-FFF2-40B4-BE49-F238E27FC236}">
                <a16:creationId xmlns:a16="http://schemas.microsoft.com/office/drawing/2014/main" id="{C77BEDF0-3BA7-4250-893A-2DC9036D810E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AA323F-149D-4E7B-9463-D6DB93BC85B7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496460D-D2BF-4E0C-8E7B-BB0F64590BF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A3CD5C0-B043-4D83-B94C-B1C8DA79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C0431D7-2C45-40F2-A933-57B43F263366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BD9521-893C-4DC9-B910-209A148CF1D5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35 - 28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292FCD-BB9C-46D7-A113-4E2D9F12182B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B99624-586A-4E77-A19E-80FB6800E9B5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A6F4E9-A9DE-4D28-9BD5-B73F99C9EFA0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EE30D1-C085-4570-AAB9-2A01F170220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9F4451E-7E30-4623-8CBA-D06431C45C6E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1E6767-2226-4A91-8F77-3CE2C41F7B02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93D0D1-D837-4343-B2CE-C77D40FD8901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305E935-8E80-4BC4-A74A-CB6FBDFF6863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8F56CA9-66F2-4D96-B6DF-5A45ED4B775B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C5EFC05-A925-48CA-AF3A-85209CACF23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0BBABA7-F3AE-46A9-A3E9-7075D08E8609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F2F0E0-5E7D-4F22-9907-B4C5C6EE068F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B2A05A-A697-4FEE-B27B-DD84A4A86ADF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24EA391-F8B0-4A2D-A870-7DE47EC2CCBC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7DFD605-C92D-4237-8DF9-369A6193A5BF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BAC2E-A77F-412A-96A3-8B79DF36F5F8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660769E-59A5-4CE5-A203-7BF07A4BCCBB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29328D-1176-475F-B87B-BDDCFD7204EA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53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1B92353-3A92-4D0D-84DD-7BE6CFDF56BF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5E8D25-305B-4DB8-92F2-56EEB087EA86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FB216C-C792-4A9D-BE64-2B7970EA16A8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EB82B7-DF18-4DFC-B550-682A96C983C6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DDAA42D-9C9A-4F2D-8E85-0E9562B9DB01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0FE00B-6A19-4251-A5B5-6ACEEA5714D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8BE2854-257E-4FAA-9B1D-0AC3AE261462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236E94-E1CC-4ED4-93D6-8BA43156C70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3A606F2-AE62-4172-AA30-1E95DFF6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01E2777-8095-4336-AC14-3C013D2D78B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544D387-FD67-4579-A838-C3B58FBF7F0A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53 - 34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83C60E-A27A-4D32-97F4-87F438E63C8A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1ADA0CB-2417-44B2-BBAA-14AA1BEEC221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CF3B629-9D2C-4DFB-982E-7CBF0710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B38B8C5-3E5A-46F7-BED4-7A7F1E43D86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13BB2-EA74-413D-8A62-5CC96B264418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80 - 27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27D8A1-60DD-483C-8BE4-A02B339C6BD7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12704C7-464B-4937-BE20-873628DFC73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096A20A-6816-4194-8109-B0C82B01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DEDB67E-BC46-47F9-848C-90E39BADFC8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A3E7E21-2131-42D4-A29A-D4EBDFF63269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- 52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28F40B-C47F-43C9-9564-3F3BD4D78C42}"/>
              </a:ext>
            </a:extLst>
          </p:cNvPr>
          <p:cNvGrpSpPr/>
          <p:nvPr/>
        </p:nvGrpSpPr>
        <p:grpSpPr>
          <a:xfrm>
            <a:off x="116444" y="231579"/>
            <a:ext cx="8845443" cy="705990"/>
            <a:chOff x="30507" y="1382937"/>
            <a:chExt cx="8845443" cy="705990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104F0575-0E8E-4334-BD08-AEE255F103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0D38B-79B5-43D7-8BF2-36C24F9A977F}"/>
                </a:ext>
              </a:extLst>
            </p:cNvPr>
            <p:cNvSpPr txBox="1"/>
            <p:nvPr/>
          </p:nvSpPr>
          <p:spPr>
            <a:xfrm>
              <a:off x="804510" y="1495128"/>
              <a:ext cx="807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0DBFB-1ACF-4529-9168-208A19F6C0D6}"/>
              </a:ext>
            </a:extLst>
          </p:cNvPr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F0B78C-DC2B-4448-B7DB-6F2B9D239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/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743AC-1DC2-42A8-BB38-6C72B0D842AC}"/>
                </a:ext>
              </a:extLst>
            </p:cNvPr>
            <p:cNvSpPr txBox="1"/>
            <p:nvPr/>
          </p:nvSpPr>
          <p:spPr>
            <a:xfrm rot="750853">
              <a:off x="2133507" y="1270361"/>
              <a:ext cx="1496131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– 4 = 36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2489B-96D8-481A-AC93-179E5E428861}"/>
              </a:ext>
            </a:extLst>
          </p:cNvPr>
          <p:cNvGrpSpPr/>
          <p:nvPr/>
        </p:nvGrpSpPr>
        <p:grpSpPr>
          <a:xfrm>
            <a:off x="7523381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8FB74-D68B-4111-9869-01E9136AB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/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5041F-A4F9-4867-853C-40F97E8BECF6}"/>
                </a:ext>
              </a:extLst>
            </p:cNvPr>
            <p:cNvSpPr txBox="1"/>
            <p:nvPr/>
          </p:nvSpPr>
          <p:spPr>
            <a:xfrm rot="-120000">
              <a:off x="7692454" y="1918043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– 22 = 48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2D2C-08EB-4E61-B7B6-7121BD14E258}"/>
              </a:ext>
            </a:extLst>
          </p:cNvPr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5B35C7-5468-41C9-A18C-F765936DC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/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A7F17-D241-4721-A90C-2B43C5D5CE85}"/>
                </a:ext>
              </a:extLst>
            </p:cNvPr>
            <p:cNvSpPr txBox="1"/>
            <p:nvPr/>
          </p:nvSpPr>
          <p:spPr>
            <a:xfrm rot="21236544">
              <a:off x="3466550" y="3389085"/>
              <a:ext cx="199445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– 8 = 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97B14-4345-4778-9DB1-8D4B07B5EAE6}"/>
              </a:ext>
            </a:extLst>
          </p:cNvPr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04BA2A-7229-4D8F-8E65-CC7C9DD0D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/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91D2E9-D43D-470A-8B9B-88DA259BE94C}"/>
                </a:ext>
              </a:extLst>
            </p:cNvPr>
            <p:cNvSpPr txBox="1"/>
            <p:nvPr/>
          </p:nvSpPr>
          <p:spPr>
            <a:xfrm>
              <a:off x="8007139" y="5036586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– 17 = 54</a:t>
              </a:r>
            </a:p>
          </p:txBody>
        </p:sp>
      </p:grpSp>
      <p:pic>
        <p:nvPicPr>
          <p:cNvPr id="33" name="xanh 1">
            <a:extLst>
              <a:ext uri="{FF2B5EF4-FFF2-40B4-BE49-F238E27FC236}">
                <a16:creationId xmlns:a16="http://schemas.microsoft.com/office/drawing/2014/main" id="{29F1D71C-1C40-4CCC-94E6-0F9F190C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>
            <a:extLst>
              <a:ext uri="{FF2B5EF4-FFF2-40B4-BE49-F238E27FC236}">
                <a16:creationId xmlns:a16="http://schemas.microsoft.com/office/drawing/2014/main" id="{7296AE2C-2B4B-4C17-8391-4AC13AA71B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>
            <a:extLst>
              <a:ext uri="{FF2B5EF4-FFF2-40B4-BE49-F238E27FC236}">
                <a16:creationId xmlns:a16="http://schemas.microsoft.com/office/drawing/2014/main" id="{46713CB1-3857-4C0C-B2C5-D4483D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>
            <a:extLst>
              <a:ext uri="{FF2B5EF4-FFF2-40B4-BE49-F238E27FC236}">
                <a16:creationId xmlns:a16="http://schemas.microsoft.com/office/drawing/2014/main" id="{6E626F9A-319A-486D-8B46-8318B57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D902F-AA98-4228-B5B6-7451060E834A}"/>
              </a:ext>
            </a:extLst>
          </p:cNvPr>
          <p:cNvGrpSpPr/>
          <p:nvPr/>
        </p:nvGrpSpPr>
        <p:grpSpPr>
          <a:xfrm>
            <a:off x="116444" y="175727"/>
            <a:ext cx="10942641" cy="954107"/>
            <a:chOff x="30507" y="1327085"/>
            <a:chExt cx="10942641" cy="954107"/>
          </a:xfrm>
        </p:grpSpPr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6642812B-2741-4265-B97D-90226274015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7E061-D414-424A-B71C-6618857C2F81}"/>
                </a:ext>
              </a:extLst>
            </p:cNvPr>
            <p:cNvSpPr txBox="1"/>
            <p:nvPr/>
          </p:nvSpPr>
          <p:spPr>
            <a:xfrm>
              <a:off x="812418" y="1327085"/>
              <a:ext cx="101607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16kg.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13B654-09F8-4254-BD15-D7CFFD43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/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B766520-D6E0-4262-AFF7-6D7B7221BD63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F0B654-AAB2-4B03-A0E3-8780EE7612CF}"/>
              </a:ext>
            </a:extLst>
          </p:cNvPr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					: 33kg</a:t>
            </a: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 	: 16kg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					: … kg?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1895FCB-709B-49A1-8218-AC9D9D0E0CD9}"/>
              </a:ext>
            </a:extLst>
          </p:cNvPr>
          <p:cNvSpPr/>
          <p:nvPr/>
        </p:nvSpPr>
        <p:spPr>
          <a:xfrm>
            <a:off x="7268959" y="414644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6EE4CAC1-E36E-4638-862D-D10D65595939}"/>
              </a:ext>
            </a:extLst>
          </p:cNvPr>
          <p:cNvSpPr/>
          <p:nvPr/>
        </p:nvSpPr>
        <p:spPr>
          <a:xfrm>
            <a:off x="3583352" y="4648495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33 - 16 = 17 (kg)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kg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4637093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48508" y="4816152"/>
            <a:ext cx="12211050" cy="2053253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-507425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-93062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265800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A236B1-34D4-414B-85CE-75950078D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80177"/>
              </p:ext>
            </p:extLst>
          </p:nvPr>
        </p:nvGraphicFramePr>
        <p:xfrm>
          <a:off x="565655" y="1686314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D0943436-4B84-40F6-B555-EEE5EFD83D59}"/>
              </a:ext>
            </a:extLst>
          </p:cNvPr>
          <p:cNvSpPr/>
          <p:nvPr/>
        </p:nvSpPr>
        <p:spPr>
          <a:xfrm>
            <a:off x="3209845" y="1686314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003D92EE-8A14-496C-8658-6C85C92D3E72}"/>
              </a:ext>
            </a:extLst>
          </p:cNvPr>
          <p:cNvSpPr/>
          <p:nvPr/>
        </p:nvSpPr>
        <p:spPr>
          <a:xfrm>
            <a:off x="3209845" y="2853074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98312B12-6ED7-4193-A5AD-80DF2060BDEE}"/>
              </a:ext>
            </a:extLst>
          </p:cNvPr>
          <p:cNvSpPr/>
          <p:nvPr/>
        </p:nvSpPr>
        <p:spPr>
          <a:xfrm>
            <a:off x="3213559" y="168631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id="{9E9DCB4C-0177-4211-888A-7051787E0185}"/>
              </a:ext>
            </a:extLst>
          </p:cNvPr>
          <p:cNvSpPr/>
          <p:nvPr/>
        </p:nvSpPr>
        <p:spPr>
          <a:xfrm>
            <a:off x="3209845" y="291521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94DD7035-210C-4DFB-B97F-36C071B93C65}"/>
              </a:ext>
            </a:extLst>
          </p:cNvPr>
          <p:cNvSpPr/>
          <p:nvPr/>
        </p:nvSpPr>
        <p:spPr>
          <a:xfrm>
            <a:off x="8729294" y="165266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973AB954-C241-4C86-B544-CDCB27B2D475}"/>
              </a:ext>
            </a:extLst>
          </p:cNvPr>
          <p:cNvSpPr/>
          <p:nvPr/>
        </p:nvSpPr>
        <p:spPr>
          <a:xfrm>
            <a:off x="8729294" y="281942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5E16AA9A-9C75-419D-B035-03D37E97789C}"/>
              </a:ext>
            </a:extLst>
          </p:cNvPr>
          <p:cNvSpPr/>
          <p:nvPr/>
        </p:nvSpPr>
        <p:spPr>
          <a:xfrm>
            <a:off x="8725580" y="1680670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id="{3B87B45F-7A2A-44FA-BD42-B87366850972}"/>
              </a:ext>
            </a:extLst>
          </p:cNvPr>
          <p:cNvSpPr/>
          <p:nvPr/>
        </p:nvSpPr>
        <p:spPr>
          <a:xfrm>
            <a:off x="8725580" y="285325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2A88C-B16B-4A62-9258-78B0DD05C3C8}"/>
              </a:ext>
            </a:extLst>
          </p:cNvPr>
          <p:cNvSpPr/>
          <p:nvPr/>
        </p:nvSpPr>
        <p:spPr>
          <a:xfrm>
            <a:off x="5938464" y="1365683"/>
            <a:ext cx="5548718" cy="301701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39E66-3AC8-41AB-8FBD-F6EAB87DFD0B}"/>
              </a:ext>
            </a:extLst>
          </p:cNvPr>
          <p:cNvSpPr txBox="1"/>
          <p:nvPr/>
        </p:nvSpPr>
        <p:spPr>
          <a:xfrm>
            <a:off x="1592494" y="22346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5FD99-68CC-41E6-AC62-7B3F25FABCCA}"/>
              </a:ext>
            </a:extLst>
          </p:cNvPr>
          <p:cNvSpPr txBox="1"/>
          <p:nvPr/>
        </p:nvSpPr>
        <p:spPr>
          <a:xfrm>
            <a:off x="1592494" y="336776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E03EED-9EE7-4847-925E-86FB278C4D31}"/>
              </a:ext>
            </a:extLst>
          </p:cNvPr>
          <p:cNvSpPr txBox="1"/>
          <p:nvPr/>
        </p:nvSpPr>
        <p:spPr>
          <a:xfrm>
            <a:off x="7170268" y="221446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E443B-7914-497B-99E2-7259E1E8587A}"/>
              </a:ext>
            </a:extLst>
          </p:cNvPr>
          <p:cNvSpPr txBox="1"/>
          <p:nvPr/>
        </p:nvSpPr>
        <p:spPr>
          <a:xfrm>
            <a:off x="10277406" y="208659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FB5304-87C7-48D4-9805-F2602A0A9B63}"/>
              </a:ext>
            </a:extLst>
          </p:cNvPr>
          <p:cNvSpPr txBox="1"/>
          <p:nvPr/>
        </p:nvSpPr>
        <p:spPr>
          <a:xfrm>
            <a:off x="7157387" y="342227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53A47-92B4-49AF-8656-0D60A9506C15}"/>
              </a:ext>
            </a:extLst>
          </p:cNvPr>
          <p:cNvSpPr txBox="1"/>
          <p:nvPr/>
        </p:nvSpPr>
        <p:spPr>
          <a:xfrm>
            <a:off x="10256602" y="340331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DD2298-A953-4488-B73C-D34222FA5DE4}"/>
              </a:ext>
            </a:extLst>
          </p:cNvPr>
          <p:cNvSpPr txBox="1"/>
          <p:nvPr/>
        </p:nvSpPr>
        <p:spPr>
          <a:xfrm>
            <a:off x="609236" y="4571091"/>
            <a:ext cx="725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gì về hai phép so sánh?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F64732-2DAD-4B7B-AEFA-4FEE76352279}"/>
              </a:ext>
            </a:extLst>
          </p:cNvPr>
          <p:cNvSpPr txBox="1"/>
          <p:nvPr/>
        </p:nvSpPr>
        <p:spPr>
          <a:xfrm>
            <a:off x="565655" y="5205332"/>
            <a:ext cx="9647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trừ, nếu số trừ bằng nhau mà số bị trừ lớn hơn thì hiệu lớn hơn và ngược lại.</a:t>
            </a: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" grpId="0"/>
      <p:bldP spid="21" grpId="0"/>
      <p:bldP spid="22" grpId="0"/>
      <p:bldP spid="23" grpId="0"/>
      <p:bldP spid="24" grpId="0"/>
      <p:bldP spid="25" grpId="0"/>
      <p:bldP spid="26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C58E5-7B22-4E05-86B2-CDA2CE6372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/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640AFB-4226-443C-8713-EBEE7B353BFA}"/>
              </a:ext>
            </a:extLst>
          </p:cNvPr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5C33E-0223-49E9-BAA3-FA3C7BE09B5C}"/>
              </a:ext>
            </a:extLst>
          </p:cNvPr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FC000-3297-4132-8D9B-3245D49CF05D}"/>
              </a:ext>
            </a:extLst>
          </p:cNvPr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B5259-DE5D-4217-BA13-B2E785CA0504}"/>
              </a:ext>
            </a:extLst>
          </p:cNvPr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37368-9659-4C10-B31F-0521D52A11A1}"/>
              </a:ext>
            </a:extLst>
          </p:cNvPr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BF464-8AAA-49C4-932E-5A4F22A047A4}"/>
              </a:ext>
            </a:extLst>
          </p:cNvPr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BD438-8C22-4225-B153-8474B49B63B7}"/>
              </a:ext>
            </a:extLst>
          </p:cNvPr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EE45ED-418E-4560-9B6C-B51D235F7713}"/>
              </a:ext>
            </a:extLst>
          </p:cNvPr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BF77C4-1381-46DC-BC18-EA9C214CDEDC}"/>
              </a:ext>
            </a:extLst>
          </p:cNvPr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81F000-B859-4378-BFC0-DE0E8E038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671634-392A-4368-830D-E63625D99F75}"/>
              </a:ext>
            </a:extLst>
          </p:cNvPr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B4E6B7E6-7384-484B-8750-62F07EB370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6D1788-B5FF-40E7-86B7-599A69353AAC}"/>
                </a:ext>
              </a:extLst>
            </p:cNvPr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48467"/>
            <a:chOff x="774356" y="888444"/>
            <a:chExt cx="10187293" cy="124846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275885"/>
            <a:chOff x="752655" y="2065203"/>
            <a:chExt cx="10209001" cy="127588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nghĩa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1230012"/>
            <a:chOff x="778314" y="3315253"/>
            <a:chExt cx="10210371" cy="123001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104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9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262329" y="1016481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104,105”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539</Words>
  <Application>Microsoft Office PowerPoint</Application>
  <PresentationFormat>Widescreen</PresentationFormat>
  <Paragraphs>96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89</cp:revision>
  <dcterms:created xsi:type="dcterms:W3CDTF">2021-06-02T14:28:43Z</dcterms:created>
  <dcterms:modified xsi:type="dcterms:W3CDTF">2021-11-28T14:12:41Z</dcterms:modified>
</cp:coreProperties>
</file>