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6" r:id="rId2"/>
    <p:sldId id="287" r:id="rId3"/>
    <p:sldId id="257" r:id="rId4"/>
    <p:sldId id="258" r:id="rId5"/>
    <p:sldId id="261" r:id="rId6"/>
    <p:sldId id="256" r:id="rId7"/>
    <p:sldId id="262" r:id="rId8"/>
    <p:sldId id="263" r:id="rId9"/>
    <p:sldId id="264" r:id="rId10"/>
    <p:sldId id="291" r:id="rId11"/>
    <p:sldId id="283" r:id="rId12"/>
    <p:sldId id="285" r:id="rId13"/>
    <p:sldId id="288" r:id="rId14"/>
    <p:sldId id="259" r:id="rId15"/>
    <p:sldId id="260" r:id="rId16"/>
    <p:sldId id="289" r:id="rId17"/>
    <p:sldId id="290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49024"/>
    <a:srgbClr val="30C230"/>
    <a:srgbClr val="269A26"/>
    <a:srgbClr val="33CC33"/>
    <a:srgbClr val="25972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786" autoAdjust="0"/>
    <p:restoredTop sz="94660"/>
  </p:normalViewPr>
  <p:slideViewPr>
    <p:cSldViewPr snapToGrid="0">
      <p:cViewPr varScale="1">
        <p:scale>
          <a:sx n="67" d="100"/>
          <a:sy n="67" d="100"/>
        </p:scale>
        <p:origin x="652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F2C4D-71A7-41CA-A3AB-87D2260E5DDF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E49FF-88C6-49E7-92E3-FFE4B5F85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28282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F2C4D-71A7-41CA-A3AB-87D2260E5DDF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E49FF-88C6-49E7-92E3-FFE4B5F85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09870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F2C4D-71A7-41CA-A3AB-87D2260E5DDF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E49FF-88C6-49E7-92E3-FFE4B5F85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45211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F2C4D-71A7-41CA-A3AB-87D2260E5DDF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E49FF-88C6-49E7-92E3-FFE4B5F85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54539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F2C4D-71A7-41CA-A3AB-87D2260E5DDF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E49FF-88C6-49E7-92E3-FFE4B5F85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01348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F2C4D-71A7-41CA-A3AB-87D2260E5DDF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E49FF-88C6-49E7-92E3-FFE4B5F85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55626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F2C4D-71A7-41CA-A3AB-87D2260E5DDF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E49FF-88C6-49E7-92E3-FFE4B5F85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60873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F2C4D-71A7-41CA-A3AB-87D2260E5DDF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E49FF-88C6-49E7-92E3-FFE4B5F85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31049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F2C4D-71A7-41CA-A3AB-87D2260E5DDF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E49FF-88C6-49E7-92E3-FFE4B5F85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55945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F2C4D-71A7-41CA-A3AB-87D2260E5DDF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E49FF-88C6-49E7-92E3-FFE4B5F85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10826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F2C4D-71A7-41CA-A3AB-87D2260E5DDF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E49FF-88C6-49E7-92E3-FFE4B5F85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64780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4F2C4D-71A7-41CA-A3AB-87D2260E5DDF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CE49FF-88C6-49E7-92E3-FFE4B5F85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69640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3" Type="http://schemas.openxmlformats.org/officeDocument/2006/relationships/image" Target="../media/image1.png"/><Relationship Id="rId7" Type="http://schemas.openxmlformats.org/officeDocument/2006/relationships/image" Target="../media/image5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gif"/><Relationship Id="rId5" Type="http://schemas.openxmlformats.org/officeDocument/2006/relationships/image" Target="../media/image3.gif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pn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audio" Target="../media/audio4.wav"/><Relationship Id="rId7" Type="http://schemas.openxmlformats.org/officeDocument/2006/relationships/slide" Target="slide2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audio" Target="../media/audio4.wav"/><Relationship Id="rId7" Type="http://schemas.openxmlformats.org/officeDocument/2006/relationships/slide" Target="slide2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audio" Target="../media/audio4.wav"/><Relationship Id="rId7" Type="http://schemas.openxmlformats.org/officeDocument/2006/relationships/slide" Target="slide2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audio" Target="../media/audio4.wav"/><Relationship Id="rId7" Type="http://schemas.openxmlformats.org/officeDocument/2006/relationships/slide" Target="slide2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audio" Target="../media/audio4.wav"/><Relationship Id="rId7" Type="http://schemas.openxmlformats.org/officeDocument/2006/relationships/slide" Target="slide2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13" Type="http://schemas.openxmlformats.org/officeDocument/2006/relationships/slide" Target="slide15.xml"/><Relationship Id="rId18" Type="http://schemas.openxmlformats.org/officeDocument/2006/relationships/image" Target="../media/image11.png"/><Relationship Id="rId3" Type="http://schemas.openxmlformats.org/officeDocument/2006/relationships/audio" Target="../media/audio1.wav"/><Relationship Id="rId7" Type="http://schemas.openxmlformats.org/officeDocument/2006/relationships/image" Target="../media/image4.gif"/><Relationship Id="rId12" Type="http://schemas.openxmlformats.org/officeDocument/2006/relationships/image" Target="../media/image8.png"/><Relationship Id="rId17" Type="http://schemas.openxmlformats.org/officeDocument/2006/relationships/slide" Target="slide17.xml"/><Relationship Id="rId2" Type="http://schemas.openxmlformats.org/officeDocument/2006/relationships/audio" Target="../media/audio2.wav"/><Relationship Id="rId16" Type="http://schemas.openxmlformats.org/officeDocument/2006/relationships/image" Target="../media/image10.png"/><Relationship Id="rId20" Type="http://schemas.openxmlformats.org/officeDocument/2006/relationships/image" Target="../media/image12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gif"/><Relationship Id="rId11" Type="http://schemas.openxmlformats.org/officeDocument/2006/relationships/slide" Target="slide14.xml"/><Relationship Id="rId5" Type="http://schemas.openxmlformats.org/officeDocument/2006/relationships/image" Target="../media/image2.gif"/><Relationship Id="rId15" Type="http://schemas.openxmlformats.org/officeDocument/2006/relationships/slide" Target="slide16.xml"/><Relationship Id="rId10" Type="http://schemas.openxmlformats.org/officeDocument/2006/relationships/image" Target="../media/image7.png"/><Relationship Id="rId19" Type="http://schemas.openxmlformats.org/officeDocument/2006/relationships/image" Target="../media/image6.gif"/><Relationship Id="rId4" Type="http://schemas.openxmlformats.org/officeDocument/2006/relationships/image" Target="../media/image1.png"/><Relationship Id="rId9" Type="http://schemas.openxmlformats.org/officeDocument/2006/relationships/slide" Target="slide13.xml"/><Relationship Id="rId1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26.png"/><Relationship Id="rId3" Type="http://schemas.microsoft.com/office/2007/relationships/hdphoto" Target="../media/hdphoto1.wdp"/><Relationship Id="rId7" Type="http://schemas.openxmlformats.org/officeDocument/2006/relationships/image" Target="../media/image23.png"/><Relationship Id="rId12" Type="http://schemas.microsoft.com/office/2007/relationships/hdphoto" Target="../media/hdphoto5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11" Type="http://schemas.openxmlformats.org/officeDocument/2006/relationships/image" Target="../media/image25.png"/><Relationship Id="rId5" Type="http://schemas.openxmlformats.org/officeDocument/2006/relationships/image" Target="../media/image22.png"/><Relationship Id="rId10" Type="http://schemas.microsoft.com/office/2007/relationships/hdphoto" Target="../media/hdphoto4.wdp"/><Relationship Id="rId4" Type="http://schemas.openxmlformats.org/officeDocument/2006/relationships/image" Target="../media/image21.png"/><Relationship Id="rId9" Type="http://schemas.openxmlformats.org/officeDocument/2006/relationships/image" Target="../media/image24.png"/><Relationship Id="rId14" Type="http://schemas.microsoft.com/office/2007/relationships/hdphoto" Target="../media/hdphoto6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9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6" Type="http://schemas.openxmlformats.org/officeDocument/2006/relationships/image" Target="../media/image28.png"/><Relationship Id="rId5" Type="http://schemas.openxmlformats.org/officeDocument/2006/relationships/image" Target="../media/image18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30.png"/><Relationship Id="rId5" Type="http://schemas.openxmlformats.org/officeDocument/2006/relationships/image" Target="../media/image18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19.png"/><Relationship Id="rId7" Type="http://schemas.openxmlformats.org/officeDocument/2006/relationships/image" Target="../media/image3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6" Type="http://schemas.microsoft.com/office/2007/relationships/hdphoto" Target="../media/hdphoto7.wdp"/><Relationship Id="rId5" Type="http://schemas.openxmlformats.org/officeDocument/2006/relationships/image" Target="../media/image31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0878" r="1087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0455" y="3628143"/>
            <a:ext cx="3556000" cy="2667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6865" y="2258973"/>
            <a:ext cx="4265135" cy="319885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9687" y="3015192"/>
            <a:ext cx="2301522" cy="230152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5290" y="1914206"/>
            <a:ext cx="4860290" cy="364521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9347" y="3218567"/>
            <a:ext cx="3531306" cy="311150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671674" y="422276"/>
            <a:ext cx="10848652" cy="175260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1082073" y="794311"/>
            <a:ext cx="983741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  <a:latin typeface="Bungee Inline" pitchFamily="2" charset="0"/>
              </a:rPr>
              <a:t>RẠP XIẾC VUI NHỘN</a:t>
            </a:r>
          </a:p>
        </p:txBody>
      </p:sp>
    </p:spTree>
    <p:extLst>
      <p:ext uri="{BB962C8B-B14F-4D97-AF65-F5344CB8AC3E}">
        <p14:creationId xmlns:p14="http://schemas.microsoft.com/office/powerpoint/2010/main" val="1937829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1.85185E-6 C 0.01589 1.85185E-6 0.02878 0.01273 0.02878 0.0287 C 0.02878 0.04444 0.01589 0.05741 -2.08333E-7 0.05741 C -0.01575 0.05741 -0.02852 0.04444 -0.02852 0.0287 C -0.02852 0.01273 -0.01575 1.85185E-6 -2.08333E-7 1.85185E-6 Z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287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6"/>
          <p:cNvGrpSpPr/>
          <p:nvPr/>
        </p:nvGrpSpPr>
        <p:grpSpPr>
          <a:xfrm>
            <a:off x="184282" y="1698469"/>
            <a:ext cx="11742370" cy="5032119"/>
            <a:chOff x="-263" y="783"/>
            <a:chExt cx="19167" cy="9080"/>
          </a:xfrm>
        </p:grpSpPr>
        <p:pic>
          <p:nvPicPr>
            <p:cNvPr id="5" name="图片 2" descr="999ba5066198f2db59d550c4dbd2090b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263" y="783"/>
              <a:ext cx="19167" cy="9080"/>
            </a:xfrm>
            <a:prstGeom prst="rect">
              <a:avLst/>
            </a:prstGeom>
          </p:spPr>
        </p:pic>
        <p:sp>
          <p:nvSpPr>
            <p:cNvPr id="6" name="文本框 10"/>
            <p:cNvSpPr txBox="1"/>
            <p:nvPr/>
          </p:nvSpPr>
          <p:spPr>
            <a:xfrm>
              <a:off x="662" y="2357"/>
              <a:ext cx="4894" cy="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b="1" dirty="0" err="1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</a:rPr>
                <a:t>Thực</a:t>
              </a:r>
              <a:r>
                <a:rPr lang="en-US" altLang="zh-CN" sz="3200" b="1" dirty="0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</a:rPr>
                <a:t> </a:t>
              </a:r>
              <a:r>
                <a:rPr lang="en-US" altLang="zh-CN" sz="3200" b="1" dirty="0" err="1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</a:rPr>
                <a:t>hiện</a:t>
              </a:r>
              <a:r>
                <a:rPr lang="en-US" altLang="zh-CN" sz="3200" b="1" dirty="0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</a:rPr>
                <a:t> </a:t>
              </a:r>
              <a:r>
                <a:rPr lang="en-US" altLang="zh-CN" sz="3200" b="1" dirty="0" err="1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</a:rPr>
                <a:t>được</a:t>
              </a:r>
              <a:r>
                <a:rPr lang="en-US" altLang="zh-CN" sz="3200" b="1" dirty="0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</a:rPr>
                <a:t> </a:t>
              </a:r>
              <a:r>
                <a:rPr lang="en-US" altLang="zh-CN" sz="3200" b="1" dirty="0" err="1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</a:rPr>
                <a:t>phép</a:t>
              </a:r>
              <a:r>
                <a:rPr lang="en-US" altLang="zh-CN" sz="3200" b="1" dirty="0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</a:rPr>
                <a:t> </a:t>
              </a:r>
              <a:r>
                <a:rPr lang="en-US" altLang="zh-CN" sz="3200" b="1" dirty="0" err="1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</a:rPr>
                <a:t>tính</a:t>
              </a:r>
              <a:r>
                <a:rPr lang="en-US" altLang="zh-CN" sz="3200" b="1" dirty="0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</a:rPr>
                <a:t> </a:t>
              </a:r>
              <a:r>
                <a:rPr lang="en-US" altLang="zh-CN" sz="3200" b="1" dirty="0" err="1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</a:rPr>
                <a:t>trừ</a:t>
              </a:r>
              <a:r>
                <a:rPr lang="en-US" altLang="zh-CN" sz="3200" b="1" dirty="0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</a:rPr>
                <a:t> </a:t>
              </a:r>
              <a:r>
                <a:rPr lang="en-US" altLang="zh-CN" sz="3200" b="1" dirty="0" err="1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</a:rPr>
                <a:t>có</a:t>
              </a:r>
              <a:r>
                <a:rPr lang="en-US" altLang="zh-CN" sz="3200" b="1" dirty="0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</a:rPr>
                <a:t> </a:t>
              </a:r>
              <a:r>
                <a:rPr lang="en-US" altLang="zh-CN" sz="3200" b="1" dirty="0" err="1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</a:rPr>
                <a:t>nhớ</a:t>
              </a:r>
              <a:r>
                <a:rPr lang="en-US" altLang="zh-CN" sz="3200" b="1" dirty="0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</a:rPr>
                <a:t> </a:t>
              </a:r>
              <a:r>
                <a:rPr lang="en-US" altLang="zh-CN" sz="3200" b="1" dirty="0" err="1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</a:rPr>
                <a:t>số</a:t>
              </a:r>
              <a:r>
                <a:rPr lang="en-US" altLang="zh-CN" sz="3200" b="1" dirty="0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</a:rPr>
                <a:t> </a:t>
              </a:r>
              <a:r>
                <a:rPr lang="en-US" altLang="zh-CN" sz="3200" b="1" dirty="0" err="1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</a:rPr>
                <a:t>có</a:t>
              </a:r>
              <a:r>
                <a:rPr lang="en-US" altLang="zh-CN" sz="3200" b="1" dirty="0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</a:rPr>
                <a:t> </a:t>
              </a:r>
              <a:r>
                <a:rPr lang="en-US" altLang="zh-CN" sz="3200" b="1" dirty="0" err="1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</a:rPr>
                <a:t>hai</a:t>
              </a:r>
              <a:r>
                <a:rPr lang="en-US" altLang="zh-CN" sz="3200" b="1" dirty="0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</a:rPr>
                <a:t> </a:t>
              </a:r>
              <a:r>
                <a:rPr lang="en-US" altLang="zh-CN" sz="3200" b="1" dirty="0" err="1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</a:rPr>
                <a:t>chữ</a:t>
              </a:r>
              <a:r>
                <a:rPr lang="en-US" altLang="zh-CN" sz="3200" b="1" dirty="0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</a:rPr>
                <a:t> </a:t>
              </a:r>
              <a:r>
                <a:rPr lang="en-US" altLang="zh-CN" sz="3200" b="1" dirty="0" err="1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</a:rPr>
                <a:t>số</a:t>
              </a:r>
              <a:r>
                <a:rPr lang="en-US" altLang="zh-CN" sz="3200" b="1" dirty="0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</a:rPr>
                <a:t> </a:t>
              </a:r>
              <a:r>
                <a:rPr lang="en-US" altLang="zh-CN" sz="3200" b="1" dirty="0" err="1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</a:rPr>
                <a:t>với</a:t>
              </a:r>
              <a:r>
                <a:rPr lang="en-US" altLang="zh-CN" sz="3200" b="1" dirty="0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</a:rPr>
                <a:t> </a:t>
              </a:r>
              <a:r>
                <a:rPr lang="en-US" altLang="zh-CN" sz="3200" b="1" dirty="0" err="1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</a:rPr>
                <a:t>số</a:t>
              </a:r>
              <a:r>
                <a:rPr lang="en-US" altLang="zh-CN" sz="3200" b="1" dirty="0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</a:rPr>
                <a:t> </a:t>
              </a:r>
              <a:r>
                <a:rPr lang="en-US" altLang="zh-CN" sz="3200" b="1" dirty="0" err="1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</a:rPr>
                <a:t>có</a:t>
              </a:r>
              <a:r>
                <a:rPr lang="en-US" altLang="zh-CN" sz="3200" b="1" dirty="0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</a:rPr>
                <a:t> </a:t>
              </a:r>
              <a:r>
                <a:rPr lang="en-US" altLang="zh-CN" sz="3200" b="1" dirty="0" err="1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</a:rPr>
                <a:t>một</a:t>
              </a:r>
              <a:r>
                <a:rPr lang="en-US" altLang="zh-CN" sz="3200" b="1" dirty="0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</a:rPr>
                <a:t> </a:t>
              </a:r>
              <a:r>
                <a:rPr lang="en-US" altLang="zh-CN" sz="3200" b="1" dirty="0" err="1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</a:rPr>
                <a:t>chữ</a:t>
              </a:r>
              <a:r>
                <a:rPr lang="en-US" altLang="zh-CN" sz="3200" b="1" dirty="0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</a:rPr>
                <a:t> </a:t>
              </a:r>
              <a:r>
                <a:rPr lang="en-US" altLang="zh-CN" sz="3200" b="1" dirty="0" err="1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</a:rPr>
                <a:t>số</a:t>
              </a:r>
              <a:r>
                <a:rPr lang="en-US" altLang="zh-CN" sz="3200" b="1" dirty="0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</a:rPr>
                <a:t>.</a:t>
              </a:r>
              <a:endParaRPr lang="zh-CN" altLang="en-US" sz="3200" b="1" dirty="0">
                <a:solidFill>
                  <a:srgbClr val="DC5D3D"/>
                </a:solidFill>
                <a:latin typeface="Arial" panose="020B0604020202020204" pitchFamily="34" charset="0"/>
                <a:ea typeface="幼圆" panose="02010509060101010101" charset="-122"/>
                <a:cs typeface="Arial" panose="020B0604020202020204" pitchFamily="34" charset="0"/>
              </a:endParaRPr>
            </a:p>
          </p:txBody>
        </p:sp>
        <p:sp>
          <p:nvSpPr>
            <p:cNvPr id="7" name="文本框 3"/>
            <p:cNvSpPr txBox="1"/>
            <p:nvPr/>
          </p:nvSpPr>
          <p:spPr>
            <a:xfrm>
              <a:off x="7049" y="2263"/>
              <a:ext cx="4664" cy="63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b="1" dirty="0" err="1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Thực</a:t>
              </a:r>
              <a:r>
                <a:rPr lang="en-US" altLang="zh-CN" sz="3200" b="1" dirty="0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 </a:t>
              </a:r>
              <a:r>
                <a:rPr lang="en-US" altLang="zh-CN" sz="3200" b="1" dirty="0" err="1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hiện</a:t>
              </a:r>
              <a:r>
                <a:rPr lang="en-US" altLang="zh-CN" sz="3200" b="1" dirty="0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 </a:t>
              </a:r>
              <a:r>
                <a:rPr lang="en-US" altLang="zh-CN" sz="3200" b="1" dirty="0" err="1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được</a:t>
              </a:r>
              <a:r>
                <a:rPr lang="en-US" altLang="zh-CN" sz="3200" b="1" dirty="0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 </a:t>
              </a:r>
              <a:r>
                <a:rPr lang="en-US" altLang="zh-CN" sz="3200" b="1" dirty="0" err="1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việc</a:t>
              </a:r>
              <a:r>
                <a:rPr lang="en-US" altLang="zh-CN" sz="3200" b="1" dirty="0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 </a:t>
              </a:r>
              <a:r>
                <a:rPr lang="en-US" altLang="zh-CN" sz="3200" b="1" dirty="0" err="1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tính</a:t>
              </a:r>
              <a:r>
                <a:rPr lang="en-US" altLang="zh-CN" sz="3200" b="1" dirty="0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 </a:t>
              </a:r>
              <a:r>
                <a:rPr lang="en-US" altLang="zh-CN" sz="3200" b="1" dirty="0" err="1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toán</a:t>
              </a:r>
              <a:r>
                <a:rPr lang="en-US" altLang="zh-CN" sz="3200" b="1" dirty="0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 </a:t>
              </a:r>
              <a:r>
                <a:rPr lang="en-US" altLang="zh-CN" sz="3200" b="1" dirty="0" err="1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với</a:t>
              </a:r>
              <a:r>
                <a:rPr lang="en-US" altLang="zh-CN" sz="3200" b="1" dirty="0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 </a:t>
              </a:r>
              <a:r>
                <a:rPr lang="en-US" altLang="zh-CN" sz="3200" b="1" dirty="0" err="1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hai</a:t>
              </a:r>
              <a:r>
                <a:rPr lang="en-US" altLang="zh-CN" sz="3200" b="1" dirty="0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 </a:t>
              </a:r>
              <a:r>
                <a:rPr lang="en-US" altLang="zh-CN" sz="3200" b="1" dirty="0" err="1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dấu</a:t>
              </a:r>
              <a:r>
                <a:rPr lang="en-US" altLang="zh-CN" sz="3200" b="1" dirty="0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 </a:t>
              </a:r>
              <a:r>
                <a:rPr lang="en-US" altLang="zh-CN" sz="3200" b="1" dirty="0" err="1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phép</a:t>
              </a:r>
              <a:r>
                <a:rPr lang="en-US" altLang="zh-CN" sz="3200" b="1" dirty="0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 </a:t>
              </a:r>
              <a:r>
                <a:rPr lang="en-US" altLang="zh-CN" sz="3200" b="1" dirty="0" err="1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tính</a:t>
              </a:r>
              <a:r>
                <a:rPr lang="en-US" altLang="zh-CN" sz="3200" b="1" dirty="0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 </a:t>
              </a:r>
              <a:r>
                <a:rPr lang="en-US" altLang="zh-CN" sz="3200" b="1" dirty="0" err="1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trong</a:t>
              </a:r>
              <a:r>
                <a:rPr lang="en-US" altLang="zh-CN" sz="3200" b="1" dirty="0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 </a:t>
              </a:r>
              <a:r>
                <a:rPr lang="en-US" altLang="zh-CN" sz="3200" b="1" dirty="0" err="1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phạm</a:t>
              </a:r>
              <a:r>
                <a:rPr lang="en-US" altLang="zh-CN" sz="3200" b="1" dirty="0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 vi </a:t>
              </a:r>
              <a:r>
                <a:rPr lang="en-US" altLang="zh-CN" sz="3200" b="1" dirty="0" err="1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đã</a:t>
              </a:r>
              <a:r>
                <a:rPr lang="en-US" altLang="zh-CN" sz="3200" b="1" dirty="0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 </a:t>
              </a:r>
              <a:r>
                <a:rPr lang="en-US" altLang="zh-CN" sz="3200" b="1" dirty="0" err="1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học</a:t>
              </a:r>
              <a:r>
                <a:rPr lang="en-US" altLang="zh-CN" sz="3200" b="1" dirty="0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.</a:t>
              </a:r>
              <a:endParaRPr lang="zh-CN" altLang="en-US" sz="3200" b="1" dirty="0">
                <a:solidFill>
                  <a:srgbClr val="DC5D3D"/>
                </a:solidFill>
                <a:latin typeface="Arial" panose="020B0604020202020204" pitchFamily="34" charset="0"/>
                <a:ea typeface="幼圆" panose="02010509060101010101" charset="-122"/>
                <a:cs typeface="Arial" panose="020B0604020202020204" pitchFamily="34" charset="0"/>
                <a:sym typeface="+mn-ea"/>
              </a:endParaRPr>
            </a:p>
          </p:txBody>
        </p:sp>
        <p:sp>
          <p:nvSpPr>
            <p:cNvPr id="8" name="文本框 5"/>
            <p:cNvSpPr txBox="1"/>
            <p:nvPr/>
          </p:nvSpPr>
          <p:spPr>
            <a:xfrm>
              <a:off x="13206" y="2398"/>
              <a:ext cx="4795" cy="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b="1" dirty="0" err="1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Nhận</a:t>
              </a:r>
              <a:r>
                <a:rPr lang="en-US" altLang="zh-CN" sz="3200" b="1" dirty="0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 </a:t>
              </a:r>
              <a:r>
                <a:rPr lang="en-US" altLang="zh-CN" sz="3200" b="1" dirty="0" err="1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biết</a:t>
              </a:r>
              <a:r>
                <a:rPr lang="en-US" altLang="zh-CN" sz="3200" b="1" dirty="0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 </a:t>
              </a:r>
              <a:r>
                <a:rPr lang="en-US" altLang="zh-CN" sz="3200" b="1" dirty="0" err="1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được</a:t>
              </a:r>
              <a:r>
                <a:rPr lang="en-US" altLang="zh-CN" sz="3200" b="1" dirty="0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 ý </a:t>
              </a:r>
              <a:r>
                <a:rPr lang="en-US" altLang="zh-CN" sz="3200" b="1" dirty="0" err="1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nghĩa</a:t>
              </a:r>
              <a:r>
                <a:rPr lang="en-US" altLang="zh-CN" sz="3200" b="1" dirty="0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 </a:t>
              </a:r>
              <a:r>
                <a:rPr lang="en-US" altLang="zh-CN" sz="3200" b="1" dirty="0" err="1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của</a:t>
              </a:r>
              <a:r>
                <a:rPr lang="en-US" altLang="zh-CN" sz="3200" b="1" dirty="0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 </a:t>
              </a:r>
              <a:r>
                <a:rPr lang="en-US" altLang="zh-CN" sz="3200" b="1" dirty="0" err="1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phép</a:t>
              </a:r>
              <a:r>
                <a:rPr lang="en-US" altLang="zh-CN" sz="3200" b="1" dirty="0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 </a:t>
              </a:r>
              <a:r>
                <a:rPr lang="en-US" altLang="zh-CN" sz="3200" b="1" dirty="0" err="1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cộng</a:t>
              </a:r>
              <a:r>
                <a:rPr lang="en-US" altLang="zh-CN" sz="3200" b="1" dirty="0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 </a:t>
              </a:r>
              <a:r>
                <a:rPr lang="en-US" altLang="zh-CN" sz="3200" b="1" dirty="0" err="1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và</a:t>
              </a:r>
              <a:r>
                <a:rPr lang="en-US" altLang="zh-CN" sz="3200" b="1" dirty="0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 </a:t>
              </a:r>
              <a:r>
                <a:rPr lang="en-US" altLang="zh-CN" sz="3200" b="1" dirty="0" err="1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phép</a:t>
              </a:r>
              <a:r>
                <a:rPr lang="en-US" altLang="zh-CN" sz="3200" b="1" dirty="0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 </a:t>
              </a:r>
              <a:r>
                <a:rPr lang="en-US" altLang="zh-CN" sz="3200" b="1" dirty="0" err="1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trừ</a:t>
              </a:r>
              <a:r>
                <a:rPr lang="en-US" altLang="zh-CN" sz="3200" b="1" dirty="0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 </a:t>
              </a:r>
              <a:r>
                <a:rPr lang="en-US" altLang="zh-CN" sz="3200" b="1" dirty="0" err="1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thông</a:t>
              </a:r>
              <a:r>
                <a:rPr lang="en-US" altLang="zh-CN" sz="3200" b="1" dirty="0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 qua </a:t>
              </a:r>
              <a:r>
                <a:rPr lang="en-US" altLang="zh-CN" sz="3200" b="1" dirty="0" err="1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tranh</a:t>
              </a:r>
              <a:r>
                <a:rPr lang="en-US" altLang="zh-CN" sz="3200" b="1" dirty="0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 </a:t>
              </a:r>
              <a:r>
                <a:rPr lang="en-US" altLang="zh-CN" sz="3200" b="1" dirty="0" err="1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ảnh</a:t>
              </a:r>
              <a:r>
                <a:rPr lang="en-US" altLang="zh-CN" sz="3200" b="1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.</a:t>
              </a:r>
              <a:endParaRPr lang="zh-CN" altLang="en-US" sz="3200" b="1" dirty="0">
                <a:solidFill>
                  <a:srgbClr val="DC5D3D"/>
                </a:solidFill>
                <a:latin typeface="Arial" panose="020B0604020202020204" pitchFamily="34" charset="0"/>
                <a:ea typeface="幼圆" panose="02010509060101010101" charset="-122"/>
                <a:cs typeface="Arial" panose="020B0604020202020204" pitchFamily="34" charset="0"/>
                <a:sym typeface="+mn-ea"/>
              </a:endParaRPr>
            </a:p>
          </p:txBody>
        </p:sp>
      </p:grpSp>
      <p:sp>
        <p:nvSpPr>
          <p:cNvPr id="9" name="矩形 8"/>
          <p:cNvSpPr/>
          <p:nvPr/>
        </p:nvSpPr>
        <p:spPr>
          <a:xfrm>
            <a:off x="106326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06" t="12258" r="11253" b="65141"/>
          <a:stretch>
            <a:fillRect/>
          </a:stretch>
        </p:blipFill>
        <p:spPr>
          <a:xfrm>
            <a:off x="2395496" y="0"/>
            <a:ext cx="7320003" cy="2272801"/>
          </a:xfrm>
          <a:prstGeom prst="rect">
            <a:avLst/>
          </a:prstGeom>
        </p:spPr>
      </p:pic>
      <p:pic>
        <p:nvPicPr>
          <p:cNvPr id="12" name="图片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6949" y="5258625"/>
            <a:ext cx="1721224" cy="1599375"/>
          </a:xfrm>
          <a:prstGeom prst="rect">
            <a:avLst/>
          </a:prstGeom>
        </p:spPr>
      </p:pic>
      <p:pic>
        <p:nvPicPr>
          <p:cNvPr id="13" name="图片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2496" y="4918465"/>
            <a:ext cx="1879504" cy="1766800"/>
          </a:xfrm>
          <a:prstGeom prst="rect">
            <a:avLst/>
          </a:prstGeom>
        </p:spPr>
      </p:pic>
      <p:sp>
        <p:nvSpPr>
          <p:cNvPr id="11" name="文本框 22">
            <a:extLst>
              <a:ext uri="{FF2B5EF4-FFF2-40B4-BE49-F238E27FC236}">
                <a16:creationId xmlns:a16="http://schemas.microsoft.com/office/drawing/2014/main" id="{B7C3F616-1849-43A1-A55D-2F30A50E0DEC}"/>
              </a:ext>
            </a:extLst>
          </p:cNvPr>
          <p:cNvSpPr txBox="1"/>
          <p:nvPr/>
        </p:nvSpPr>
        <p:spPr>
          <a:xfrm>
            <a:off x="4802642" y="238210"/>
            <a:ext cx="31963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400" dirty="0" err="1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Mục</a:t>
            </a:r>
            <a:r>
              <a:rPr lang="en-US" altLang="zh-CN" sz="5400" dirty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 </a:t>
            </a:r>
            <a:r>
              <a:rPr lang="en-US" altLang="zh-CN" sz="5400" dirty="0" err="1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tiêu</a:t>
            </a:r>
            <a:endParaRPr lang="zh-CN" altLang="en-US" sz="5400" dirty="0">
              <a:solidFill>
                <a:srgbClr val="FF0000"/>
              </a:solidFill>
              <a:latin typeface="iCiel Cadena" panose="02000503000000020004" pitchFamily="2" charset="0"/>
              <a:ea typeface="思源黑体 CN Bold" panose="020B08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518585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134471" y="121024"/>
            <a:ext cx="11944115" cy="6602506"/>
            <a:chOff x="134471" y="121024"/>
            <a:chExt cx="11944115" cy="6602506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134471" y="121024"/>
              <a:ext cx="11944115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134471" y="6723530"/>
              <a:ext cx="11944115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134471" y="121024"/>
              <a:ext cx="0" cy="6602506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12078586" y="121024"/>
              <a:ext cx="0" cy="6602506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6" name="图片 7">
            <a:extLst>
              <a:ext uri="{FF2B5EF4-FFF2-40B4-BE49-F238E27FC236}">
                <a16:creationId xmlns:a16="http://schemas.microsoft.com/office/drawing/2014/main" id="{ECFE7F32-E210-4144-98C2-568F47AE1DD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06" t="12258" r="11253" b="65141"/>
          <a:stretch>
            <a:fillRect/>
          </a:stretch>
        </p:blipFill>
        <p:spPr>
          <a:xfrm>
            <a:off x="2395496" y="0"/>
            <a:ext cx="7320003" cy="2272801"/>
          </a:xfrm>
          <a:prstGeom prst="rect">
            <a:avLst/>
          </a:prstGeom>
        </p:spPr>
      </p:pic>
      <p:pic>
        <p:nvPicPr>
          <p:cNvPr id="21" name="图片 1">
            <a:extLst>
              <a:ext uri="{FF2B5EF4-FFF2-40B4-BE49-F238E27FC236}">
                <a16:creationId xmlns:a16="http://schemas.microsoft.com/office/drawing/2014/main" id="{BF226982-2770-43FE-90FA-182DD5A5C33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-30839" y="2938716"/>
            <a:ext cx="3110704" cy="2827655"/>
          </a:xfrm>
          <a:prstGeom prst="rect">
            <a:avLst/>
          </a:prstGeom>
        </p:spPr>
      </p:pic>
      <p:pic>
        <p:nvPicPr>
          <p:cNvPr id="24" name="图片 9" descr="7025f93bab81e29a45dfc8ebfbf481b9">
            <a:extLst>
              <a:ext uri="{FF2B5EF4-FFF2-40B4-BE49-F238E27FC236}">
                <a16:creationId xmlns:a16="http://schemas.microsoft.com/office/drawing/2014/main" id="{F9816A47-7C1D-4A75-BD97-6845353D4E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14948" y="1652793"/>
            <a:ext cx="3575118" cy="5052695"/>
          </a:xfrm>
          <a:prstGeom prst="rect">
            <a:avLst/>
          </a:prstGeom>
        </p:spPr>
      </p:pic>
      <p:grpSp>
        <p:nvGrpSpPr>
          <p:cNvPr id="25" name="组合 1">
            <a:extLst>
              <a:ext uri="{FF2B5EF4-FFF2-40B4-BE49-F238E27FC236}">
                <a16:creationId xmlns:a16="http://schemas.microsoft.com/office/drawing/2014/main" id="{777A2750-8F01-4975-98DA-CCD450760203}"/>
              </a:ext>
            </a:extLst>
          </p:cNvPr>
          <p:cNvGrpSpPr/>
          <p:nvPr/>
        </p:nvGrpSpPr>
        <p:grpSpPr>
          <a:xfrm>
            <a:off x="0" y="4352544"/>
            <a:ext cx="12283440" cy="2505456"/>
            <a:chOff x="-91440" y="4352544"/>
            <a:chExt cx="12283440" cy="2505456"/>
          </a:xfrm>
        </p:grpSpPr>
        <p:pic>
          <p:nvPicPr>
            <p:cNvPr id="26" name="图片 4">
              <a:extLst>
                <a:ext uri="{FF2B5EF4-FFF2-40B4-BE49-F238E27FC236}">
                  <a16:creationId xmlns:a16="http://schemas.microsoft.com/office/drawing/2014/main" id="{32E4D0CC-E5EA-4868-A120-A59624F6D42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-91440" y="4352544"/>
              <a:ext cx="4185322" cy="2505456"/>
            </a:xfrm>
            <a:prstGeom prst="rect">
              <a:avLst/>
            </a:prstGeom>
          </p:spPr>
        </p:pic>
        <p:pic>
          <p:nvPicPr>
            <p:cNvPr id="27" name="图片 7">
              <a:extLst>
                <a:ext uri="{FF2B5EF4-FFF2-40B4-BE49-F238E27FC236}">
                  <a16:creationId xmlns:a16="http://schemas.microsoft.com/office/drawing/2014/main" id="{B628D599-3C83-4745-B496-81D783B778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</p:spPr>
        </p:pic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B3A88B45-7BC6-430D-8C66-2798ACB26A2B}"/>
              </a:ext>
            </a:extLst>
          </p:cNvPr>
          <p:cNvSpPr txBox="1"/>
          <p:nvPr/>
        </p:nvSpPr>
        <p:spPr>
          <a:xfrm>
            <a:off x="2395496" y="1813252"/>
            <a:ext cx="7942717" cy="3313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itchFamily="34" charset="0"/>
              </a:rPr>
              <a:t>Rèn</a:t>
            </a:r>
            <a:r>
              <a:rPr lang="en-US" sz="3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kĩ</a:t>
            </a:r>
            <a:r>
              <a:rPr lang="en-US" sz="3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năng</a:t>
            </a:r>
            <a:r>
              <a:rPr lang="en-US" sz="3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trừ</a:t>
            </a:r>
            <a:r>
              <a:rPr lang="en-US" sz="3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3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nhớ</a:t>
            </a:r>
            <a:r>
              <a:rPr lang="en-US" sz="3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3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3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hai</a:t>
            </a:r>
            <a:r>
              <a:rPr lang="en-US" sz="3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chữ</a:t>
            </a:r>
            <a:r>
              <a:rPr lang="en-US" sz="3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3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cho</a:t>
            </a:r>
            <a:r>
              <a:rPr lang="en-US" sz="3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3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3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một</a:t>
            </a:r>
            <a:r>
              <a:rPr lang="en-US" sz="3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chữ</a:t>
            </a:r>
            <a:r>
              <a:rPr lang="en-US" sz="3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số</a:t>
            </a:r>
            <a:endParaRPr lang="en-US" sz="36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36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Xem</a:t>
            </a:r>
            <a:r>
              <a:rPr lang="en-US" sz="3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trước</a:t>
            </a:r>
            <a:r>
              <a:rPr lang="en-US" sz="3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bài</a:t>
            </a:r>
            <a:r>
              <a:rPr lang="en-US" sz="3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sau</a:t>
            </a:r>
            <a:r>
              <a:rPr lang="en-US" sz="3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: </a:t>
            </a:r>
          </a:p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	“</a:t>
            </a:r>
            <a:r>
              <a:rPr lang="en-US" sz="36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Luyện</a:t>
            </a:r>
            <a:r>
              <a:rPr lang="en-US" sz="3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tập</a:t>
            </a:r>
            <a:r>
              <a:rPr lang="en-US" sz="3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” </a:t>
            </a:r>
            <a:r>
              <a:rPr lang="en-US" sz="36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trang</a:t>
            </a:r>
            <a:r>
              <a:rPr lang="en-US" sz="3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84, 85”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C764EE5-9F14-465F-9540-B37912FB13D5}"/>
              </a:ext>
            </a:extLst>
          </p:cNvPr>
          <p:cNvSpPr txBox="1"/>
          <p:nvPr/>
        </p:nvSpPr>
        <p:spPr>
          <a:xfrm>
            <a:off x="3338014" y="100040"/>
            <a:ext cx="54349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Củng</a:t>
            </a:r>
            <a:r>
              <a:rPr lang="en-US" sz="4000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cố</a:t>
            </a:r>
            <a:r>
              <a:rPr lang="en-US" sz="4000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en-US" sz="4000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dặn</a:t>
            </a:r>
            <a:r>
              <a:rPr lang="en-US" sz="4000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dò</a:t>
            </a:r>
            <a:endParaRPr lang="en-US" sz="4000" dirty="0"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8464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134471" y="121024"/>
            <a:ext cx="11944115" cy="6602506"/>
            <a:chOff x="134471" y="121024"/>
            <a:chExt cx="11944115" cy="6602506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134471" y="121024"/>
              <a:ext cx="11944115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134471" y="6723530"/>
              <a:ext cx="11944115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134471" y="121024"/>
              <a:ext cx="0" cy="6602506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12078586" y="121024"/>
              <a:ext cx="0" cy="6602506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37348" t="19463" b="18295"/>
          <a:stretch/>
        </p:blipFill>
        <p:spPr>
          <a:xfrm rot="850378">
            <a:off x="9886941" y="193124"/>
            <a:ext cx="2730613" cy="698144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2"/>
          <a:srcRect l="37348" t="19463" b="18295"/>
          <a:stretch/>
        </p:blipFill>
        <p:spPr>
          <a:xfrm rot="2528252">
            <a:off x="10352627" y="524666"/>
            <a:ext cx="2215728" cy="698144"/>
          </a:xfrm>
          <a:prstGeom prst="rect">
            <a:avLst/>
          </a:prstGeom>
        </p:spPr>
      </p:pic>
      <p:pic>
        <p:nvPicPr>
          <p:cNvPr id="11" name="图片 1">
            <a:extLst>
              <a:ext uri="{FF2B5EF4-FFF2-40B4-BE49-F238E27FC236}">
                <a16:creationId xmlns:a16="http://schemas.microsoft.com/office/drawing/2014/main" id="{F9B1E222-CC32-440C-98F8-19F0DE61879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3413" y="2938716"/>
            <a:ext cx="3110704" cy="2827655"/>
          </a:xfrm>
          <a:prstGeom prst="rect">
            <a:avLst/>
          </a:prstGeom>
        </p:spPr>
      </p:pic>
      <p:pic>
        <p:nvPicPr>
          <p:cNvPr id="15" name="图片 9" descr="7025f93bab81e29a45dfc8ebfbf481b9">
            <a:extLst>
              <a:ext uri="{FF2B5EF4-FFF2-40B4-BE49-F238E27FC236}">
                <a16:creationId xmlns:a16="http://schemas.microsoft.com/office/drawing/2014/main" id="{00BDB984-40D7-4234-880B-2FB4E00456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86348" y="1366434"/>
            <a:ext cx="3575118" cy="5052695"/>
          </a:xfrm>
          <a:prstGeom prst="rect">
            <a:avLst/>
          </a:prstGeom>
        </p:spPr>
      </p:pic>
      <p:grpSp>
        <p:nvGrpSpPr>
          <p:cNvPr id="16" name="组合 1">
            <a:extLst>
              <a:ext uri="{FF2B5EF4-FFF2-40B4-BE49-F238E27FC236}">
                <a16:creationId xmlns:a16="http://schemas.microsoft.com/office/drawing/2014/main" id="{1B35DE66-016A-410A-979C-63C5A2406C47}"/>
              </a:ext>
            </a:extLst>
          </p:cNvPr>
          <p:cNvGrpSpPr/>
          <p:nvPr/>
        </p:nvGrpSpPr>
        <p:grpSpPr>
          <a:xfrm>
            <a:off x="0" y="4352544"/>
            <a:ext cx="12283440" cy="2505456"/>
            <a:chOff x="-91440" y="4352544"/>
            <a:chExt cx="12283440" cy="2505456"/>
          </a:xfrm>
        </p:grpSpPr>
        <p:pic>
          <p:nvPicPr>
            <p:cNvPr id="17" name="图片 4">
              <a:extLst>
                <a:ext uri="{FF2B5EF4-FFF2-40B4-BE49-F238E27FC236}">
                  <a16:creationId xmlns:a16="http://schemas.microsoft.com/office/drawing/2014/main" id="{4D5E2628-E1F5-4D4D-A894-32D33C8F47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-91440" y="4352544"/>
              <a:ext cx="4185322" cy="2505456"/>
            </a:xfrm>
            <a:prstGeom prst="rect">
              <a:avLst/>
            </a:prstGeom>
          </p:spPr>
        </p:pic>
        <p:pic>
          <p:nvPicPr>
            <p:cNvPr id="18" name="图片 7">
              <a:extLst>
                <a:ext uri="{FF2B5EF4-FFF2-40B4-BE49-F238E27FC236}">
                  <a16:creationId xmlns:a16="http://schemas.microsoft.com/office/drawing/2014/main" id="{81851B51-E69F-44B2-9DCA-7D08FEFA5D5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</p:spPr>
        </p:pic>
      </p:grpSp>
      <p:pic>
        <p:nvPicPr>
          <p:cNvPr id="19" name="图片 22">
            <a:extLst>
              <a:ext uri="{FF2B5EF4-FFF2-40B4-BE49-F238E27FC236}">
                <a16:creationId xmlns:a16="http://schemas.microsoft.com/office/drawing/2014/main" id="{A470F45D-437D-4A79-8511-6FDF65B0D58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85934">
            <a:off x="201898" y="471815"/>
            <a:ext cx="2032463" cy="724065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CFBB8685-4316-45F5-9929-8BC6BC049418}"/>
              </a:ext>
            </a:extLst>
          </p:cNvPr>
          <p:cNvSpPr txBox="1"/>
          <p:nvPr/>
        </p:nvSpPr>
        <p:spPr>
          <a:xfrm>
            <a:off x="2399782" y="1922306"/>
            <a:ext cx="7633146" cy="1824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Tạm</a:t>
            </a: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biệt</a:t>
            </a: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hẹn</a:t>
            </a: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gặp</a:t>
            </a: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357153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750"/>
                            </p:stCondLst>
                            <p:childTnLst>
                              <p:par>
                                <p:cTn id="18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750"/>
                            </p:stCondLst>
                            <p:childTnLst>
                              <p:par>
                                <p:cTn id="22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10878" r="1087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908303" y="828093"/>
            <a:ext cx="10500851" cy="123063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1.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34 + 56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: 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642072" y="3108260"/>
            <a:ext cx="4683803" cy="849808"/>
          </a:xfrm>
          <a:prstGeom prst="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90</a:t>
            </a:r>
          </a:p>
        </p:txBody>
      </p:sp>
      <p:sp>
        <p:nvSpPr>
          <p:cNvPr id="13" name="Rectangle 12"/>
          <p:cNvSpPr/>
          <p:nvPr/>
        </p:nvSpPr>
        <p:spPr>
          <a:xfrm>
            <a:off x="847245" y="4960344"/>
            <a:ext cx="4683803" cy="849808"/>
          </a:xfrm>
          <a:prstGeom prst="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642072" y="4960345"/>
            <a:ext cx="4683803" cy="849808"/>
          </a:xfrm>
          <a:prstGeom prst="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70</a:t>
            </a:r>
          </a:p>
        </p:txBody>
      </p:sp>
      <p:sp>
        <p:nvSpPr>
          <p:cNvPr id="16" name="Rectangle 15"/>
          <p:cNvSpPr/>
          <p:nvPr/>
        </p:nvSpPr>
        <p:spPr>
          <a:xfrm>
            <a:off x="825024" y="3156342"/>
            <a:ext cx="4683803" cy="849808"/>
          </a:xfrm>
          <a:prstGeom prst="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80</a:t>
            </a:r>
          </a:p>
        </p:txBody>
      </p:sp>
      <p:pic>
        <p:nvPicPr>
          <p:cNvPr id="1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50942" y="295928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894085" y="4819012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137981" y="4831818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46687" y="2865817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003643" y="5741662"/>
            <a:ext cx="1244600" cy="1194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5321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10878" r="1087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908303" y="828093"/>
            <a:ext cx="10500851" cy="123063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2.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57 + 9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888467" y="4960345"/>
            <a:ext cx="4683803" cy="849808"/>
          </a:xfrm>
          <a:prstGeom prst="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66</a:t>
            </a:r>
          </a:p>
        </p:txBody>
      </p:sp>
      <p:sp>
        <p:nvSpPr>
          <p:cNvPr id="13" name="Rectangle 12"/>
          <p:cNvSpPr/>
          <p:nvPr/>
        </p:nvSpPr>
        <p:spPr>
          <a:xfrm>
            <a:off x="6809064" y="3115589"/>
            <a:ext cx="4683803" cy="849808"/>
          </a:xfrm>
          <a:prstGeom prst="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57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642072" y="4960345"/>
            <a:ext cx="4683803" cy="849808"/>
          </a:xfrm>
          <a:prstGeom prst="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67</a:t>
            </a:r>
          </a:p>
        </p:txBody>
      </p:sp>
      <p:sp>
        <p:nvSpPr>
          <p:cNvPr id="16" name="Rectangle 15"/>
          <p:cNvSpPr/>
          <p:nvPr/>
        </p:nvSpPr>
        <p:spPr>
          <a:xfrm>
            <a:off x="825024" y="3156342"/>
            <a:ext cx="4683803" cy="849808"/>
          </a:xfrm>
          <a:prstGeom prst="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56</a:t>
            </a:r>
          </a:p>
        </p:txBody>
      </p:sp>
      <p:pic>
        <p:nvPicPr>
          <p:cNvPr id="1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50942" y="295928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894085" y="4819012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1099800" y="2987063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4893082" y="4717902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003643" y="5741662"/>
            <a:ext cx="1244600" cy="1194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7374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10878" r="1087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866125" y="323530"/>
            <a:ext cx="10500851" cy="198574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3.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bể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cá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17 con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cá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vàng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6 con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cá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trắng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bể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cá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tất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bao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cá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866125" y="3172004"/>
            <a:ext cx="4683803" cy="849808"/>
          </a:xfrm>
          <a:prstGeom prst="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23 con </a:t>
            </a:r>
            <a:r>
              <a:rPr lang="en-US" sz="40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</a:t>
            </a:r>
            <a:endParaRPr lang="en-US" sz="4000" b="1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809064" y="3115589"/>
            <a:ext cx="4683803" cy="849808"/>
          </a:xfrm>
          <a:prstGeom prst="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26 con </a:t>
            </a:r>
            <a:r>
              <a:rPr lang="en-US" sz="40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</a:t>
            </a:r>
            <a:endParaRPr lang="en-US" sz="4000" b="1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642072" y="4960345"/>
            <a:ext cx="4683803" cy="849808"/>
          </a:xfrm>
          <a:prstGeom prst="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 con </a:t>
            </a:r>
            <a:r>
              <a:rPr lang="en-US" sz="40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</a:t>
            </a:r>
            <a:endParaRPr lang="en-US" sz="4000" b="1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866125" y="4986507"/>
            <a:ext cx="4683803" cy="849808"/>
          </a:xfrm>
          <a:prstGeom prst="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27 con </a:t>
            </a:r>
            <a:r>
              <a:rPr lang="en-US" sz="40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</a:t>
            </a:r>
            <a:endParaRPr lang="en-US" sz="4000" b="1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92043" y="4789452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894085" y="4819012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1099800" y="2987063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4870740" y="2929561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003643" y="5741662"/>
            <a:ext cx="1244600" cy="1194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9683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10878" r="1087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845574" y="451701"/>
            <a:ext cx="10500851" cy="200266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4.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gấp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28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ngôi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. Lan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gấp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13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ngôi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Lan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gấp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bao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ngôi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? 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861478" y="4951556"/>
            <a:ext cx="4683803" cy="849808"/>
          </a:xfrm>
          <a:prstGeom prst="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41 </a:t>
            </a:r>
            <a:r>
              <a:rPr lang="en-US" sz="40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ngôi</a:t>
            </a: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endParaRPr lang="en-US" sz="4000" b="1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809064" y="3115589"/>
            <a:ext cx="4683803" cy="849808"/>
          </a:xfrm>
          <a:prstGeom prst="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45 </a:t>
            </a:r>
            <a:r>
              <a:rPr lang="en-US" sz="40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ngôi</a:t>
            </a: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endParaRPr lang="en-US" sz="4000" b="1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98929" y="5019978"/>
            <a:ext cx="4683803" cy="849808"/>
          </a:xfrm>
          <a:prstGeom prst="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31 </a:t>
            </a:r>
            <a:r>
              <a:rPr lang="en-US" sz="40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ngôi</a:t>
            </a: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endParaRPr lang="en-US" sz="4000" b="1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825024" y="3156342"/>
            <a:ext cx="4683803" cy="849808"/>
          </a:xfrm>
          <a:prstGeom prst="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35 </a:t>
            </a:r>
            <a:r>
              <a:rPr lang="en-US" sz="40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ngôi</a:t>
            </a: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endParaRPr lang="en-US" sz="4000" b="1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50942" y="295928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50942" y="487864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1099800" y="2987063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866093" y="4709113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003643" y="5741662"/>
            <a:ext cx="1244600" cy="1194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8380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10878" r="1087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908303" y="828093"/>
            <a:ext cx="10500851" cy="123063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5. 		35 + 7 …… 11 + 35</a:t>
            </a:r>
          </a:p>
          <a:p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điền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chỗ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trống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11" name="Rectangle 10"/>
          <p:cNvSpPr/>
          <p:nvPr/>
        </p:nvSpPr>
        <p:spPr>
          <a:xfrm>
            <a:off x="888467" y="4960345"/>
            <a:ext cx="4683803" cy="849808"/>
          </a:xfrm>
          <a:prstGeom prst="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&lt;</a:t>
            </a:r>
            <a:endParaRPr lang="en-US" sz="4000" b="1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809064" y="3115589"/>
            <a:ext cx="4683803" cy="849808"/>
          </a:xfrm>
          <a:prstGeom prst="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&gt;</a:t>
            </a:r>
            <a:endParaRPr lang="en-US" sz="4000" b="1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642072" y="4960345"/>
            <a:ext cx="4683803" cy="849808"/>
          </a:xfrm>
          <a:prstGeom prst="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Không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điền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endParaRPr lang="en-US" sz="3600" b="1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825024" y="3156342"/>
            <a:ext cx="4683803" cy="849808"/>
          </a:xfrm>
          <a:prstGeom prst="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=</a:t>
            </a:r>
            <a:endParaRPr lang="en-US" sz="4000" b="1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50942" y="295928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894085" y="4819012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1099800" y="2987063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4893082" y="4717902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003643" y="5741662"/>
            <a:ext cx="1244600" cy="1194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3658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123"/>
          <p:cNvPicPr>
            <a:picLocks noChangeAspect="1"/>
          </p:cNvPicPr>
          <p:nvPr/>
        </p:nvPicPr>
        <p:blipFill rotWithShape="1">
          <a:blip r:embed="rId4"/>
          <a:srcRect l="10878" r="1087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gấu mũ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0455" y="3628143"/>
            <a:ext cx="3556000" cy="2667000"/>
          </a:xfrm>
          <a:prstGeom prst="rect">
            <a:avLst/>
          </a:prstGeom>
        </p:spPr>
      </p:pic>
      <p:pic>
        <p:nvPicPr>
          <p:cNvPr id="9" name="voi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6865" y="2258973"/>
            <a:ext cx="4265135" cy="3198852"/>
          </a:xfrm>
          <a:prstGeom prst="rect">
            <a:avLst/>
          </a:prstGeom>
        </p:spPr>
      </p:pic>
      <p:pic>
        <p:nvPicPr>
          <p:cNvPr id="10" name="khỉ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9687" y="3015192"/>
            <a:ext cx="2301522" cy="2301522"/>
          </a:xfrm>
          <a:prstGeom prst="rect">
            <a:avLst/>
          </a:prstGeom>
        </p:spPr>
      </p:pic>
      <p:pic>
        <p:nvPicPr>
          <p:cNvPr id="12" name="voi xám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5290" y="1914206"/>
            <a:ext cx="4860290" cy="3645218"/>
          </a:xfrm>
          <a:prstGeom prst="rect">
            <a:avLst/>
          </a:prstGeom>
        </p:spPr>
      </p:pic>
      <p:pic>
        <p:nvPicPr>
          <p:cNvPr id="8" name="1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5556" y="-110336"/>
            <a:ext cx="1220881" cy="1201731"/>
          </a:xfrm>
          <a:prstGeom prst="rect">
            <a:avLst/>
          </a:prstGeom>
        </p:spPr>
      </p:pic>
      <p:pic>
        <p:nvPicPr>
          <p:cNvPr id="11" name="Đ2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1173" y="-110336"/>
            <a:ext cx="1250091" cy="1235383"/>
          </a:xfrm>
          <a:prstGeom prst="rect">
            <a:avLst/>
          </a:prstGeom>
        </p:spPr>
      </p:pic>
      <p:pic>
        <p:nvPicPr>
          <p:cNvPr id="13" name="3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6000" y="-110336"/>
            <a:ext cx="1230766" cy="1221075"/>
          </a:xfrm>
          <a:prstGeom prst="rect">
            <a:avLst/>
          </a:prstGeom>
        </p:spPr>
      </p:pic>
      <p:pic>
        <p:nvPicPr>
          <p:cNvPr id="14" name="4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1502" y="-110336"/>
            <a:ext cx="1206143" cy="1187224"/>
          </a:xfrm>
          <a:prstGeom prst="rect">
            <a:avLst/>
          </a:prstGeom>
        </p:spPr>
      </p:pic>
      <p:pic>
        <p:nvPicPr>
          <p:cNvPr id="16" name="5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2380" y="-110336"/>
            <a:ext cx="1201229" cy="1182387"/>
          </a:xfrm>
          <a:prstGeom prst="rect">
            <a:avLst/>
          </a:prstGeom>
        </p:spPr>
      </p:pic>
      <p:grpSp>
        <p:nvGrpSpPr>
          <p:cNvPr id="2" name="mắt voi"/>
          <p:cNvGrpSpPr/>
          <p:nvPr/>
        </p:nvGrpSpPr>
        <p:grpSpPr>
          <a:xfrm>
            <a:off x="10647940" y="3102474"/>
            <a:ext cx="281300" cy="196553"/>
            <a:chOff x="4742440" y="2046710"/>
            <a:chExt cx="281300" cy="196553"/>
          </a:xfrm>
        </p:grpSpPr>
        <p:sp>
          <p:nvSpPr>
            <p:cNvPr id="18" name="Oval 17"/>
            <p:cNvSpPr/>
            <p:nvPr/>
          </p:nvSpPr>
          <p:spPr>
            <a:xfrm>
              <a:off x="4742440" y="2046710"/>
              <a:ext cx="136733" cy="196553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/>
            <p:cNvSpPr/>
            <p:nvPr/>
          </p:nvSpPr>
          <p:spPr>
            <a:xfrm>
              <a:off x="4887007" y="2046710"/>
              <a:ext cx="136733" cy="196553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/>
            <p:cNvSpPr/>
            <p:nvPr/>
          </p:nvSpPr>
          <p:spPr>
            <a:xfrm>
              <a:off x="4811440" y="2122125"/>
              <a:ext cx="45719" cy="45719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/>
            <p:cNvSpPr/>
            <p:nvPr/>
          </p:nvSpPr>
          <p:spPr>
            <a:xfrm>
              <a:off x="4955373" y="2122125"/>
              <a:ext cx="45719" cy="45719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5" name="gaaus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6752" y="3211338"/>
            <a:ext cx="3531306" cy="3111500"/>
          </a:xfrm>
          <a:prstGeom prst="rect">
            <a:avLst/>
          </a:prstGeom>
        </p:spPr>
      </p:pic>
      <p:pic>
        <p:nvPicPr>
          <p:cNvPr id="17" name="Win" descr="Káº¿t quáº£ hÃ¬nh áº£nh cho win text gif"/>
          <p:cNvPicPr>
            <a:picLocks noChangeAspect="1" noChangeArrowheads="1" noCrop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6188" y="-106678"/>
            <a:ext cx="6279624" cy="3863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1720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1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1.85185E-6 C 0.01589 1.85185E-6 0.02878 0.01273 0.02878 0.0287 C 0.02878 0.04444 0.01589 0.05741 -2.08333E-7 0.05741 C -0.01575 0.05741 -0.02852 0.04444 -0.02852 0.0287 C -0.02852 0.01273 -0.01575 1.85185E-6 -2.08333E-7 1.85185E-6 Z " pathEditMode="relative" rAng="0" ptsTypes="AAAAA">
                                      <p:cBhvr>
                                        <p:cTn id="5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2870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1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3.33333E-6 C 0.01588 3.33333E-6 0.02877 0.01273 0.02877 0.0287 C 0.02877 0.04444 0.01588 0.0574 4.16667E-6 0.0574 C -0.01576 0.0574 -0.02852 0.04444 -0.02852 0.0287 C -0.02852 0.01273 -0.01576 3.33333E-6 4.16667E-6 3.33333E-6 Z " pathEditMode="relative" rAng="0" ptsTypes="AAAAA">
                                      <p:cBhvr>
                                        <p:cTn id="5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28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00"/>
                            </p:stCondLst>
                            <p:childTnLst>
                              <p:par>
                                <p:cTn id="8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500"/>
                            </p:stCondLst>
                            <p:childTnLst>
                              <p:par>
                                <p:cTn id="9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7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70833E-6 -1.48148E-6 L 7.70833E-6 -1.48148E-6 C -0.0013 -0.00162 -0.00234 -0.0037 -0.00364 -0.00463 C -0.00468 -0.00555 -0.00585 -0.00509 -0.00676 -0.00555 C -0.01301 -0.00949 -0.00924 -0.00764 -0.01249 -0.01204 C -0.01353 -0.01342 -0.01458 -0.01458 -0.01562 -0.01574 L -0.01718 -0.01759 L -0.01874 -0.01944 C -0.01965 -0.02199 -0.02005 -0.02315 -0.02135 -0.025 C -0.02239 -0.02639 -0.02447 -0.0287 -0.02447 -0.0287 C -0.02486 -0.02963 -0.02512 -0.03079 -0.02551 -0.03148 C -0.02643 -0.0331 -0.02825 -0.03426 -0.02916 -0.03518 C -0.03333 -0.03935 -0.02799 -0.03449 -0.03228 -0.03981 C -0.03294 -0.04074 -0.03372 -0.04097 -0.03437 -0.04167 C -0.03489 -0.04236 -0.03541 -0.04305 -0.03593 -0.04352 C -0.04023 -0.04745 -0.03463 -0.04097 -0.03906 -0.0463 C -0.04075 -0.04606 -0.04361 -0.04815 -0.04426 -0.04537 C -0.04856 -0.0287 -0.04465 -0.03125 -0.04166 -0.02407 C -0.04127 -0.02315 -0.04114 -0.02153 -0.04062 -0.02037 L -0.03437 -0.00926 C -0.03385 -0.00833 -0.03346 -0.00741 -0.03281 -0.00648 C -0.03176 -0.00532 -0.03072 -0.00417 -0.02968 -0.00278 C -0.02929 -0.00231 -0.02682 0.00116 -0.02603 0.00185 C -0.02525 0.00255 -0.02434 0.00278 -0.02343 0.0037 C -0.02291 0.00417 -0.02252 0.00509 -0.02187 0.00556 C -0.01887 0.00787 -0.01796 0.00718 -0.01458 0.00926 C -0.01406 0.00949 -0.01353 0.00972 -0.01301 0.01019 C -0.00846 0.0125 -0.01314 0.00972 -0.00937 0.01204 C -0.00885 0.01181 -0.00286 0.01111 -0.00103 0.01019 C -0.00051 0.00972 -0.00012 0.0088 0.00053 0.00833 C 0.00092 0.00787 0.00157 0.00764 0.00209 0.00741 C 0.00274 0.00671 0.00522 0.00324 0.00574 0.00278 C 0.00548 0.00139 0.00561 -1.48148E-6 0.00522 -0.00092 C 0.00482 -0.00185 0.00404 -0.00162 0.00365 -0.00185 C 0.00183 -0.00347 0.00209 -0.00463 7.70833E-6 -0.00555 C -0.00051 -0.00602 7.70833E-6 -0.00092 7.70833E-6 -1.48148E-6 Z " pathEditMode="relative" ptsTypes="AAAAAAAAAAAAAAAAAAAAAAAAAAAAAAAAAAAA">
                                      <p:cBhvr>
                                        <p:cTn id="9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790950"/>
            <a:ext cx="3110704" cy="2827655"/>
          </a:xfrm>
          <a:prstGeom prst="rect">
            <a:avLst/>
          </a:prstGeom>
        </p:spPr>
      </p:pic>
      <p:pic>
        <p:nvPicPr>
          <p:cNvPr id="6" name="图片 9" descr="7025f93bab81e29a45dfc8ebfbf481b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19497" y="2457449"/>
            <a:ext cx="3575118" cy="5052695"/>
          </a:xfrm>
          <a:prstGeom prst="rect">
            <a:avLst/>
          </a:prstGeom>
        </p:spPr>
      </p:pic>
      <p:sp>
        <p:nvSpPr>
          <p:cNvPr id="7" name="矩形 8"/>
          <p:cNvSpPr/>
          <p:nvPr/>
        </p:nvSpPr>
        <p:spPr>
          <a:xfrm>
            <a:off x="106326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762275" y="-37467"/>
            <a:ext cx="10197496" cy="2018182"/>
            <a:chOff x="2180216" y="1968007"/>
            <a:chExt cx="6699183" cy="2018182"/>
          </a:xfrm>
        </p:grpSpPr>
        <p:sp>
          <p:nvSpPr>
            <p:cNvPr id="11" name="Rounded Rectangle 10"/>
            <p:cNvSpPr/>
            <p:nvPr/>
          </p:nvSpPr>
          <p:spPr>
            <a:xfrm>
              <a:off x="2180216" y="2210248"/>
              <a:ext cx="6699183" cy="1775941"/>
            </a:xfrm>
            <a:prstGeom prst="round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Rounded Rectangle 11"/>
            <p:cNvSpPr/>
            <p:nvPr/>
          </p:nvSpPr>
          <p:spPr>
            <a:xfrm>
              <a:off x="2252630" y="2397582"/>
              <a:ext cx="6554356" cy="1490613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Rounded Rectangle 12"/>
            <p:cNvSpPr/>
            <p:nvPr/>
          </p:nvSpPr>
          <p:spPr>
            <a:xfrm>
              <a:off x="3274407" y="1974972"/>
              <a:ext cx="105430" cy="522188"/>
            </a:xfrm>
            <a:prstGeom prst="roundRect">
              <a:avLst/>
            </a:prstGeom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Rounded Rectangle 13"/>
            <p:cNvSpPr/>
            <p:nvPr/>
          </p:nvSpPr>
          <p:spPr>
            <a:xfrm>
              <a:off x="7874390" y="1968007"/>
              <a:ext cx="105430" cy="522188"/>
            </a:xfrm>
            <a:prstGeom prst="roundRect">
              <a:avLst/>
            </a:prstGeom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2383133" y="523339"/>
            <a:ext cx="94132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249024"/>
                </a:solidFill>
                <a:effectLst>
                  <a:reflection blurRad="6350" stA="55000" endA="300" endPos="455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PHÉP TRỪ (CÓ NHỚ) SỐ CÓ HAI CHỮ SỐ</a:t>
            </a:r>
          </a:p>
          <a:p>
            <a:pPr algn="ctr"/>
            <a:r>
              <a:rPr lang="en-US" sz="3600" b="1" dirty="0">
                <a:solidFill>
                  <a:srgbClr val="249024"/>
                </a:solidFill>
                <a:effectLst>
                  <a:reflection blurRad="6350" stA="55000" endA="300" endPos="455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CHO SỐ CÓ MỘT CHỮ SỐ </a:t>
            </a: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4"/>
          <a:srcRect l="44582"/>
          <a:stretch/>
        </p:blipFill>
        <p:spPr>
          <a:xfrm>
            <a:off x="0" y="-237679"/>
            <a:ext cx="2329970" cy="2017012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265644" y="326498"/>
            <a:ext cx="19030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22</a:t>
            </a:r>
          </a:p>
        </p:txBody>
      </p:sp>
      <p:sp>
        <p:nvSpPr>
          <p:cNvPr id="36" name="文本框 22">
            <a:extLst>
              <a:ext uri="{FF2B5EF4-FFF2-40B4-BE49-F238E27FC236}">
                <a16:creationId xmlns:a16="http://schemas.microsoft.com/office/drawing/2014/main" id="{AB5745BD-0E13-4A2C-B56B-81F76B9E9B79}"/>
              </a:ext>
            </a:extLst>
          </p:cNvPr>
          <p:cNvSpPr txBox="1"/>
          <p:nvPr/>
        </p:nvSpPr>
        <p:spPr>
          <a:xfrm>
            <a:off x="3329425" y="3441626"/>
            <a:ext cx="5429628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5400" dirty="0" err="1">
                <a:solidFill>
                  <a:srgbClr val="FF0000"/>
                </a:solidFill>
                <a:latin typeface="Arial" panose="020B0604020202020204" pitchFamily="34" charset="0"/>
                <a:ea typeface="思源黑体 CN Bold" panose="020B0800000000000000" pitchFamily="34" charset="-122"/>
                <a:cs typeface="Arial" panose="020B0604020202020204" pitchFamily="34" charset="0"/>
              </a:rPr>
              <a:t>Tiết</a:t>
            </a:r>
            <a:r>
              <a:rPr lang="en-US" altLang="zh-CN" sz="5400" dirty="0">
                <a:solidFill>
                  <a:srgbClr val="FF0000"/>
                </a:solidFill>
                <a:latin typeface="Arial" panose="020B0604020202020204" pitchFamily="34" charset="0"/>
                <a:ea typeface="思源黑体 CN Bold" panose="020B0800000000000000" pitchFamily="34" charset="-122"/>
                <a:cs typeface="Arial" panose="020B0604020202020204" pitchFamily="34" charset="0"/>
              </a:rPr>
              <a:t> 1: </a:t>
            </a:r>
            <a:r>
              <a:rPr lang="en-US" altLang="zh-CN" sz="5400" dirty="0" err="1">
                <a:solidFill>
                  <a:srgbClr val="FF0000"/>
                </a:solidFill>
                <a:latin typeface="Arial" panose="020B0604020202020204" pitchFamily="34" charset="0"/>
                <a:ea typeface="思源黑体 CN Bold" panose="020B0800000000000000" pitchFamily="34" charset="-122"/>
                <a:cs typeface="Arial" panose="020B0604020202020204" pitchFamily="34" charset="0"/>
              </a:rPr>
              <a:t>Khám</a:t>
            </a:r>
            <a:r>
              <a:rPr lang="en-US" altLang="zh-CN" sz="5400" dirty="0">
                <a:solidFill>
                  <a:srgbClr val="FF0000"/>
                </a:solidFill>
                <a:latin typeface="Arial" panose="020B0604020202020204" pitchFamily="34" charset="0"/>
                <a:ea typeface="思源黑体 CN Bold" panose="020B0800000000000000" pitchFamily="34" charset="-122"/>
                <a:cs typeface="Arial" panose="020B0604020202020204" pitchFamily="34" charset="0"/>
              </a:rPr>
              <a:t> </a:t>
            </a:r>
            <a:r>
              <a:rPr lang="en-US" altLang="zh-CN" sz="5400" dirty="0" err="1">
                <a:solidFill>
                  <a:srgbClr val="FF0000"/>
                </a:solidFill>
                <a:latin typeface="Arial" panose="020B0604020202020204" pitchFamily="34" charset="0"/>
                <a:ea typeface="思源黑体 CN Bold" panose="020B0800000000000000" pitchFamily="34" charset="-122"/>
                <a:cs typeface="Arial" panose="020B0604020202020204" pitchFamily="34" charset="0"/>
              </a:rPr>
              <a:t>phá</a:t>
            </a:r>
            <a:endParaRPr lang="en-US" altLang="zh-CN" sz="5400" dirty="0">
              <a:solidFill>
                <a:srgbClr val="FF0000"/>
              </a:solidFill>
              <a:latin typeface="Arial" panose="020B0604020202020204" pitchFamily="34" charset="0"/>
              <a:ea typeface="思源黑体 CN Bold" panose="020B0800000000000000" pitchFamily="34" charset="-122"/>
              <a:cs typeface="Arial" panose="020B0604020202020204" pitchFamily="34" charset="0"/>
            </a:endParaRPr>
          </a:p>
          <a:p>
            <a:r>
              <a:rPr lang="en-US" altLang="zh-CN" sz="5400" dirty="0">
                <a:solidFill>
                  <a:srgbClr val="FF0000"/>
                </a:solidFill>
                <a:latin typeface="Arial" panose="020B0604020202020204" pitchFamily="34" charset="0"/>
                <a:ea typeface="思源黑体 CN Bold" panose="020B0800000000000000" pitchFamily="34" charset="-122"/>
                <a:cs typeface="Arial" panose="020B0604020202020204" pitchFamily="34" charset="0"/>
              </a:rPr>
              <a:t>		</a:t>
            </a:r>
            <a:r>
              <a:rPr lang="en-US" altLang="zh-CN" sz="5400" dirty="0" err="1">
                <a:solidFill>
                  <a:srgbClr val="FF0000"/>
                </a:solidFill>
                <a:latin typeface="Arial" panose="020B0604020202020204" pitchFamily="34" charset="0"/>
                <a:ea typeface="思源黑体 CN Bold" panose="020B0800000000000000" pitchFamily="34" charset="-122"/>
                <a:cs typeface="Arial" panose="020B0604020202020204" pitchFamily="34" charset="0"/>
              </a:rPr>
              <a:t>Luyện</a:t>
            </a:r>
            <a:r>
              <a:rPr lang="en-US" altLang="zh-CN" sz="5400" dirty="0">
                <a:solidFill>
                  <a:srgbClr val="FF0000"/>
                </a:solidFill>
                <a:latin typeface="Arial" panose="020B0604020202020204" pitchFamily="34" charset="0"/>
                <a:ea typeface="思源黑体 CN Bold" panose="020B0800000000000000" pitchFamily="34" charset="-122"/>
                <a:cs typeface="Arial" panose="020B0604020202020204" pitchFamily="34" charset="0"/>
              </a:rPr>
              <a:t> </a:t>
            </a:r>
            <a:r>
              <a:rPr lang="en-US" altLang="zh-CN" sz="5400" dirty="0" err="1">
                <a:solidFill>
                  <a:srgbClr val="FF0000"/>
                </a:solidFill>
                <a:latin typeface="Arial" panose="020B0604020202020204" pitchFamily="34" charset="0"/>
                <a:ea typeface="思源黑体 CN Bold" panose="020B0800000000000000" pitchFamily="34" charset="-122"/>
                <a:cs typeface="Arial" panose="020B0604020202020204" pitchFamily="34" charset="0"/>
              </a:rPr>
              <a:t>tập</a:t>
            </a:r>
            <a:endParaRPr lang="zh-CN" altLang="en-US" sz="5400" dirty="0">
              <a:solidFill>
                <a:srgbClr val="FF0000"/>
              </a:solidFill>
              <a:latin typeface="Arial" panose="020B0604020202020204" pitchFamily="34" charset="0"/>
              <a:ea typeface="思源黑体 CN Bold" panose="020B0800000000000000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6859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6"/>
          <p:cNvGrpSpPr/>
          <p:nvPr/>
        </p:nvGrpSpPr>
        <p:grpSpPr>
          <a:xfrm>
            <a:off x="184282" y="1698469"/>
            <a:ext cx="11742370" cy="5032119"/>
            <a:chOff x="-263" y="783"/>
            <a:chExt cx="19167" cy="9080"/>
          </a:xfrm>
        </p:grpSpPr>
        <p:pic>
          <p:nvPicPr>
            <p:cNvPr id="5" name="图片 2" descr="999ba5066198f2db59d550c4dbd2090b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263" y="783"/>
              <a:ext cx="19167" cy="9080"/>
            </a:xfrm>
            <a:prstGeom prst="rect">
              <a:avLst/>
            </a:prstGeom>
          </p:spPr>
        </p:pic>
        <p:sp>
          <p:nvSpPr>
            <p:cNvPr id="6" name="文本框 10"/>
            <p:cNvSpPr txBox="1"/>
            <p:nvPr/>
          </p:nvSpPr>
          <p:spPr>
            <a:xfrm>
              <a:off x="662" y="2357"/>
              <a:ext cx="4894" cy="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b="1" dirty="0" err="1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</a:rPr>
                <a:t>Thực</a:t>
              </a:r>
              <a:r>
                <a:rPr lang="en-US" altLang="zh-CN" sz="3200" b="1" dirty="0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</a:rPr>
                <a:t> </a:t>
              </a:r>
              <a:r>
                <a:rPr lang="en-US" altLang="zh-CN" sz="3200" b="1" dirty="0" err="1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</a:rPr>
                <a:t>hiện</a:t>
              </a:r>
              <a:r>
                <a:rPr lang="en-US" altLang="zh-CN" sz="3200" b="1" dirty="0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</a:rPr>
                <a:t> </a:t>
              </a:r>
              <a:r>
                <a:rPr lang="en-US" altLang="zh-CN" sz="3200" b="1" dirty="0" err="1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</a:rPr>
                <a:t>được</a:t>
              </a:r>
              <a:r>
                <a:rPr lang="en-US" altLang="zh-CN" sz="3200" b="1" dirty="0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</a:rPr>
                <a:t> </a:t>
              </a:r>
              <a:r>
                <a:rPr lang="en-US" altLang="zh-CN" sz="3200" b="1" dirty="0" err="1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</a:rPr>
                <a:t>phép</a:t>
              </a:r>
              <a:r>
                <a:rPr lang="en-US" altLang="zh-CN" sz="3200" b="1" dirty="0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</a:rPr>
                <a:t> </a:t>
              </a:r>
              <a:r>
                <a:rPr lang="en-US" altLang="zh-CN" sz="3200" b="1" dirty="0" err="1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</a:rPr>
                <a:t>tính</a:t>
              </a:r>
              <a:r>
                <a:rPr lang="en-US" altLang="zh-CN" sz="3200" b="1" dirty="0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</a:rPr>
                <a:t> </a:t>
              </a:r>
              <a:r>
                <a:rPr lang="en-US" altLang="zh-CN" sz="3200" b="1" dirty="0" err="1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</a:rPr>
                <a:t>trừ</a:t>
              </a:r>
              <a:r>
                <a:rPr lang="en-US" altLang="zh-CN" sz="3200" b="1" dirty="0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</a:rPr>
                <a:t> </a:t>
              </a:r>
              <a:r>
                <a:rPr lang="en-US" altLang="zh-CN" sz="3200" b="1" dirty="0" err="1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</a:rPr>
                <a:t>có</a:t>
              </a:r>
              <a:r>
                <a:rPr lang="en-US" altLang="zh-CN" sz="3200" b="1" dirty="0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</a:rPr>
                <a:t> </a:t>
              </a:r>
              <a:r>
                <a:rPr lang="en-US" altLang="zh-CN" sz="3200" b="1" dirty="0" err="1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</a:rPr>
                <a:t>nhớ</a:t>
              </a:r>
              <a:r>
                <a:rPr lang="en-US" altLang="zh-CN" sz="3200" b="1" dirty="0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</a:rPr>
                <a:t> </a:t>
              </a:r>
              <a:r>
                <a:rPr lang="en-US" altLang="zh-CN" sz="3200" b="1" dirty="0" err="1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</a:rPr>
                <a:t>số</a:t>
              </a:r>
              <a:r>
                <a:rPr lang="en-US" altLang="zh-CN" sz="3200" b="1" dirty="0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</a:rPr>
                <a:t> </a:t>
              </a:r>
              <a:r>
                <a:rPr lang="en-US" altLang="zh-CN" sz="3200" b="1" dirty="0" err="1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</a:rPr>
                <a:t>có</a:t>
              </a:r>
              <a:r>
                <a:rPr lang="en-US" altLang="zh-CN" sz="3200" b="1" dirty="0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</a:rPr>
                <a:t> </a:t>
              </a:r>
              <a:r>
                <a:rPr lang="en-US" altLang="zh-CN" sz="3200" b="1" dirty="0" err="1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</a:rPr>
                <a:t>hai</a:t>
              </a:r>
              <a:r>
                <a:rPr lang="en-US" altLang="zh-CN" sz="3200" b="1" dirty="0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</a:rPr>
                <a:t> </a:t>
              </a:r>
              <a:r>
                <a:rPr lang="en-US" altLang="zh-CN" sz="3200" b="1" dirty="0" err="1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</a:rPr>
                <a:t>chữ</a:t>
              </a:r>
              <a:r>
                <a:rPr lang="en-US" altLang="zh-CN" sz="3200" b="1" dirty="0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</a:rPr>
                <a:t> </a:t>
              </a:r>
              <a:r>
                <a:rPr lang="en-US" altLang="zh-CN" sz="3200" b="1" dirty="0" err="1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</a:rPr>
                <a:t>số</a:t>
              </a:r>
              <a:r>
                <a:rPr lang="en-US" altLang="zh-CN" sz="3200" b="1" dirty="0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</a:rPr>
                <a:t> </a:t>
              </a:r>
              <a:r>
                <a:rPr lang="en-US" altLang="zh-CN" sz="3200" b="1" dirty="0" err="1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</a:rPr>
                <a:t>với</a:t>
              </a:r>
              <a:r>
                <a:rPr lang="en-US" altLang="zh-CN" sz="3200" b="1" dirty="0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</a:rPr>
                <a:t> </a:t>
              </a:r>
              <a:r>
                <a:rPr lang="en-US" altLang="zh-CN" sz="3200" b="1" dirty="0" err="1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</a:rPr>
                <a:t>số</a:t>
              </a:r>
              <a:r>
                <a:rPr lang="en-US" altLang="zh-CN" sz="3200" b="1" dirty="0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</a:rPr>
                <a:t> </a:t>
              </a:r>
              <a:r>
                <a:rPr lang="en-US" altLang="zh-CN" sz="3200" b="1" dirty="0" err="1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</a:rPr>
                <a:t>có</a:t>
              </a:r>
              <a:r>
                <a:rPr lang="en-US" altLang="zh-CN" sz="3200" b="1" dirty="0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</a:rPr>
                <a:t> </a:t>
              </a:r>
              <a:r>
                <a:rPr lang="en-US" altLang="zh-CN" sz="3200" b="1" dirty="0" err="1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</a:rPr>
                <a:t>một</a:t>
              </a:r>
              <a:r>
                <a:rPr lang="en-US" altLang="zh-CN" sz="3200" b="1" dirty="0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</a:rPr>
                <a:t> </a:t>
              </a:r>
              <a:r>
                <a:rPr lang="en-US" altLang="zh-CN" sz="3200" b="1" dirty="0" err="1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</a:rPr>
                <a:t>chữ</a:t>
              </a:r>
              <a:r>
                <a:rPr lang="en-US" altLang="zh-CN" sz="3200" b="1" dirty="0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</a:rPr>
                <a:t> </a:t>
              </a:r>
              <a:r>
                <a:rPr lang="en-US" altLang="zh-CN" sz="3200" b="1" dirty="0" err="1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</a:rPr>
                <a:t>số</a:t>
              </a:r>
              <a:r>
                <a:rPr lang="en-US" altLang="zh-CN" sz="3200" b="1" dirty="0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</a:rPr>
                <a:t>.</a:t>
              </a:r>
              <a:endParaRPr lang="zh-CN" altLang="en-US" sz="3200" b="1" dirty="0">
                <a:solidFill>
                  <a:srgbClr val="DC5D3D"/>
                </a:solidFill>
                <a:latin typeface="Arial" panose="020B0604020202020204" pitchFamily="34" charset="0"/>
                <a:ea typeface="幼圆" panose="02010509060101010101" charset="-122"/>
                <a:cs typeface="Arial" panose="020B0604020202020204" pitchFamily="34" charset="0"/>
              </a:endParaRPr>
            </a:p>
          </p:txBody>
        </p:sp>
        <p:sp>
          <p:nvSpPr>
            <p:cNvPr id="7" name="文本框 3"/>
            <p:cNvSpPr txBox="1"/>
            <p:nvPr/>
          </p:nvSpPr>
          <p:spPr>
            <a:xfrm>
              <a:off x="7049" y="2263"/>
              <a:ext cx="4664" cy="63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b="1" dirty="0" err="1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Thực</a:t>
              </a:r>
              <a:r>
                <a:rPr lang="en-US" altLang="zh-CN" sz="3200" b="1" dirty="0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 </a:t>
              </a:r>
              <a:r>
                <a:rPr lang="en-US" altLang="zh-CN" sz="3200" b="1" dirty="0" err="1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hiện</a:t>
              </a:r>
              <a:r>
                <a:rPr lang="en-US" altLang="zh-CN" sz="3200" b="1" dirty="0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 </a:t>
              </a:r>
              <a:r>
                <a:rPr lang="en-US" altLang="zh-CN" sz="3200" b="1" dirty="0" err="1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được</a:t>
              </a:r>
              <a:r>
                <a:rPr lang="en-US" altLang="zh-CN" sz="3200" b="1" dirty="0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 </a:t>
              </a:r>
              <a:r>
                <a:rPr lang="en-US" altLang="zh-CN" sz="3200" b="1" dirty="0" err="1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việc</a:t>
              </a:r>
              <a:r>
                <a:rPr lang="en-US" altLang="zh-CN" sz="3200" b="1" dirty="0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 </a:t>
              </a:r>
              <a:r>
                <a:rPr lang="en-US" altLang="zh-CN" sz="3200" b="1" dirty="0" err="1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tính</a:t>
              </a:r>
              <a:r>
                <a:rPr lang="en-US" altLang="zh-CN" sz="3200" b="1" dirty="0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 </a:t>
              </a:r>
              <a:r>
                <a:rPr lang="en-US" altLang="zh-CN" sz="3200" b="1" dirty="0" err="1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toán</a:t>
              </a:r>
              <a:r>
                <a:rPr lang="en-US" altLang="zh-CN" sz="3200" b="1" dirty="0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 </a:t>
              </a:r>
              <a:r>
                <a:rPr lang="en-US" altLang="zh-CN" sz="3200" b="1" dirty="0" err="1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với</a:t>
              </a:r>
              <a:r>
                <a:rPr lang="en-US" altLang="zh-CN" sz="3200" b="1" dirty="0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 </a:t>
              </a:r>
              <a:r>
                <a:rPr lang="en-US" altLang="zh-CN" sz="3200" b="1" dirty="0" err="1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hai</a:t>
              </a:r>
              <a:r>
                <a:rPr lang="en-US" altLang="zh-CN" sz="3200" b="1" dirty="0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 </a:t>
              </a:r>
              <a:r>
                <a:rPr lang="en-US" altLang="zh-CN" sz="3200" b="1" dirty="0" err="1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dấu</a:t>
              </a:r>
              <a:r>
                <a:rPr lang="en-US" altLang="zh-CN" sz="3200" b="1" dirty="0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 </a:t>
              </a:r>
              <a:r>
                <a:rPr lang="en-US" altLang="zh-CN" sz="3200" b="1" dirty="0" err="1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phép</a:t>
              </a:r>
              <a:r>
                <a:rPr lang="en-US" altLang="zh-CN" sz="3200" b="1" dirty="0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 </a:t>
              </a:r>
              <a:r>
                <a:rPr lang="en-US" altLang="zh-CN" sz="3200" b="1" dirty="0" err="1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tính</a:t>
              </a:r>
              <a:r>
                <a:rPr lang="en-US" altLang="zh-CN" sz="3200" b="1" dirty="0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 </a:t>
              </a:r>
              <a:r>
                <a:rPr lang="en-US" altLang="zh-CN" sz="3200" b="1" dirty="0" err="1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trong</a:t>
              </a:r>
              <a:r>
                <a:rPr lang="en-US" altLang="zh-CN" sz="3200" b="1" dirty="0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 </a:t>
              </a:r>
              <a:r>
                <a:rPr lang="en-US" altLang="zh-CN" sz="3200" b="1" dirty="0" err="1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phạm</a:t>
              </a:r>
              <a:r>
                <a:rPr lang="en-US" altLang="zh-CN" sz="3200" b="1" dirty="0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 vi </a:t>
              </a:r>
              <a:r>
                <a:rPr lang="en-US" altLang="zh-CN" sz="3200" b="1" dirty="0" err="1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đã</a:t>
              </a:r>
              <a:r>
                <a:rPr lang="en-US" altLang="zh-CN" sz="3200" b="1" dirty="0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 </a:t>
              </a:r>
              <a:r>
                <a:rPr lang="en-US" altLang="zh-CN" sz="3200" b="1" dirty="0" err="1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học</a:t>
              </a:r>
              <a:r>
                <a:rPr lang="en-US" altLang="zh-CN" sz="3200" b="1" dirty="0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.</a:t>
              </a:r>
              <a:endParaRPr lang="zh-CN" altLang="en-US" sz="3200" b="1" dirty="0">
                <a:solidFill>
                  <a:srgbClr val="DC5D3D"/>
                </a:solidFill>
                <a:latin typeface="Arial" panose="020B0604020202020204" pitchFamily="34" charset="0"/>
                <a:ea typeface="幼圆" panose="02010509060101010101" charset="-122"/>
                <a:cs typeface="Arial" panose="020B0604020202020204" pitchFamily="34" charset="0"/>
                <a:sym typeface="+mn-ea"/>
              </a:endParaRPr>
            </a:p>
          </p:txBody>
        </p:sp>
        <p:sp>
          <p:nvSpPr>
            <p:cNvPr id="8" name="文本框 5"/>
            <p:cNvSpPr txBox="1"/>
            <p:nvPr/>
          </p:nvSpPr>
          <p:spPr>
            <a:xfrm>
              <a:off x="13206" y="2398"/>
              <a:ext cx="4795" cy="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b="1" dirty="0" err="1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Nhận</a:t>
              </a:r>
              <a:r>
                <a:rPr lang="en-US" altLang="zh-CN" sz="3200" b="1" dirty="0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 </a:t>
              </a:r>
              <a:r>
                <a:rPr lang="en-US" altLang="zh-CN" sz="3200" b="1" dirty="0" err="1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biết</a:t>
              </a:r>
              <a:r>
                <a:rPr lang="en-US" altLang="zh-CN" sz="3200" b="1" dirty="0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 </a:t>
              </a:r>
              <a:r>
                <a:rPr lang="en-US" altLang="zh-CN" sz="3200" b="1" dirty="0" err="1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được</a:t>
              </a:r>
              <a:r>
                <a:rPr lang="en-US" altLang="zh-CN" sz="3200" b="1" dirty="0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 ý </a:t>
              </a:r>
              <a:r>
                <a:rPr lang="en-US" altLang="zh-CN" sz="3200" b="1" dirty="0" err="1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nghĩa</a:t>
              </a:r>
              <a:r>
                <a:rPr lang="en-US" altLang="zh-CN" sz="3200" b="1" dirty="0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 </a:t>
              </a:r>
              <a:r>
                <a:rPr lang="en-US" altLang="zh-CN" sz="3200" b="1" dirty="0" err="1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của</a:t>
              </a:r>
              <a:r>
                <a:rPr lang="en-US" altLang="zh-CN" sz="3200" b="1" dirty="0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 </a:t>
              </a:r>
              <a:r>
                <a:rPr lang="en-US" altLang="zh-CN" sz="3200" b="1" dirty="0" err="1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phép</a:t>
              </a:r>
              <a:r>
                <a:rPr lang="en-US" altLang="zh-CN" sz="3200" b="1" dirty="0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 </a:t>
              </a:r>
              <a:r>
                <a:rPr lang="en-US" altLang="zh-CN" sz="3200" b="1" dirty="0" err="1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cộng</a:t>
              </a:r>
              <a:r>
                <a:rPr lang="en-US" altLang="zh-CN" sz="3200" b="1" dirty="0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 </a:t>
              </a:r>
              <a:r>
                <a:rPr lang="en-US" altLang="zh-CN" sz="3200" b="1" dirty="0" err="1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và</a:t>
              </a:r>
              <a:r>
                <a:rPr lang="en-US" altLang="zh-CN" sz="3200" b="1" dirty="0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 </a:t>
              </a:r>
              <a:r>
                <a:rPr lang="en-US" altLang="zh-CN" sz="3200" b="1" dirty="0" err="1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phép</a:t>
              </a:r>
              <a:r>
                <a:rPr lang="en-US" altLang="zh-CN" sz="3200" b="1" dirty="0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 </a:t>
              </a:r>
              <a:r>
                <a:rPr lang="en-US" altLang="zh-CN" sz="3200" b="1" dirty="0" err="1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trừ</a:t>
              </a:r>
              <a:r>
                <a:rPr lang="en-US" altLang="zh-CN" sz="3200" b="1" dirty="0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 </a:t>
              </a:r>
              <a:r>
                <a:rPr lang="en-US" altLang="zh-CN" sz="3200" b="1" dirty="0" err="1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thông</a:t>
              </a:r>
              <a:r>
                <a:rPr lang="en-US" altLang="zh-CN" sz="3200" b="1" dirty="0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 qua </a:t>
              </a:r>
              <a:r>
                <a:rPr lang="en-US" altLang="zh-CN" sz="3200" b="1" dirty="0" err="1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tranh</a:t>
              </a:r>
              <a:r>
                <a:rPr lang="en-US" altLang="zh-CN" sz="3200" b="1" dirty="0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 </a:t>
              </a:r>
              <a:r>
                <a:rPr lang="en-US" altLang="zh-CN" sz="3200" b="1" dirty="0" err="1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ảnh</a:t>
              </a:r>
              <a:r>
                <a:rPr lang="en-US" altLang="zh-CN" sz="3200" b="1">
                  <a:solidFill>
                    <a:srgbClr val="DC5D3D"/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.</a:t>
              </a:r>
              <a:endParaRPr lang="zh-CN" altLang="en-US" sz="3200" b="1" dirty="0">
                <a:solidFill>
                  <a:srgbClr val="DC5D3D"/>
                </a:solidFill>
                <a:latin typeface="Arial" panose="020B0604020202020204" pitchFamily="34" charset="0"/>
                <a:ea typeface="幼圆" panose="02010509060101010101" charset="-122"/>
                <a:cs typeface="Arial" panose="020B0604020202020204" pitchFamily="34" charset="0"/>
                <a:sym typeface="+mn-ea"/>
              </a:endParaRPr>
            </a:p>
          </p:txBody>
        </p:sp>
      </p:grpSp>
      <p:sp>
        <p:nvSpPr>
          <p:cNvPr id="9" name="矩形 8"/>
          <p:cNvSpPr/>
          <p:nvPr/>
        </p:nvSpPr>
        <p:spPr>
          <a:xfrm>
            <a:off x="106326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06" t="12258" r="11253" b="65141"/>
          <a:stretch>
            <a:fillRect/>
          </a:stretch>
        </p:blipFill>
        <p:spPr>
          <a:xfrm>
            <a:off x="2395496" y="0"/>
            <a:ext cx="7320003" cy="2272801"/>
          </a:xfrm>
          <a:prstGeom prst="rect">
            <a:avLst/>
          </a:prstGeom>
        </p:spPr>
      </p:pic>
      <p:pic>
        <p:nvPicPr>
          <p:cNvPr id="12" name="图片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6949" y="5258625"/>
            <a:ext cx="1721224" cy="1599375"/>
          </a:xfrm>
          <a:prstGeom prst="rect">
            <a:avLst/>
          </a:prstGeom>
        </p:spPr>
      </p:pic>
      <p:pic>
        <p:nvPicPr>
          <p:cNvPr id="13" name="图片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2496" y="4918465"/>
            <a:ext cx="1879504" cy="1766800"/>
          </a:xfrm>
          <a:prstGeom prst="rect">
            <a:avLst/>
          </a:prstGeom>
        </p:spPr>
      </p:pic>
      <p:sp>
        <p:nvSpPr>
          <p:cNvPr id="11" name="文本框 22">
            <a:extLst>
              <a:ext uri="{FF2B5EF4-FFF2-40B4-BE49-F238E27FC236}">
                <a16:creationId xmlns:a16="http://schemas.microsoft.com/office/drawing/2014/main" id="{B7C3F616-1849-43A1-A55D-2F30A50E0DEC}"/>
              </a:ext>
            </a:extLst>
          </p:cNvPr>
          <p:cNvSpPr txBox="1"/>
          <p:nvPr/>
        </p:nvSpPr>
        <p:spPr>
          <a:xfrm>
            <a:off x="4802642" y="238210"/>
            <a:ext cx="31963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400" dirty="0" err="1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Mục</a:t>
            </a:r>
            <a:r>
              <a:rPr lang="en-US" altLang="zh-CN" sz="5400" dirty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 </a:t>
            </a:r>
            <a:r>
              <a:rPr lang="en-US" altLang="zh-CN" sz="5400" dirty="0" err="1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tiêu</a:t>
            </a:r>
            <a:endParaRPr lang="zh-CN" altLang="en-US" sz="5400" dirty="0">
              <a:solidFill>
                <a:srgbClr val="FF0000"/>
              </a:solidFill>
              <a:latin typeface="iCiel Cadena" panose="02000503000000020004" pitchFamily="2" charset="0"/>
              <a:ea typeface="思源黑体 CN Bold" panose="020B08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111021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93968" y="108547"/>
            <a:ext cx="11944115" cy="6602506"/>
            <a:chOff x="134471" y="121024"/>
            <a:chExt cx="11944115" cy="6602506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134471" y="121024"/>
              <a:ext cx="11944115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134471" y="6723530"/>
              <a:ext cx="11944115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134471" y="121024"/>
              <a:ext cx="0" cy="6602506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12078586" y="121024"/>
              <a:ext cx="0" cy="6602506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65C0204F-F749-4AF2-8754-6233D335546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6481" b="47130" l="12240" r="38958">
                        <a14:foregroundMark x1="23906" y1="32870" x2="23125" y2="31481"/>
                        <a14:foregroundMark x1="17292" y1="28704" x2="18281" y2="30463"/>
                        <a14:foregroundMark x1="19531" y1="38519" x2="35000" y2="41111"/>
                      </a14:backgroundRemoval>
                    </a14:imgEffect>
                  </a14:imgLayer>
                </a14:imgProps>
              </a:ext>
            </a:extLst>
          </a:blip>
          <a:srcRect l="11773" t="25426" r="61018" b="51783"/>
          <a:stretch/>
        </p:blipFill>
        <p:spPr>
          <a:xfrm>
            <a:off x="211994" y="79414"/>
            <a:ext cx="2977116" cy="1402680"/>
          </a:xfrm>
          <a:prstGeom prst="bracketPair">
            <a:avLst>
              <a:gd name="adj" fmla="val 0"/>
            </a:avLst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37348" t="19463" b="18295"/>
          <a:stretch/>
        </p:blipFill>
        <p:spPr>
          <a:xfrm rot="850378">
            <a:off x="9886941" y="193124"/>
            <a:ext cx="2730613" cy="698144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4"/>
          <a:srcRect l="37348" t="19463" b="18295"/>
          <a:stretch/>
        </p:blipFill>
        <p:spPr>
          <a:xfrm rot="2528252">
            <a:off x="10352627" y="524666"/>
            <a:ext cx="2215728" cy="698144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1468361" y="1990724"/>
            <a:ext cx="7159931" cy="4735156"/>
            <a:chOff x="2595994" y="1604429"/>
            <a:chExt cx="6408485" cy="382482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0" r="100000">
                          <a14:foregroundMark x1="34000" y1="59450" x2="28000" y2="68385"/>
                          <a14:foregroundMark x1="29143" y1="67010" x2="43714" y2="82474"/>
                          <a14:foregroundMark x1="43714" y1="82474" x2="8857" y2="99313"/>
                          <a14:foregroundMark x1="91143" y1="96220" x2="97429" y2="87973"/>
                          <a14:foregroundMark x1="94000" y1="81787" x2="97429" y2="96564"/>
                          <a14:foregroundMark x1="97429" y1="97251" x2="58857" y2="97938"/>
                          <a14:foregroundMark x1="85429" y1="87973" x2="81143" y2="90722"/>
                          <a14:foregroundMark x1="4286" y1="96907" x2="14286" y2="92096"/>
                        </a14:backgroundRemoval>
                      </a14:imgEffect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596" b="20360"/>
            <a:stretch/>
          </p:blipFill>
          <p:spPr>
            <a:xfrm>
              <a:off x="2595994" y="1604429"/>
              <a:ext cx="6408485" cy="3824820"/>
            </a:xfrm>
            <a:prstGeom prst="round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349" b="88802" l="13324" r="79136"/>
                      </a14:imgEffect>
                      <a14:imgEffect>
                        <a14:colorTemperature colorTemp="7200"/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rcRect l="13187" t="24157" r="20885" b="11160"/>
            <a:stretch/>
          </p:blipFill>
          <p:spPr>
            <a:xfrm>
              <a:off x="3284496" y="2311957"/>
              <a:ext cx="4673730" cy="2578064"/>
            </a:xfrm>
            <a:prstGeom prst="rect">
              <a:avLst/>
            </a:prstGeom>
          </p:spPr>
        </p:pic>
      </p:grp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6042" b="86458" l="55637" r="77965">
                        <a14:foregroundMark x1="64641" y1="39583" x2="67862" y2="43229"/>
                        <a14:foregroundMark x1="64934" y1="36979" x2="69766" y2="42448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5564" t="26302" r="21888" b="13802"/>
          <a:stretch/>
        </p:blipFill>
        <p:spPr>
          <a:xfrm>
            <a:off x="9982739" y="4241608"/>
            <a:ext cx="1467958" cy="2192405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6241803" y="1560977"/>
            <a:ext cx="2778876" cy="1688133"/>
            <a:chOff x="3352800" y="2526455"/>
            <a:chExt cx="3488980" cy="2088475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0000" b="90000" l="5625" r="9406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0" t="23437" r="6250" b="23437"/>
            <a:stretch/>
          </p:blipFill>
          <p:spPr>
            <a:xfrm>
              <a:off x="3352800" y="2526455"/>
              <a:ext cx="3488980" cy="2088475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C2DA43A7-D4F8-47DD-B9B8-F07C5AF039A4}"/>
                </a:ext>
              </a:extLst>
            </p:cNvPr>
            <p:cNvSpPr txBox="1"/>
            <p:nvPr/>
          </p:nvSpPr>
          <p:spPr>
            <a:xfrm flipH="1">
              <a:off x="3796026" y="3009756"/>
              <a:ext cx="2649722" cy="11803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7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quả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dưa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hấu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grpSp>
        <p:nvGrpSpPr>
          <p:cNvPr id="28" name="Group 27"/>
          <p:cNvGrpSpPr/>
          <p:nvPr/>
        </p:nvGrpSpPr>
        <p:grpSpPr>
          <a:xfrm flipH="1">
            <a:off x="189855" y="1449915"/>
            <a:ext cx="3218019" cy="1959885"/>
            <a:chOff x="3963843" y="2175514"/>
            <a:chExt cx="4075257" cy="2439414"/>
          </a:xfrm>
        </p:grpSpPr>
        <p:pic>
          <p:nvPicPr>
            <p:cNvPr id="29" name="Picture 28"/>
            <p:cNvPicPr>
              <a:picLocks noChangeAspect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0000" b="90000" l="5625" r="9406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0" t="23437" r="6250" b="23437"/>
            <a:stretch/>
          </p:blipFill>
          <p:spPr>
            <a:xfrm>
              <a:off x="3963843" y="2175514"/>
              <a:ext cx="4075257" cy="2439414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C2DA43A7-D4F8-47DD-B9B8-F07C5AF039A4}"/>
                </a:ext>
              </a:extLst>
            </p:cNvPr>
            <p:cNvSpPr txBox="1"/>
            <p:nvPr/>
          </p:nvSpPr>
          <p:spPr>
            <a:xfrm flipH="1">
              <a:off x="4350458" y="2812466"/>
              <a:ext cx="3380530" cy="1187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32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quả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dưa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hấu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bơ</a:t>
              </a:r>
              <a:endPara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9013728" y="1973201"/>
            <a:ext cx="3178272" cy="2171074"/>
            <a:chOff x="9013728" y="1973201"/>
            <a:chExt cx="3178272" cy="2171074"/>
          </a:xfrm>
        </p:grpSpPr>
        <p:pic>
          <p:nvPicPr>
            <p:cNvPr id="32" name="Picture 31"/>
            <p:cNvPicPr>
              <a:picLocks noChangeAspect="1"/>
            </p:cNvPicPr>
            <p:nvPr/>
          </p:nvPicPr>
          <p:blipFill rotWithShape="1"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23047" b="76302" l="23060" r="64568">
                          <a14:foregroundMark x1="41654" y1="45052" x2="27599" y2="46094"/>
                          <a14:foregroundMark x1="31113" y1="38802" x2="41947" y2="63802"/>
                          <a14:foregroundMark x1="29502" y1="48438" x2="36969" y2="61979"/>
                          <a14:foregroundMark x1="34773" y1="38542" x2="48682" y2="58854"/>
                          <a14:foregroundMark x1="40337" y1="33333" x2="53075" y2="58333"/>
                          <a14:foregroundMark x1="51025" y1="33333" x2="52782" y2="53906"/>
                          <a14:foregroundMark x1="54539" y1="33854" x2="58346" y2="50000"/>
                          <a14:foregroundMark x1="37555" y1="30469" x2="55271" y2="36198"/>
                          <a14:foregroundMark x1="48829" y1="29948" x2="58346" y2="37760"/>
                          <a14:foregroundMark x1="54978" y1="29167" x2="60249" y2="51042"/>
                          <a14:foregroundMark x1="60249" y1="50000" x2="44436" y2="62760"/>
                          <a14:foregroundMark x1="35798" y1="62500" x2="41508" y2="65365"/>
                          <a14:foregroundMark x1="51903" y1="63281" x2="55564" y2="59115"/>
                          <a14:foregroundMark x1="28624" y1="45052" x2="28624" y2="57292"/>
                          <a14:foregroundMark x1="31698" y1="36458" x2="28624" y2="48438"/>
                        </a14:backgroundRemoval>
                      </a14:imgEffect>
                    </a14:imgLayer>
                  </a14:imgProps>
                </a:ext>
              </a:extLst>
            </a:blip>
            <a:srcRect l="22561" t="24234" r="35859" b="25244"/>
            <a:stretch/>
          </p:blipFill>
          <p:spPr>
            <a:xfrm>
              <a:off x="9013728" y="1973201"/>
              <a:ext cx="3178272" cy="2171074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C2DA43A7-D4F8-47DD-B9B8-F07C5AF039A4}"/>
                </a:ext>
              </a:extLst>
            </p:cNvPr>
            <p:cNvSpPr txBox="1"/>
            <p:nvPr/>
          </p:nvSpPr>
          <p:spPr>
            <a:xfrm flipH="1">
              <a:off x="9396139" y="2581684"/>
              <a:ext cx="2563917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bao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nhiêu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quả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bơ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30593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134471" y="121024"/>
            <a:ext cx="11944115" cy="6602506"/>
            <a:chOff x="134471" y="121024"/>
            <a:chExt cx="11944115" cy="6602506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134471" y="121024"/>
              <a:ext cx="11944115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134471" y="6723530"/>
              <a:ext cx="11944115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134471" y="121024"/>
              <a:ext cx="0" cy="6602506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12078586" y="121024"/>
              <a:ext cx="0" cy="6602506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9" name="图片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2496" y="4918465"/>
            <a:ext cx="1879504" cy="1766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37348" t="19463" b="18295"/>
          <a:stretch/>
        </p:blipFill>
        <p:spPr>
          <a:xfrm rot="850378">
            <a:off x="9886941" y="193124"/>
            <a:ext cx="2730613" cy="698144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3"/>
          <a:srcRect l="37348" t="19463" b="18295"/>
          <a:stretch/>
        </p:blipFill>
        <p:spPr>
          <a:xfrm rot="2528252">
            <a:off x="10352627" y="524666"/>
            <a:ext cx="2215728" cy="698144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5562" y="5196765"/>
            <a:ext cx="1721224" cy="1599375"/>
          </a:xfrm>
          <a:prstGeom prst="rect">
            <a:avLst/>
          </a:prstGeom>
        </p:spPr>
      </p:pic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90887339"/>
              </p:ext>
            </p:extLst>
          </p:nvPr>
        </p:nvGraphicFramePr>
        <p:xfrm>
          <a:off x="483909" y="1097671"/>
          <a:ext cx="4107544" cy="2103892"/>
        </p:xfrm>
        <a:graphic>
          <a:graphicData uri="http://schemas.openxmlformats.org/drawingml/2006/table">
            <a:tbl>
              <a:tblPr/>
              <a:tblGrid>
                <a:gridCol w="20537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5377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6605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CHỤC</a:t>
                      </a:r>
                    </a:p>
                  </a:txBody>
                  <a:tcPr>
                    <a:lnL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ĐƠN</a:t>
                      </a:r>
                      <a:r>
                        <a:rPr lang="en-US" sz="2800" b="1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VỊ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5142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7" name="Rounded Rectangle 16"/>
          <p:cNvSpPr/>
          <p:nvPr/>
        </p:nvSpPr>
        <p:spPr>
          <a:xfrm>
            <a:off x="1198072" y="306425"/>
            <a:ext cx="2733575" cy="561364"/>
          </a:xfrm>
          <a:prstGeom prst="roundRect">
            <a:avLst/>
          </a:prstGeom>
          <a:ln w="28575">
            <a:solidFill>
              <a:srgbClr val="FFC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32 - 7 = ? </a:t>
            </a:r>
          </a:p>
        </p:txBody>
      </p:sp>
      <p:sp>
        <p:nvSpPr>
          <p:cNvPr id="40" name="Rounded Rectangle 39"/>
          <p:cNvSpPr/>
          <p:nvPr/>
        </p:nvSpPr>
        <p:spPr>
          <a:xfrm>
            <a:off x="5029839" y="2273848"/>
            <a:ext cx="1280160" cy="1981376"/>
          </a:xfrm>
          <a:prstGeom prst="roundRect">
            <a:avLst/>
          </a:prstGeom>
          <a:ln w="28575">
            <a:solidFill>
              <a:srgbClr val="FFC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1" name="Rounded Rectangle 40"/>
          <p:cNvSpPr/>
          <p:nvPr/>
        </p:nvSpPr>
        <p:spPr>
          <a:xfrm>
            <a:off x="6676182" y="2273848"/>
            <a:ext cx="5298236" cy="1981376"/>
          </a:xfrm>
          <a:prstGeom prst="roundRect">
            <a:avLst/>
          </a:prstGeom>
          <a:ln w="28575">
            <a:solidFill>
              <a:srgbClr val="FFC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trừ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7,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lấy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12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trừ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7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5,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5,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nhớ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trừ 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2,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2. </a:t>
            </a:r>
          </a:p>
        </p:txBody>
      </p:sp>
      <p:cxnSp>
        <p:nvCxnSpPr>
          <p:cNvPr id="42" name="Straight Connector 41"/>
          <p:cNvCxnSpPr/>
          <p:nvPr/>
        </p:nvCxnSpPr>
        <p:spPr>
          <a:xfrm>
            <a:off x="5399320" y="3520114"/>
            <a:ext cx="624114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5048203" y="2726802"/>
            <a:ext cx="3048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5428360" y="2336839"/>
            <a:ext cx="5854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32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5631556" y="3019010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5631556" y="3704968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5410007" y="3704968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7830226" y="4373373"/>
            <a:ext cx="2733575" cy="561364"/>
          </a:xfrm>
          <a:prstGeom prst="roundRect">
            <a:avLst/>
          </a:prstGeom>
          <a:ln w="28575">
            <a:solidFill>
              <a:srgbClr val="FFC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32 - 7 = 25 </a:t>
            </a:r>
          </a:p>
        </p:txBody>
      </p:sp>
      <p:graphicFrame>
        <p:nvGraphicFramePr>
          <p:cNvPr id="52" name="Table 5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8854111"/>
              </p:ext>
            </p:extLst>
          </p:nvPr>
        </p:nvGraphicFramePr>
        <p:xfrm>
          <a:off x="496142" y="3993611"/>
          <a:ext cx="4107544" cy="2103892"/>
        </p:xfrm>
        <a:graphic>
          <a:graphicData uri="http://schemas.openxmlformats.org/drawingml/2006/table">
            <a:tbl>
              <a:tblPr/>
              <a:tblGrid>
                <a:gridCol w="20537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5377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6605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CHỤC</a:t>
                      </a:r>
                    </a:p>
                  </a:txBody>
                  <a:tcPr>
                    <a:lnL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ĐƠN</a:t>
                      </a:r>
                      <a:r>
                        <a:rPr lang="en-US" sz="2800" b="1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VỊ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5142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58" name="Rounded Rectangle 57"/>
          <p:cNvSpPr/>
          <p:nvPr/>
        </p:nvSpPr>
        <p:spPr>
          <a:xfrm>
            <a:off x="1728250" y="1836112"/>
            <a:ext cx="516199" cy="1308588"/>
          </a:xfrm>
          <a:prstGeom prst="roundRect">
            <a:avLst/>
          </a:prstGeom>
          <a:noFill/>
          <a:ln w="28575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9" name="Straight Arrow Connector 58"/>
          <p:cNvCxnSpPr/>
          <p:nvPr/>
        </p:nvCxnSpPr>
        <p:spPr>
          <a:xfrm>
            <a:off x="2243008" y="2248504"/>
            <a:ext cx="698811" cy="279745"/>
          </a:xfrm>
          <a:prstGeom prst="straightConnector1">
            <a:avLst/>
          </a:prstGeom>
          <a:ln w="28575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0" name="Group 59"/>
          <p:cNvGrpSpPr/>
          <p:nvPr/>
        </p:nvGrpSpPr>
        <p:grpSpPr>
          <a:xfrm>
            <a:off x="3167367" y="1939270"/>
            <a:ext cx="247299" cy="1095971"/>
            <a:chOff x="3411379" y="2393498"/>
            <a:chExt cx="103840" cy="853000"/>
          </a:xfrm>
        </p:grpSpPr>
        <p:sp>
          <p:nvSpPr>
            <p:cNvPr id="61" name="Can 60"/>
            <p:cNvSpPr/>
            <p:nvPr/>
          </p:nvSpPr>
          <p:spPr>
            <a:xfrm>
              <a:off x="3411379" y="2393711"/>
              <a:ext cx="30336" cy="852787"/>
            </a:xfrm>
            <a:prstGeom prst="can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Can 61"/>
            <p:cNvSpPr/>
            <p:nvPr/>
          </p:nvSpPr>
          <p:spPr>
            <a:xfrm>
              <a:off x="3484883" y="2393498"/>
              <a:ext cx="30336" cy="852787"/>
            </a:xfrm>
            <a:prstGeom prst="can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632327" y="1948518"/>
            <a:ext cx="1522813" cy="1119706"/>
            <a:chOff x="634881" y="1933429"/>
            <a:chExt cx="1522813" cy="1215039"/>
          </a:xfrm>
        </p:grpSpPr>
        <p:pic>
          <p:nvPicPr>
            <p:cNvPr id="63" name="Picture 6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34881" y="1933429"/>
              <a:ext cx="328061" cy="1215039"/>
            </a:xfrm>
            <a:prstGeom prst="rect">
              <a:avLst/>
            </a:prstGeom>
          </p:spPr>
        </p:pic>
        <p:pic>
          <p:nvPicPr>
            <p:cNvPr id="66" name="Picture 6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32257" y="1933429"/>
              <a:ext cx="328061" cy="1215039"/>
            </a:xfrm>
            <a:prstGeom prst="rect">
              <a:avLst/>
            </a:prstGeom>
          </p:spPr>
        </p:pic>
        <p:pic>
          <p:nvPicPr>
            <p:cNvPr id="67" name="Picture 6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829633" y="1933429"/>
              <a:ext cx="328061" cy="1215039"/>
            </a:xfrm>
            <a:prstGeom prst="rect">
              <a:avLst/>
            </a:prstGeom>
          </p:spPr>
        </p:pic>
      </p:grpSp>
      <p:grpSp>
        <p:nvGrpSpPr>
          <p:cNvPr id="90" name="Group 89"/>
          <p:cNvGrpSpPr/>
          <p:nvPr/>
        </p:nvGrpSpPr>
        <p:grpSpPr>
          <a:xfrm>
            <a:off x="1015642" y="4781414"/>
            <a:ext cx="925437" cy="1215039"/>
            <a:chOff x="1045459" y="4860926"/>
            <a:chExt cx="925437" cy="1215039"/>
          </a:xfrm>
        </p:grpSpPr>
        <p:pic>
          <p:nvPicPr>
            <p:cNvPr id="68" name="Picture 6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45459" y="4860926"/>
              <a:ext cx="328061" cy="1215039"/>
            </a:xfrm>
            <a:prstGeom prst="rect">
              <a:avLst/>
            </a:prstGeom>
          </p:spPr>
        </p:pic>
        <p:pic>
          <p:nvPicPr>
            <p:cNvPr id="69" name="Picture 6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642835" y="4860926"/>
              <a:ext cx="328061" cy="1215039"/>
            </a:xfrm>
            <a:prstGeom prst="rect">
              <a:avLst/>
            </a:prstGeom>
          </p:spPr>
        </p:pic>
      </p:grpSp>
      <p:grpSp>
        <p:nvGrpSpPr>
          <p:cNvPr id="70" name="Group 69"/>
          <p:cNvGrpSpPr/>
          <p:nvPr/>
        </p:nvGrpSpPr>
        <p:grpSpPr>
          <a:xfrm>
            <a:off x="2652857" y="4819075"/>
            <a:ext cx="200702" cy="1095697"/>
            <a:chOff x="3411379" y="2393711"/>
            <a:chExt cx="87296" cy="852787"/>
          </a:xfrm>
        </p:grpSpPr>
        <p:sp>
          <p:nvSpPr>
            <p:cNvPr id="71" name="Can 70"/>
            <p:cNvSpPr/>
            <p:nvPr/>
          </p:nvSpPr>
          <p:spPr>
            <a:xfrm>
              <a:off x="3411379" y="2393711"/>
              <a:ext cx="30336" cy="852787"/>
            </a:xfrm>
            <a:prstGeom prst="can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Can 71"/>
            <p:cNvSpPr/>
            <p:nvPr/>
          </p:nvSpPr>
          <p:spPr>
            <a:xfrm>
              <a:off x="3468339" y="2393711"/>
              <a:ext cx="30336" cy="852787"/>
            </a:xfrm>
            <a:prstGeom prst="can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5" name="Group 74"/>
          <p:cNvGrpSpPr/>
          <p:nvPr/>
        </p:nvGrpSpPr>
        <p:grpSpPr>
          <a:xfrm>
            <a:off x="2893278" y="4819074"/>
            <a:ext cx="200702" cy="1095697"/>
            <a:chOff x="3411379" y="2393711"/>
            <a:chExt cx="87296" cy="852787"/>
          </a:xfrm>
        </p:grpSpPr>
        <p:sp>
          <p:nvSpPr>
            <p:cNvPr id="76" name="Can 75"/>
            <p:cNvSpPr/>
            <p:nvPr/>
          </p:nvSpPr>
          <p:spPr>
            <a:xfrm>
              <a:off x="3411379" y="2393711"/>
              <a:ext cx="30336" cy="852787"/>
            </a:xfrm>
            <a:prstGeom prst="can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Can 76"/>
            <p:cNvSpPr/>
            <p:nvPr/>
          </p:nvSpPr>
          <p:spPr>
            <a:xfrm>
              <a:off x="3468339" y="2393711"/>
              <a:ext cx="30336" cy="852787"/>
            </a:xfrm>
            <a:prstGeom prst="can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8" name="Group 77"/>
          <p:cNvGrpSpPr/>
          <p:nvPr/>
        </p:nvGrpSpPr>
        <p:grpSpPr>
          <a:xfrm>
            <a:off x="3133699" y="4819074"/>
            <a:ext cx="200702" cy="1095697"/>
            <a:chOff x="3411379" y="2393711"/>
            <a:chExt cx="87296" cy="852787"/>
          </a:xfrm>
        </p:grpSpPr>
        <p:sp>
          <p:nvSpPr>
            <p:cNvPr id="79" name="Can 78"/>
            <p:cNvSpPr/>
            <p:nvPr/>
          </p:nvSpPr>
          <p:spPr>
            <a:xfrm>
              <a:off x="3411379" y="2393711"/>
              <a:ext cx="30336" cy="852787"/>
            </a:xfrm>
            <a:prstGeom prst="can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Can 79"/>
            <p:cNvSpPr/>
            <p:nvPr/>
          </p:nvSpPr>
          <p:spPr>
            <a:xfrm>
              <a:off x="3468339" y="2393711"/>
              <a:ext cx="30336" cy="852787"/>
            </a:xfrm>
            <a:prstGeom prst="can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2" name="Can 81"/>
          <p:cNvSpPr/>
          <p:nvPr/>
        </p:nvSpPr>
        <p:spPr>
          <a:xfrm>
            <a:off x="3384849" y="4819074"/>
            <a:ext cx="69745" cy="1095697"/>
          </a:xfrm>
          <a:prstGeom prst="can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4" name="Group 93"/>
          <p:cNvGrpSpPr/>
          <p:nvPr/>
        </p:nvGrpSpPr>
        <p:grpSpPr>
          <a:xfrm>
            <a:off x="3515806" y="4819074"/>
            <a:ext cx="310166" cy="1095697"/>
            <a:chOff x="3545623" y="4918464"/>
            <a:chExt cx="310166" cy="1095697"/>
          </a:xfrm>
        </p:grpSpPr>
        <p:sp>
          <p:nvSpPr>
            <p:cNvPr id="83" name="Can 82"/>
            <p:cNvSpPr/>
            <p:nvPr/>
          </p:nvSpPr>
          <p:spPr>
            <a:xfrm>
              <a:off x="3545623" y="4918464"/>
              <a:ext cx="69745" cy="1095697"/>
            </a:xfrm>
            <a:prstGeom prst="can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Can 84"/>
            <p:cNvSpPr/>
            <p:nvPr/>
          </p:nvSpPr>
          <p:spPr>
            <a:xfrm>
              <a:off x="3655087" y="4918464"/>
              <a:ext cx="69745" cy="1095697"/>
            </a:xfrm>
            <a:prstGeom prst="can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Can 85"/>
            <p:cNvSpPr/>
            <p:nvPr/>
          </p:nvSpPr>
          <p:spPr>
            <a:xfrm>
              <a:off x="3786044" y="4918464"/>
              <a:ext cx="69745" cy="1095697"/>
            </a:xfrm>
            <a:prstGeom prst="can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4160987" y="4819073"/>
            <a:ext cx="224761" cy="1095697"/>
            <a:chOff x="4042443" y="4918464"/>
            <a:chExt cx="170869" cy="1095697"/>
          </a:xfrm>
        </p:grpSpPr>
        <p:sp>
          <p:nvSpPr>
            <p:cNvPr id="87" name="Can 86"/>
            <p:cNvSpPr/>
            <p:nvPr/>
          </p:nvSpPr>
          <p:spPr>
            <a:xfrm>
              <a:off x="4042443" y="4918464"/>
              <a:ext cx="59378" cy="1095697"/>
            </a:xfrm>
            <a:prstGeom prst="can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Can 87"/>
            <p:cNvSpPr/>
            <p:nvPr/>
          </p:nvSpPr>
          <p:spPr>
            <a:xfrm>
              <a:off x="4153934" y="4918464"/>
              <a:ext cx="59378" cy="1095697"/>
            </a:xfrm>
            <a:prstGeom prst="can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9" name="Down Arrow 88"/>
          <p:cNvSpPr/>
          <p:nvPr/>
        </p:nvSpPr>
        <p:spPr>
          <a:xfrm>
            <a:off x="2317848" y="3353713"/>
            <a:ext cx="439666" cy="501445"/>
          </a:xfrm>
          <a:prstGeom prst="downArrow">
            <a:avLst/>
          </a:prstGeom>
          <a:solidFill>
            <a:srgbClr val="30C230"/>
          </a:solidFill>
          <a:ln>
            <a:solidFill>
              <a:srgbClr val="30C2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2" name="Straight Connector 91"/>
          <p:cNvCxnSpPr>
            <a:cxnSpLocks/>
          </p:cNvCxnSpPr>
          <p:nvPr/>
        </p:nvCxnSpPr>
        <p:spPr>
          <a:xfrm flipV="1">
            <a:off x="2652857" y="4934737"/>
            <a:ext cx="828953" cy="863975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27358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7.40741E-7 L -0.07695 -7.40741E-7 " pathEditMode="relative" rAng="0" ptsTypes="AA">
                                      <p:cBhvr>
                                        <p:cTn id="9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5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7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7" dur="500"/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40" grpId="0" animBg="1"/>
      <p:bldP spid="41" grpId="0" animBg="1"/>
      <p:bldP spid="43" grpId="0"/>
      <p:bldP spid="44" grpId="0"/>
      <p:bldP spid="45" grpId="0"/>
      <p:bldP spid="46" grpId="0"/>
      <p:bldP spid="47" grpId="0"/>
      <p:bldP spid="49" grpId="0" animBg="1"/>
      <p:bldP spid="58" grpId="0" animBg="1"/>
      <p:bldP spid="82" grpId="0" animBg="1"/>
      <p:bldP spid="82" grpId="1" animBg="1"/>
      <p:bldP spid="8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134471" y="121024"/>
            <a:ext cx="11944115" cy="6602506"/>
            <a:chOff x="134471" y="121024"/>
            <a:chExt cx="11944115" cy="6602506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134471" y="121024"/>
              <a:ext cx="11944115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134471" y="6723530"/>
              <a:ext cx="11944115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134471" y="121024"/>
              <a:ext cx="0" cy="6602506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12078586" y="121024"/>
              <a:ext cx="0" cy="6602506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9" name="图片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2496" y="4918465"/>
            <a:ext cx="1879504" cy="1766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37348" t="19463" b="18295"/>
          <a:stretch/>
        </p:blipFill>
        <p:spPr>
          <a:xfrm rot="850378">
            <a:off x="9886941" y="193124"/>
            <a:ext cx="2730613" cy="698144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4"/>
          <a:srcRect l="37348" t="19463" b="18295"/>
          <a:stretch/>
        </p:blipFill>
        <p:spPr>
          <a:xfrm rot="2528252">
            <a:off x="10352627" y="524666"/>
            <a:ext cx="2215728" cy="698144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6949" y="5258625"/>
            <a:ext cx="1721224" cy="1599375"/>
          </a:xfrm>
          <a:prstGeom prst="rect">
            <a:avLst/>
          </a:prstGeom>
        </p:spPr>
      </p:pic>
      <p:sp>
        <p:nvSpPr>
          <p:cNvPr id="16" name="Rounded Rectangle 7">
            <a:extLst>
              <a:ext uri="{FF2B5EF4-FFF2-40B4-BE49-F238E27FC236}">
                <a16:creationId xmlns:a16="http://schemas.microsoft.com/office/drawing/2014/main" id="{0D0AA582-4DB5-4AE4-BA01-043CCC9C7730}"/>
              </a:ext>
            </a:extLst>
          </p:cNvPr>
          <p:cNvSpPr/>
          <p:nvPr/>
        </p:nvSpPr>
        <p:spPr>
          <a:xfrm>
            <a:off x="967729" y="1111852"/>
            <a:ext cx="1116938" cy="64179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1818CDA5-6442-4C30-937F-53A92E9D10C9}"/>
              </a:ext>
            </a:extLst>
          </p:cNvPr>
          <p:cNvGrpSpPr/>
          <p:nvPr/>
        </p:nvGrpSpPr>
        <p:grpSpPr>
          <a:xfrm>
            <a:off x="663029" y="1542360"/>
            <a:ext cx="2459105" cy="3787561"/>
            <a:chOff x="222369" y="1542360"/>
            <a:chExt cx="2899764" cy="4064987"/>
          </a:xfrm>
        </p:grpSpPr>
        <p:pic>
          <p:nvPicPr>
            <p:cNvPr id="18" name="图片 10245" descr="22">
              <a:extLst>
                <a:ext uri="{FF2B5EF4-FFF2-40B4-BE49-F238E27FC236}">
                  <a16:creationId xmlns:a16="http://schemas.microsoft.com/office/drawing/2014/main" id="{0CD2EC10-854F-458C-AAC9-6FE89EA8A44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21342" y="1542360"/>
              <a:ext cx="2400791" cy="4064987"/>
            </a:xfrm>
            <a:prstGeom prst="rect">
              <a:avLst/>
            </a:prstGeom>
            <a:noFill/>
            <a:ln w="9525">
              <a:noFill/>
            </a:ln>
          </p:spPr>
        </p:pic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4900FB56-67D5-47C5-9369-2FE978608297}"/>
                </a:ext>
              </a:extLst>
            </p:cNvPr>
            <p:cNvGrpSpPr/>
            <p:nvPr/>
          </p:nvGrpSpPr>
          <p:grpSpPr>
            <a:xfrm>
              <a:off x="222369" y="2767088"/>
              <a:ext cx="2208716" cy="2392068"/>
              <a:chOff x="185136" y="2788367"/>
              <a:chExt cx="2269364" cy="2392068"/>
            </a:xfrm>
          </p:grpSpPr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44D7A6A7-FE4F-47C7-8F08-C4557AAE72EB}"/>
                  </a:ext>
                </a:extLst>
              </p:cNvPr>
              <p:cNvSpPr txBox="1"/>
              <p:nvPr/>
            </p:nvSpPr>
            <p:spPr>
              <a:xfrm>
                <a:off x="185136" y="2788367"/>
                <a:ext cx="2269364" cy="23920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</a:t>
                </a:r>
                <a:r>
                  <a:rPr lang="en-US" sz="32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42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32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 8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32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</a:t>
                </a:r>
                <a:endParaRPr lang="en-US" sz="3200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72F42697-660C-4C73-A836-7C6721025806}"/>
                  </a:ext>
                </a:extLst>
              </p:cNvPr>
              <p:cNvSpPr txBox="1"/>
              <p:nvPr/>
            </p:nvSpPr>
            <p:spPr>
              <a:xfrm>
                <a:off x="1185486" y="3381213"/>
                <a:ext cx="350729" cy="5615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solidFill>
                      <a:srgbClr val="002060"/>
                    </a:solidFill>
                  </a:rPr>
                  <a:t>-</a:t>
                </a:r>
              </a:p>
            </p:txBody>
          </p: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8C4C5CDB-7597-46B9-8A0E-6ABA93086B01}"/>
                  </a:ext>
                </a:extLst>
              </p:cNvPr>
              <p:cNvCxnSpPr/>
              <p:nvPr/>
            </p:nvCxnSpPr>
            <p:spPr>
              <a:xfrm>
                <a:off x="1486297" y="4455467"/>
                <a:ext cx="803156" cy="4382"/>
              </a:xfrm>
              <a:prstGeom prst="line">
                <a:avLst/>
              </a:prstGeom>
              <a:ln w="19050">
                <a:solidFill>
                  <a:srgbClr val="002060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</p:grpSp>
      <p:pic>
        <p:nvPicPr>
          <p:cNvPr id="26" name="Picture 25">
            <a:extLst>
              <a:ext uri="{FF2B5EF4-FFF2-40B4-BE49-F238E27FC236}">
                <a16:creationId xmlns:a16="http://schemas.microsoft.com/office/drawing/2014/main" id="{1BD88DE5-145E-433A-91E3-421AF00766D1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42288" y="74188"/>
            <a:ext cx="3136971" cy="1164459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C4DCDD24-2844-4F6E-85D3-F733AC72DD00}"/>
              </a:ext>
            </a:extLst>
          </p:cNvPr>
          <p:cNvSpPr txBox="1"/>
          <p:nvPr/>
        </p:nvSpPr>
        <p:spPr>
          <a:xfrm>
            <a:off x="1810072" y="4255249"/>
            <a:ext cx="7579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34</a:t>
            </a:r>
          </a:p>
        </p:txBody>
      </p:sp>
      <p:sp>
        <p:nvSpPr>
          <p:cNvPr id="49" name="MH_Other_2">
            <a:extLst>
              <a:ext uri="{FF2B5EF4-FFF2-40B4-BE49-F238E27FC236}">
                <a16:creationId xmlns:a16="http://schemas.microsoft.com/office/drawing/2014/main" id="{656DBAB3-0413-4638-9DCF-02F354651E24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182821" y="1042337"/>
            <a:ext cx="724300" cy="724387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Autofit/>
          </a:bodyPr>
          <a:lstStyle/>
          <a:p>
            <a:pPr algn="ctr">
              <a:defRPr/>
            </a:pPr>
            <a:r>
              <a:rPr lang="en-US" altLang="zh-CN" sz="3200" b="1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1</a:t>
            </a:r>
            <a:endParaRPr lang="zh-CN" altLang="en-US" sz="3200" b="1" dirty="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2229AE87-1885-482C-9463-D906B015386F}"/>
              </a:ext>
            </a:extLst>
          </p:cNvPr>
          <p:cNvGrpSpPr/>
          <p:nvPr/>
        </p:nvGrpSpPr>
        <p:grpSpPr>
          <a:xfrm>
            <a:off x="3239722" y="1542360"/>
            <a:ext cx="2459105" cy="3787561"/>
            <a:chOff x="222369" y="1542360"/>
            <a:chExt cx="2899764" cy="4064987"/>
          </a:xfrm>
        </p:grpSpPr>
        <p:pic>
          <p:nvPicPr>
            <p:cNvPr id="51" name="图片 10245" descr="22">
              <a:extLst>
                <a:ext uri="{FF2B5EF4-FFF2-40B4-BE49-F238E27FC236}">
                  <a16:creationId xmlns:a16="http://schemas.microsoft.com/office/drawing/2014/main" id="{978EC773-DBE7-4F40-A288-AD4C64B03F4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21342" y="1542360"/>
              <a:ext cx="2400791" cy="4064987"/>
            </a:xfrm>
            <a:prstGeom prst="rect">
              <a:avLst/>
            </a:prstGeom>
            <a:noFill/>
            <a:ln w="9525">
              <a:noFill/>
            </a:ln>
          </p:spPr>
        </p:pic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7FFE2556-F712-4F5E-A7B9-F3068C6708C3}"/>
                </a:ext>
              </a:extLst>
            </p:cNvPr>
            <p:cNvGrpSpPr/>
            <p:nvPr/>
          </p:nvGrpSpPr>
          <p:grpSpPr>
            <a:xfrm>
              <a:off x="222369" y="2767088"/>
              <a:ext cx="2208716" cy="2392068"/>
              <a:chOff x="185136" y="2788367"/>
              <a:chExt cx="2269364" cy="2392068"/>
            </a:xfrm>
          </p:grpSpPr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96DC5AEA-D7EA-491E-A654-8CDA043D13FB}"/>
                  </a:ext>
                </a:extLst>
              </p:cNvPr>
              <p:cNvSpPr txBox="1"/>
              <p:nvPr/>
            </p:nvSpPr>
            <p:spPr>
              <a:xfrm>
                <a:off x="185136" y="2788367"/>
                <a:ext cx="2269364" cy="23920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</a:t>
                </a:r>
                <a:r>
                  <a:rPr lang="en-US" sz="32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56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32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 9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32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</a:t>
                </a:r>
                <a:endParaRPr lang="en-US" sz="3200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43329F2A-2AD0-49E3-94C4-5E5E32FCFFB4}"/>
                  </a:ext>
                </a:extLst>
              </p:cNvPr>
              <p:cNvSpPr txBox="1"/>
              <p:nvPr/>
            </p:nvSpPr>
            <p:spPr>
              <a:xfrm>
                <a:off x="1185486" y="3381213"/>
                <a:ext cx="350729" cy="5615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solidFill>
                      <a:srgbClr val="002060"/>
                    </a:solidFill>
                  </a:rPr>
                  <a:t>-</a:t>
                </a:r>
              </a:p>
            </p:txBody>
          </p:sp>
          <p:cxnSp>
            <p:nvCxnSpPr>
              <p:cNvPr id="55" name="Straight Connector 54">
                <a:extLst>
                  <a:ext uri="{FF2B5EF4-FFF2-40B4-BE49-F238E27FC236}">
                    <a16:creationId xmlns:a16="http://schemas.microsoft.com/office/drawing/2014/main" id="{F0FD9895-60C8-47E9-969F-9693639B41EB}"/>
                  </a:ext>
                </a:extLst>
              </p:cNvPr>
              <p:cNvCxnSpPr/>
              <p:nvPr/>
            </p:nvCxnSpPr>
            <p:spPr>
              <a:xfrm>
                <a:off x="1486297" y="4455467"/>
                <a:ext cx="803156" cy="4382"/>
              </a:xfrm>
              <a:prstGeom prst="line">
                <a:avLst/>
              </a:prstGeom>
              <a:ln w="19050">
                <a:solidFill>
                  <a:srgbClr val="002060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</p:grpSp>
      <p:sp>
        <p:nvSpPr>
          <p:cNvPr id="56" name="TextBox 55">
            <a:extLst>
              <a:ext uri="{FF2B5EF4-FFF2-40B4-BE49-F238E27FC236}">
                <a16:creationId xmlns:a16="http://schemas.microsoft.com/office/drawing/2014/main" id="{B2CEFCD2-87B2-4109-8E3C-F90818D025D6}"/>
              </a:ext>
            </a:extLst>
          </p:cNvPr>
          <p:cNvSpPr txBox="1"/>
          <p:nvPr/>
        </p:nvSpPr>
        <p:spPr>
          <a:xfrm>
            <a:off x="4386765" y="4255249"/>
            <a:ext cx="7579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47</a:t>
            </a:r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id="{4585521A-F675-43A8-B2FA-19A961D97823}"/>
              </a:ext>
            </a:extLst>
          </p:cNvPr>
          <p:cNvGrpSpPr/>
          <p:nvPr/>
        </p:nvGrpSpPr>
        <p:grpSpPr>
          <a:xfrm>
            <a:off x="5879208" y="1542360"/>
            <a:ext cx="2459105" cy="3787561"/>
            <a:chOff x="222369" y="1542360"/>
            <a:chExt cx="2899764" cy="4064987"/>
          </a:xfrm>
        </p:grpSpPr>
        <p:pic>
          <p:nvPicPr>
            <p:cNvPr id="58" name="图片 10245" descr="22">
              <a:extLst>
                <a:ext uri="{FF2B5EF4-FFF2-40B4-BE49-F238E27FC236}">
                  <a16:creationId xmlns:a16="http://schemas.microsoft.com/office/drawing/2014/main" id="{0B8E5273-77D4-4EB6-BBBE-C17906F8DF0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21342" y="1542360"/>
              <a:ext cx="2400791" cy="4064987"/>
            </a:xfrm>
            <a:prstGeom prst="rect">
              <a:avLst/>
            </a:prstGeom>
            <a:noFill/>
            <a:ln w="9525">
              <a:noFill/>
            </a:ln>
          </p:spPr>
        </p:pic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04132559-3BF6-4046-803F-04DC1163D98E}"/>
                </a:ext>
              </a:extLst>
            </p:cNvPr>
            <p:cNvGrpSpPr/>
            <p:nvPr/>
          </p:nvGrpSpPr>
          <p:grpSpPr>
            <a:xfrm>
              <a:off x="222369" y="2767088"/>
              <a:ext cx="2208716" cy="2392068"/>
              <a:chOff x="185136" y="2788367"/>
              <a:chExt cx="2269364" cy="2392068"/>
            </a:xfrm>
          </p:grpSpPr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55766144-4A55-4410-A10C-31C76EE16DB4}"/>
                  </a:ext>
                </a:extLst>
              </p:cNvPr>
              <p:cNvSpPr txBox="1"/>
              <p:nvPr/>
            </p:nvSpPr>
            <p:spPr>
              <a:xfrm>
                <a:off x="185136" y="2788367"/>
                <a:ext cx="2269364" cy="23920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</a:t>
                </a:r>
                <a:r>
                  <a:rPr lang="en-US" sz="32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60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32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 5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32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</a:t>
                </a:r>
                <a:endParaRPr lang="en-US" sz="3200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3E8141AE-CE6D-4479-9B4B-31278831756A}"/>
                  </a:ext>
                </a:extLst>
              </p:cNvPr>
              <p:cNvSpPr txBox="1"/>
              <p:nvPr/>
            </p:nvSpPr>
            <p:spPr>
              <a:xfrm>
                <a:off x="1185486" y="3381213"/>
                <a:ext cx="350729" cy="5615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solidFill>
                      <a:srgbClr val="002060"/>
                    </a:solidFill>
                  </a:rPr>
                  <a:t>-</a:t>
                </a:r>
              </a:p>
            </p:txBody>
          </p:sp>
          <p:cxnSp>
            <p:nvCxnSpPr>
              <p:cNvPr id="62" name="Straight Connector 61">
                <a:extLst>
                  <a:ext uri="{FF2B5EF4-FFF2-40B4-BE49-F238E27FC236}">
                    <a16:creationId xmlns:a16="http://schemas.microsoft.com/office/drawing/2014/main" id="{62F72E7C-741F-453C-8364-4CF9A06A47DC}"/>
                  </a:ext>
                </a:extLst>
              </p:cNvPr>
              <p:cNvCxnSpPr/>
              <p:nvPr/>
            </p:nvCxnSpPr>
            <p:spPr>
              <a:xfrm>
                <a:off x="1486297" y="4455467"/>
                <a:ext cx="803156" cy="4382"/>
              </a:xfrm>
              <a:prstGeom prst="line">
                <a:avLst/>
              </a:prstGeom>
              <a:ln w="19050">
                <a:solidFill>
                  <a:srgbClr val="002060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</p:grpSp>
      <p:sp>
        <p:nvSpPr>
          <p:cNvPr id="63" name="TextBox 62">
            <a:extLst>
              <a:ext uri="{FF2B5EF4-FFF2-40B4-BE49-F238E27FC236}">
                <a16:creationId xmlns:a16="http://schemas.microsoft.com/office/drawing/2014/main" id="{A8DA5653-DE38-4C2C-BE6A-1433C79E5231}"/>
              </a:ext>
            </a:extLst>
          </p:cNvPr>
          <p:cNvSpPr txBox="1"/>
          <p:nvPr/>
        </p:nvSpPr>
        <p:spPr>
          <a:xfrm>
            <a:off x="7026251" y="4255249"/>
            <a:ext cx="7579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55</a:t>
            </a:r>
          </a:p>
        </p:txBody>
      </p:sp>
      <p:grpSp>
        <p:nvGrpSpPr>
          <p:cNvPr id="64" name="Group 63">
            <a:extLst>
              <a:ext uri="{FF2B5EF4-FFF2-40B4-BE49-F238E27FC236}">
                <a16:creationId xmlns:a16="http://schemas.microsoft.com/office/drawing/2014/main" id="{B4CD2FF0-1915-4DE8-8674-E4A60C9B6626}"/>
              </a:ext>
            </a:extLst>
          </p:cNvPr>
          <p:cNvGrpSpPr/>
          <p:nvPr/>
        </p:nvGrpSpPr>
        <p:grpSpPr>
          <a:xfrm>
            <a:off x="8496061" y="1542360"/>
            <a:ext cx="2459105" cy="3787561"/>
            <a:chOff x="222369" y="1542360"/>
            <a:chExt cx="2899764" cy="4064987"/>
          </a:xfrm>
        </p:grpSpPr>
        <p:pic>
          <p:nvPicPr>
            <p:cNvPr id="65" name="图片 10245" descr="22">
              <a:extLst>
                <a:ext uri="{FF2B5EF4-FFF2-40B4-BE49-F238E27FC236}">
                  <a16:creationId xmlns:a16="http://schemas.microsoft.com/office/drawing/2014/main" id="{140182BB-AAE1-4825-AA24-2FCD3EE0CC1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21342" y="1542360"/>
              <a:ext cx="2400791" cy="4064987"/>
            </a:xfrm>
            <a:prstGeom prst="rect">
              <a:avLst/>
            </a:prstGeom>
            <a:noFill/>
            <a:ln w="9525">
              <a:noFill/>
            </a:ln>
          </p:spPr>
        </p:pic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7E27B51F-27DC-4E79-B806-F2FE8CF79C4D}"/>
                </a:ext>
              </a:extLst>
            </p:cNvPr>
            <p:cNvGrpSpPr/>
            <p:nvPr/>
          </p:nvGrpSpPr>
          <p:grpSpPr>
            <a:xfrm>
              <a:off x="222369" y="2767088"/>
              <a:ext cx="2208716" cy="2392068"/>
              <a:chOff x="185136" y="2788367"/>
              <a:chExt cx="2269364" cy="2392068"/>
            </a:xfrm>
          </p:grpSpPr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FBFDE801-AF82-45DD-9D92-9B383C27752D}"/>
                  </a:ext>
                </a:extLst>
              </p:cNvPr>
              <p:cNvSpPr txBox="1"/>
              <p:nvPr/>
            </p:nvSpPr>
            <p:spPr>
              <a:xfrm>
                <a:off x="185136" y="2788367"/>
                <a:ext cx="2269364" cy="23920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</a:t>
                </a:r>
                <a:r>
                  <a:rPr lang="en-US" sz="32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75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32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 6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32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</a:t>
                </a:r>
                <a:endParaRPr lang="en-US" sz="3200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1D57DC21-14AC-4DB9-B203-114DAD3D7235}"/>
                  </a:ext>
                </a:extLst>
              </p:cNvPr>
              <p:cNvSpPr txBox="1"/>
              <p:nvPr/>
            </p:nvSpPr>
            <p:spPr>
              <a:xfrm>
                <a:off x="1185486" y="3381213"/>
                <a:ext cx="350729" cy="5615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solidFill>
                      <a:srgbClr val="002060"/>
                    </a:solidFill>
                  </a:rPr>
                  <a:t>-</a:t>
                </a:r>
              </a:p>
            </p:txBody>
          </p:sp>
          <p:cxnSp>
            <p:nvCxnSpPr>
              <p:cNvPr id="69" name="Straight Connector 68">
                <a:extLst>
                  <a:ext uri="{FF2B5EF4-FFF2-40B4-BE49-F238E27FC236}">
                    <a16:creationId xmlns:a16="http://schemas.microsoft.com/office/drawing/2014/main" id="{5CEDF101-F68A-41EA-ABC2-312465F38868}"/>
                  </a:ext>
                </a:extLst>
              </p:cNvPr>
              <p:cNvCxnSpPr/>
              <p:nvPr/>
            </p:nvCxnSpPr>
            <p:spPr>
              <a:xfrm>
                <a:off x="1486297" y="4455467"/>
                <a:ext cx="803156" cy="4382"/>
              </a:xfrm>
              <a:prstGeom prst="line">
                <a:avLst/>
              </a:prstGeom>
              <a:ln w="19050">
                <a:solidFill>
                  <a:srgbClr val="002060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</p:grpSp>
      <p:sp>
        <p:nvSpPr>
          <p:cNvPr id="70" name="TextBox 69">
            <a:extLst>
              <a:ext uri="{FF2B5EF4-FFF2-40B4-BE49-F238E27FC236}">
                <a16:creationId xmlns:a16="http://schemas.microsoft.com/office/drawing/2014/main" id="{68E17EEC-2177-42EF-95F9-E7EC7A9E9694}"/>
              </a:ext>
            </a:extLst>
          </p:cNvPr>
          <p:cNvSpPr txBox="1"/>
          <p:nvPr/>
        </p:nvSpPr>
        <p:spPr>
          <a:xfrm>
            <a:off x="9643104" y="4255249"/>
            <a:ext cx="7579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69</a:t>
            </a:r>
          </a:p>
        </p:txBody>
      </p:sp>
    </p:spTree>
    <p:extLst>
      <p:ext uri="{BB962C8B-B14F-4D97-AF65-F5344CB8AC3E}">
        <p14:creationId xmlns:p14="http://schemas.microsoft.com/office/powerpoint/2010/main" val="3069578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48" grpId="0"/>
      <p:bldP spid="49" grpId="0" animBg="1"/>
      <p:bldP spid="56" grpId="0"/>
      <p:bldP spid="63" grpId="0"/>
      <p:bldP spid="7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134471" y="121024"/>
            <a:ext cx="11944115" cy="6602506"/>
            <a:chOff x="134471" y="121024"/>
            <a:chExt cx="11944115" cy="6602506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134471" y="121024"/>
              <a:ext cx="11944115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134471" y="6723530"/>
              <a:ext cx="11944115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134471" y="121024"/>
              <a:ext cx="0" cy="6602506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12078586" y="121024"/>
              <a:ext cx="0" cy="6602506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9" name="图片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2496" y="4918465"/>
            <a:ext cx="1879504" cy="1766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37348" t="19463" b="18295"/>
          <a:stretch/>
        </p:blipFill>
        <p:spPr>
          <a:xfrm rot="850378">
            <a:off x="9886941" y="193124"/>
            <a:ext cx="2730613" cy="698144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4"/>
          <a:srcRect l="37348" t="19463" b="18295"/>
          <a:stretch/>
        </p:blipFill>
        <p:spPr>
          <a:xfrm rot="2528252">
            <a:off x="10352627" y="524666"/>
            <a:ext cx="2215728" cy="698144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6949" y="5258625"/>
            <a:ext cx="1721224" cy="1599375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8FB8E6B1-2EE5-494B-8DCB-398A72C10D4D}"/>
              </a:ext>
            </a:extLst>
          </p:cNvPr>
          <p:cNvGrpSpPr/>
          <p:nvPr/>
        </p:nvGrpSpPr>
        <p:grpSpPr>
          <a:xfrm>
            <a:off x="331822" y="370441"/>
            <a:ext cx="3834239" cy="705990"/>
            <a:chOff x="30507" y="1382937"/>
            <a:chExt cx="3834239" cy="705990"/>
          </a:xfrm>
        </p:grpSpPr>
        <p:sp>
          <p:nvSpPr>
            <p:cNvPr id="15" name="MH_Other_2">
              <a:extLst>
                <a:ext uri="{FF2B5EF4-FFF2-40B4-BE49-F238E27FC236}">
                  <a16:creationId xmlns:a16="http://schemas.microsoft.com/office/drawing/2014/main" id="{25CECE5B-0433-4F33-8DF0-558988E9257C}"/>
                </a:ext>
              </a:extLst>
            </p:cNvPr>
            <p:cNvSpPr/>
            <p:nvPr>
              <p:custDataLst>
                <p:tags r:id="rId1"/>
              </p:custDataLst>
            </p:nvPr>
          </p:nvSpPr>
          <p:spPr>
            <a:xfrm>
              <a:off x="30507" y="1382937"/>
              <a:ext cx="728786" cy="70599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>
              <a:noAutofit/>
            </a:bodyPr>
            <a:lstStyle/>
            <a:p>
              <a:pPr algn="ctr">
                <a:defRPr/>
              </a:pPr>
              <a:r>
                <a:rPr lang="en-US" altLang="zh-CN" sz="3200" b="1" dirty="0">
                  <a:solidFill>
                    <a:srgbClr val="FFFFFF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2</a:t>
              </a:r>
              <a:endParaRPr lang="zh-CN" altLang="en-US" sz="3200" b="1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CF5C6FD5-2FA1-48FC-B9F9-18E501120664}"/>
                </a:ext>
              </a:extLst>
            </p:cNvPr>
            <p:cNvSpPr txBox="1"/>
            <p:nvPr/>
          </p:nvSpPr>
          <p:spPr>
            <a:xfrm>
              <a:off x="926121" y="1498478"/>
              <a:ext cx="293862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Đặt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rồi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3C8969E-84A2-4E22-8B28-1EB388E97914}"/>
              </a:ext>
            </a:extLst>
          </p:cNvPr>
          <p:cNvGrpSpPr/>
          <p:nvPr/>
        </p:nvGrpSpPr>
        <p:grpSpPr>
          <a:xfrm>
            <a:off x="561091" y="1464513"/>
            <a:ext cx="2470807" cy="1019107"/>
            <a:chOff x="426465" y="1925389"/>
            <a:chExt cx="2470807" cy="1019107"/>
          </a:xfrm>
        </p:grpSpPr>
        <p:pic>
          <p:nvPicPr>
            <p:cNvPr id="18" name="图片 31755" descr="1-22">
              <a:extLst>
                <a:ext uri="{FF2B5EF4-FFF2-40B4-BE49-F238E27FC236}">
                  <a16:creationId xmlns:a16="http://schemas.microsoft.com/office/drawing/2014/main" id="{5CF5F789-E6FA-408D-BA29-F7B49C1149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r="44712"/>
            <a:stretch/>
          </p:blipFill>
          <p:spPr>
            <a:xfrm>
              <a:off x="426465" y="1925389"/>
              <a:ext cx="2470807" cy="1019107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CC1C372B-742D-4756-A442-F501C98C587F}"/>
                </a:ext>
              </a:extLst>
            </p:cNvPr>
            <p:cNvSpPr txBox="1"/>
            <p:nvPr/>
          </p:nvSpPr>
          <p:spPr>
            <a:xfrm>
              <a:off x="1296703" y="2173332"/>
              <a:ext cx="1552931" cy="584775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64 - 8 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D5D2CE8-9C33-484F-8EAC-FA69DEABFB23}"/>
              </a:ext>
            </a:extLst>
          </p:cNvPr>
          <p:cNvGrpSpPr/>
          <p:nvPr/>
        </p:nvGrpSpPr>
        <p:grpSpPr>
          <a:xfrm>
            <a:off x="3423776" y="1464513"/>
            <a:ext cx="2470807" cy="1019107"/>
            <a:chOff x="426465" y="1925389"/>
            <a:chExt cx="2470807" cy="1019107"/>
          </a:xfrm>
        </p:grpSpPr>
        <p:pic>
          <p:nvPicPr>
            <p:cNvPr id="24" name="图片 31755" descr="1-22">
              <a:extLst>
                <a:ext uri="{FF2B5EF4-FFF2-40B4-BE49-F238E27FC236}">
                  <a16:creationId xmlns:a16="http://schemas.microsoft.com/office/drawing/2014/main" id="{5AE911EE-9829-4A10-9D38-9D4DFB42BB8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r="44712"/>
            <a:stretch/>
          </p:blipFill>
          <p:spPr>
            <a:xfrm>
              <a:off x="426465" y="1925389"/>
              <a:ext cx="2470807" cy="1019107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49770709-55DF-4E34-A32F-991F5B3C84AE}"/>
                </a:ext>
              </a:extLst>
            </p:cNvPr>
            <p:cNvSpPr txBox="1"/>
            <p:nvPr/>
          </p:nvSpPr>
          <p:spPr>
            <a:xfrm>
              <a:off x="1296703" y="2173332"/>
              <a:ext cx="1552931" cy="584775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70 - 7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FB9CB6E7-8A64-4BBB-B1DB-90EF6E060C46}"/>
              </a:ext>
            </a:extLst>
          </p:cNvPr>
          <p:cNvGrpSpPr/>
          <p:nvPr/>
        </p:nvGrpSpPr>
        <p:grpSpPr>
          <a:xfrm>
            <a:off x="6210519" y="1464513"/>
            <a:ext cx="2470807" cy="1019107"/>
            <a:chOff x="426465" y="1925389"/>
            <a:chExt cx="2470807" cy="1019107"/>
          </a:xfrm>
        </p:grpSpPr>
        <p:pic>
          <p:nvPicPr>
            <p:cNvPr id="27" name="图片 31755" descr="1-22">
              <a:extLst>
                <a:ext uri="{FF2B5EF4-FFF2-40B4-BE49-F238E27FC236}">
                  <a16:creationId xmlns:a16="http://schemas.microsoft.com/office/drawing/2014/main" id="{EB57A618-6837-4620-8DBF-2FDE33E87ED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r="44712"/>
            <a:stretch/>
          </p:blipFill>
          <p:spPr>
            <a:xfrm>
              <a:off x="426465" y="1925389"/>
              <a:ext cx="2470807" cy="1019107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7023D50C-4165-4C9C-855E-2BCB15A6F116}"/>
                </a:ext>
              </a:extLst>
            </p:cNvPr>
            <p:cNvSpPr txBox="1"/>
            <p:nvPr/>
          </p:nvSpPr>
          <p:spPr>
            <a:xfrm>
              <a:off x="1296703" y="2173332"/>
              <a:ext cx="1552931" cy="584775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83 - 4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2D2DAFAE-D337-45D6-8225-A05951EB9094}"/>
              </a:ext>
            </a:extLst>
          </p:cNvPr>
          <p:cNvGrpSpPr/>
          <p:nvPr/>
        </p:nvGrpSpPr>
        <p:grpSpPr>
          <a:xfrm>
            <a:off x="8997257" y="1449999"/>
            <a:ext cx="2470807" cy="1019107"/>
            <a:chOff x="426465" y="1925389"/>
            <a:chExt cx="2470807" cy="1019107"/>
          </a:xfrm>
        </p:grpSpPr>
        <p:pic>
          <p:nvPicPr>
            <p:cNvPr id="30" name="图片 31755" descr="1-22">
              <a:extLst>
                <a:ext uri="{FF2B5EF4-FFF2-40B4-BE49-F238E27FC236}">
                  <a16:creationId xmlns:a16="http://schemas.microsoft.com/office/drawing/2014/main" id="{F8AA5191-A655-44D8-9BF1-29BDDE11A62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r="44712"/>
            <a:stretch/>
          </p:blipFill>
          <p:spPr>
            <a:xfrm>
              <a:off x="426465" y="1925389"/>
              <a:ext cx="2470807" cy="1019107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4F9C5CE6-B2C0-4582-88B5-CA2059F45020}"/>
                </a:ext>
              </a:extLst>
            </p:cNvPr>
            <p:cNvSpPr txBox="1"/>
            <p:nvPr/>
          </p:nvSpPr>
          <p:spPr>
            <a:xfrm>
              <a:off x="1296703" y="2173332"/>
              <a:ext cx="1552931" cy="584775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41 - 5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C46AF890-698D-4070-8C6A-52C123BFFE9B}"/>
              </a:ext>
            </a:extLst>
          </p:cNvPr>
          <p:cNvGrpSpPr/>
          <p:nvPr/>
        </p:nvGrpSpPr>
        <p:grpSpPr>
          <a:xfrm>
            <a:off x="211994" y="2624660"/>
            <a:ext cx="3010393" cy="2901557"/>
            <a:chOff x="694811" y="2614106"/>
            <a:chExt cx="3010393" cy="2901557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C1E85CAB-A29E-4773-BFED-783D908C992E}"/>
                </a:ext>
              </a:extLst>
            </p:cNvPr>
            <p:cNvGrpSpPr/>
            <p:nvPr/>
          </p:nvGrpSpPr>
          <p:grpSpPr>
            <a:xfrm>
              <a:off x="694811" y="2614106"/>
              <a:ext cx="3010393" cy="2585323"/>
              <a:chOff x="69510" y="2570288"/>
              <a:chExt cx="3010393" cy="2585323"/>
            </a:xfrm>
          </p:grpSpPr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BCDF4FC5-20AC-4650-A5C9-C7D692B34D6D}"/>
                  </a:ext>
                </a:extLst>
              </p:cNvPr>
              <p:cNvSpPr txBox="1"/>
              <p:nvPr/>
            </p:nvSpPr>
            <p:spPr>
              <a:xfrm>
                <a:off x="69510" y="2570288"/>
                <a:ext cx="3010393" cy="25853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6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 64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36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   8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36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 </a:t>
                </a:r>
                <a:endParaRPr lang="en-US" sz="2800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002622BA-B2A1-4A86-B30E-8C812EA91E5E}"/>
                  </a:ext>
                </a:extLst>
              </p:cNvPr>
              <p:cNvSpPr txBox="1"/>
              <p:nvPr/>
            </p:nvSpPr>
            <p:spPr>
              <a:xfrm>
                <a:off x="1200943" y="3246315"/>
                <a:ext cx="35072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solidFill>
                      <a:srgbClr val="FF0000"/>
                    </a:solidFill>
                  </a:rPr>
                  <a:t>-</a:t>
                </a:r>
              </a:p>
            </p:txBody>
          </p:sp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E7F0120D-0483-4D6E-9E70-301F286249D6}"/>
                  </a:ext>
                </a:extLst>
              </p:cNvPr>
              <p:cNvCxnSpPr/>
              <p:nvPr/>
            </p:nvCxnSpPr>
            <p:spPr>
              <a:xfrm>
                <a:off x="1621128" y="4241783"/>
                <a:ext cx="669898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FA42E2ED-B936-4A15-955D-153F3D9F834F}"/>
                </a:ext>
              </a:extLst>
            </p:cNvPr>
            <p:cNvSpPr txBox="1"/>
            <p:nvPr/>
          </p:nvSpPr>
          <p:spPr>
            <a:xfrm>
              <a:off x="2124917" y="4438445"/>
              <a:ext cx="753732" cy="10772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56</a:t>
              </a:r>
            </a:p>
            <a:p>
              <a:endPara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2504E661-6EC3-47D1-A534-230A20494D94}"/>
              </a:ext>
            </a:extLst>
          </p:cNvPr>
          <p:cNvGrpSpPr/>
          <p:nvPr/>
        </p:nvGrpSpPr>
        <p:grpSpPr>
          <a:xfrm>
            <a:off x="2978652" y="2639174"/>
            <a:ext cx="3010393" cy="2922881"/>
            <a:chOff x="3167649" y="2628620"/>
            <a:chExt cx="3010393" cy="2922881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D5F90FD4-FC4A-438F-A71C-CCCAAF7E1509}"/>
                </a:ext>
              </a:extLst>
            </p:cNvPr>
            <p:cNvGrpSpPr/>
            <p:nvPr/>
          </p:nvGrpSpPr>
          <p:grpSpPr>
            <a:xfrm>
              <a:off x="3167649" y="2628620"/>
              <a:ext cx="3010393" cy="2585323"/>
              <a:chOff x="69510" y="2570288"/>
              <a:chExt cx="3010393" cy="2585323"/>
            </a:xfrm>
          </p:grpSpPr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1E70FBA4-286F-4A76-B46A-03E30BDAB0A5}"/>
                  </a:ext>
                </a:extLst>
              </p:cNvPr>
              <p:cNvSpPr txBox="1"/>
              <p:nvPr/>
            </p:nvSpPr>
            <p:spPr>
              <a:xfrm>
                <a:off x="69510" y="2570288"/>
                <a:ext cx="3010393" cy="25853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6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 70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36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   7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36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 </a:t>
                </a:r>
                <a:endParaRPr lang="en-US" sz="2800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656D36C9-4F1E-4851-A9E1-A2AC2CD91CDC}"/>
                  </a:ext>
                </a:extLst>
              </p:cNvPr>
              <p:cNvSpPr txBox="1"/>
              <p:nvPr/>
            </p:nvSpPr>
            <p:spPr>
              <a:xfrm>
                <a:off x="1200943" y="3246315"/>
                <a:ext cx="35072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solidFill>
                      <a:srgbClr val="FF0000"/>
                    </a:solidFill>
                  </a:rPr>
                  <a:t>-</a:t>
                </a:r>
              </a:p>
            </p:txBody>
          </p: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AD466C95-73A1-495F-9FB8-F7E650CCC4BD}"/>
                  </a:ext>
                </a:extLst>
              </p:cNvPr>
              <p:cNvCxnSpPr/>
              <p:nvPr/>
            </p:nvCxnSpPr>
            <p:spPr>
              <a:xfrm>
                <a:off x="1621128" y="4241783"/>
                <a:ext cx="669898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31684A64-4C95-4310-AF5C-C06619BCE5CC}"/>
                </a:ext>
              </a:extLst>
            </p:cNvPr>
            <p:cNvSpPr txBox="1"/>
            <p:nvPr/>
          </p:nvSpPr>
          <p:spPr>
            <a:xfrm>
              <a:off x="4615741" y="4474283"/>
              <a:ext cx="753732" cy="10772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63</a:t>
              </a:r>
            </a:p>
            <a:p>
              <a:endPara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4D0E14E4-78C6-4FAE-A848-C58B7F20D4BA}"/>
              </a:ext>
            </a:extLst>
          </p:cNvPr>
          <p:cNvGrpSpPr/>
          <p:nvPr/>
        </p:nvGrpSpPr>
        <p:grpSpPr>
          <a:xfrm>
            <a:off x="5827266" y="2602509"/>
            <a:ext cx="2799454" cy="2903878"/>
            <a:chOff x="5782977" y="2591955"/>
            <a:chExt cx="2799454" cy="2903878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5E3EB6E3-C062-44D6-AEDD-1A177E91B285}"/>
                </a:ext>
              </a:extLst>
            </p:cNvPr>
            <p:cNvGrpSpPr/>
            <p:nvPr/>
          </p:nvGrpSpPr>
          <p:grpSpPr>
            <a:xfrm>
              <a:off x="5782977" y="2591955"/>
              <a:ext cx="2799454" cy="2585323"/>
              <a:chOff x="12571" y="2533623"/>
              <a:chExt cx="2799454" cy="2585323"/>
            </a:xfrm>
          </p:grpSpPr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DD89FB4F-3AA5-4C83-BC6D-4C2059DF3EDE}"/>
                  </a:ext>
                </a:extLst>
              </p:cNvPr>
              <p:cNvSpPr txBox="1"/>
              <p:nvPr/>
            </p:nvSpPr>
            <p:spPr>
              <a:xfrm>
                <a:off x="12571" y="2533623"/>
                <a:ext cx="2799454" cy="25853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6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 83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36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   4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36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 </a:t>
                </a:r>
                <a:endParaRPr lang="en-US" sz="3600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2A82121D-31A0-4AA1-AB4E-4C3320C82D99}"/>
                  </a:ext>
                </a:extLst>
              </p:cNvPr>
              <p:cNvSpPr txBox="1"/>
              <p:nvPr/>
            </p:nvSpPr>
            <p:spPr>
              <a:xfrm>
                <a:off x="1028306" y="3246315"/>
                <a:ext cx="55032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solidFill>
                      <a:srgbClr val="FF0000"/>
                    </a:solidFill>
                  </a:rPr>
                  <a:t>-</a:t>
                </a:r>
              </a:p>
            </p:txBody>
          </p:sp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FA198BC5-BD9E-44E1-B945-51C1F859E8FD}"/>
                  </a:ext>
                </a:extLst>
              </p:cNvPr>
              <p:cNvCxnSpPr/>
              <p:nvPr/>
            </p:nvCxnSpPr>
            <p:spPr>
              <a:xfrm>
                <a:off x="1548558" y="4186115"/>
                <a:ext cx="669898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972F738A-DF96-4252-8D94-16746608871F}"/>
                </a:ext>
              </a:extLst>
            </p:cNvPr>
            <p:cNvSpPr txBox="1"/>
            <p:nvPr/>
          </p:nvSpPr>
          <p:spPr>
            <a:xfrm>
              <a:off x="7225437" y="4418615"/>
              <a:ext cx="753732" cy="10772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79</a:t>
              </a:r>
            </a:p>
            <a:p>
              <a:endPara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FF9EA7F8-749C-4061-BB97-947C979B9407}"/>
              </a:ext>
            </a:extLst>
          </p:cNvPr>
          <p:cNvGrpSpPr/>
          <p:nvPr/>
        </p:nvGrpSpPr>
        <p:grpSpPr>
          <a:xfrm>
            <a:off x="8680174" y="2610846"/>
            <a:ext cx="2664961" cy="2951209"/>
            <a:chOff x="8205067" y="2600292"/>
            <a:chExt cx="2664961" cy="2951209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18777A37-48E4-4C6C-AB4A-656C9B156B01}"/>
                </a:ext>
              </a:extLst>
            </p:cNvPr>
            <p:cNvGrpSpPr/>
            <p:nvPr/>
          </p:nvGrpSpPr>
          <p:grpSpPr>
            <a:xfrm>
              <a:off x="8205067" y="2600292"/>
              <a:ext cx="2664961" cy="2585323"/>
              <a:chOff x="324576" y="2380500"/>
              <a:chExt cx="2664961" cy="2585323"/>
            </a:xfrm>
          </p:grpSpPr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A06583B3-D631-4D6B-9995-694355BFE837}"/>
                  </a:ext>
                </a:extLst>
              </p:cNvPr>
              <p:cNvSpPr txBox="1"/>
              <p:nvPr/>
            </p:nvSpPr>
            <p:spPr>
              <a:xfrm>
                <a:off x="324576" y="2380500"/>
                <a:ext cx="2664961" cy="25853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6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 41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36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   5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36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 </a:t>
                </a:r>
                <a:endParaRPr lang="en-US" sz="3600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75B9A11B-9357-45DE-96A0-BE0FC4912031}"/>
                  </a:ext>
                </a:extLst>
              </p:cNvPr>
              <p:cNvSpPr txBox="1"/>
              <p:nvPr/>
            </p:nvSpPr>
            <p:spPr>
              <a:xfrm>
                <a:off x="1510719" y="3121595"/>
                <a:ext cx="35072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solidFill>
                      <a:srgbClr val="FF0000"/>
                    </a:solidFill>
                  </a:rPr>
                  <a:t>-</a:t>
                </a:r>
              </a:p>
            </p:txBody>
          </p:sp>
          <p:cxnSp>
            <p:nvCxnSpPr>
              <p:cNvPr id="55" name="Straight Connector 54">
                <a:extLst>
                  <a:ext uri="{FF2B5EF4-FFF2-40B4-BE49-F238E27FC236}">
                    <a16:creationId xmlns:a16="http://schemas.microsoft.com/office/drawing/2014/main" id="{91435552-50F8-4BDE-B00B-3454679BC11E}"/>
                  </a:ext>
                </a:extLst>
              </p:cNvPr>
              <p:cNvCxnSpPr/>
              <p:nvPr/>
            </p:nvCxnSpPr>
            <p:spPr>
              <a:xfrm>
                <a:off x="1865539" y="4070438"/>
                <a:ext cx="669898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4E73AFDD-42BB-4B19-A8F7-75DB8D8E181A}"/>
                </a:ext>
              </a:extLst>
            </p:cNvPr>
            <p:cNvSpPr txBox="1"/>
            <p:nvPr/>
          </p:nvSpPr>
          <p:spPr>
            <a:xfrm>
              <a:off x="9660571" y="4474283"/>
              <a:ext cx="753732" cy="10772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36</a:t>
              </a:r>
            </a:p>
            <a:p>
              <a:endPara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42145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134471" y="121024"/>
            <a:ext cx="11944115" cy="6602506"/>
            <a:chOff x="134471" y="121024"/>
            <a:chExt cx="11944115" cy="6602506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134471" y="121024"/>
              <a:ext cx="11944115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134471" y="6723530"/>
              <a:ext cx="11944115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134471" y="121024"/>
              <a:ext cx="0" cy="6602506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12078586" y="121024"/>
              <a:ext cx="0" cy="6602506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9" name="图片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2496" y="4918465"/>
            <a:ext cx="1879504" cy="1766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37348" t="19463" b="18295"/>
          <a:stretch/>
        </p:blipFill>
        <p:spPr>
          <a:xfrm rot="850378">
            <a:off x="9886941" y="193124"/>
            <a:ext cx="2730613" cy="698144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4"/>
          <a:srcRect l="37348" t="19463" b="18295"/>
          <a:stretch/>
        </p:blipFill>
        <p:spPr>
          <a:xfrm rot="2528252">
            <a:off x="10352627" y="524666"/>
            <a:ext cx="2215728" cy="698144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0B98C516-A76A-42F9-952D-87A57836DE47}"/>
              </a:ext>
            </a:extLst>
          </p:cNvPr>
          <p:cNvGrpSpPr/>
          <p:nvPr/>
        </p:nvGrpSpPr>
        <p:grpSpPr>
          <a:xfrm>
            <a:off x="353396" y="159290"/>
            <a:ext cx="11287567" cy="1815882"/>
            <a:chOff x="52079" y="1498478"/>
            <a:chExt cx="11287567" cy="1815882"/>
          </a:xfrm>
        </p:grpSpPr>
        <p:sp>
          <p:nvSpPr>
            <p:cNvPr id="15" name="MH_Other_2">
              <a:extLst>
                <a:ext uri="{FF2B5EF4-FFF2-40B4-BE49-F238E27FC236}">
                  <a16:creationId xmlns:a16="http://schemas.microsoft.com/office/drawing/2014/main" id="{4800E5B4-64AF-4D9B-AB14-3B1C267102D3}"/>
                </a:ext>
              </a:extLst>
            </p:cNvPr>
            <p:cNvSpPr/>
            <p:nvPr>
              <p:custDataLst>
                <p:tags r:id="rId1"/>
              </p:custDataLst>
            </p:nvPr>
          </p:nvSpPr>
          <p:spPr>
            <a:xfrm>
              <a:off x="52079" y="1616607"/>
              <a:ext cx="728786" cy="70599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>
              <a:noAutofit/>
            </a:bodyPr>
            <a:lstStyle/>
            <a:p>
              <a:pPr algn="ctr">
                <a:defRPr/>
              </a:pPr>
              <a:r>
                <a:rPr lang="en-US" altLang="zh-CN" sz="3200" b="1" dirty="0">
                  <a:solidFill>
                    <a:srgbClr val="FFFFFF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3</a:t>
              </a:r>
              <a:endParaRPr lang="zh-CN" altLang="en-US" sz="3200" b="1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D392336-618D-4131-9D1A-B8697FC373F9}"/>
                </a:ext>
              </a:extLst>
            </p:cNvPr>
            <p:cNvSpPr txBox="1"/>
            <p:nvPr/>
          </p:nvSpPr>
          <p:spPr>
            <a:xfrm>
              <a:off x="926121" y="1498478"/>
              <a:ext cx="10413525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Ngày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thứ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nhất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Mai An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Tiêm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thả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34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quả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dưa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hấu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xuống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biển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Ngày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thứ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hai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Mai An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Tiêm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thả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ít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hơn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ngày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thứ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nhất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7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quả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</a:p>
            <a:p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Hỏi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ngày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thứ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hai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Mai An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Tiêm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thả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bao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nhiêu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quả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dưa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hấu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xuống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biển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F23863FB-9E1F-4ADB-880B-28DD0EA312A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5926" b="84167" l="6250" r="87135">
                        <a14:foregroundMark x1="13958" y1="71111" x2="58750" y2="81111"/>
                        <a14:foregroundMark x1="56354" y1="67222" x2="81979" y2="78889"/>
                        <a14:foregroundMark x1="10104" y1="60556" x2="11354" y2="79259"/>
                        <a14:foregroundMark x1="11146" y1="81852" x2="84271" y2="82222"/>
                        <a14:foregroundMark x1="85625" y1="70370" x2="85521" y2="83889"/>
                        <a14:foregroundMark x1="86354" y1="82963" x2="40208" y2="82963"/>
                        <a14:foregroundMark x1="21354" y1="78889" x2="25833" y2="80926"/>
                        <a14:foregroundMark x1="30312" y1="67222" x2="39271" y2="68333"/>
                        <a14:foregroundMark x1="30833" y1="68148" x2="35000" y2="70000"/>
                        <a14:foregroundMark x1="7083" y1="82778" x2="11042" y2="82778"/>
                        <a14:foregroundMark x1="6771" y1="59259" x2="6667" y2="71111"/>
                        <a14:foregroundMark x1="24792" y1="83519" x2="29479" y2="83519"/>
                        <a14:foregroundMark x1="51042" y1="83519" x2="53750" y2="83704"/>
                        <a14:foregroundMark x1="40000" y1="83148" x2="42604" y2="83333"/>
                      </a14:backgroundRemoval>
                    </a14:imgEffect>
                  </a14:imgLayer>
                </a14:imgProps>
              </a:ext>
            </a:extLst>
          </a:blip>
          <a:srcRect l="16518" t="27354" r="24085" b="16297"/>
          <a:stretch/>
        </p:blipFill>
        <p:spPr>
          <a:xfrm>
            <a:off x="7060532" y="4146497"/>
            <a:ext cx="5081118" cy="2711503"/>
          </a:xfrm>
          <a:prstGeom prst="roundRect">
            <a:avLst>
              <a:gd name="adj" fmla="val 21686"/>
            </a:avLst>
          </a:prstGeom>
        </p:spPr>
      </p:pic>
      <p:sp>
        <p:nvSpPr>
          <p:cNvPr id="18" name="Rounded Rectangle 6">
            <a:extLst>
              <a:ext uri="{FF2B5EF4-FFF2-40B4-BE49-F238E27FC236}">
                <a16:creationId xmlns:a16="http://schemas.microsoft.com/office/drawing/2014/main" id="{4DD1A0D8-F41B-4EE8-A5D2-7168AD0E646C}"/>
              </a:ext>
            </a:extLst>
          </p:cNvPr>
          <p:cNvSpPr/>
          <p:nvPr/>
        </p:nvSpPr>
        <p:spPr>
          <a:xfrm>
            <a:off x="3541288" y="1955639"/>
            <a:ext cx="2282782" cy="4572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763" lvl="1"/>
            <a:r>
              <a:rPr lang="en-US" sz="3200" b="1" dirty="0" err="1">
                <a:solidFill>
                  <a:srgbClr val="008A3E"/>
                </a:solidFill>
                <a:latin typeface="Arial" pitchFamily="34" charset="0"/>
                <a:cs typeface="Arial" pitchFamily="34" charset="0"/>
              </a:rPr>
              <a:t>Tóm</a:t>
            </a:r>
            <a:r>
              <a:rPr lang="en-US" sz="3200" b="1" dirty="0">
                <a:solidFill>
                  <a:srgbClr val="008A3E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8A3E"/>
                </a:solidFill>
                <a:latin typeface="Arial" pitchFamily="34" charset="0"/>
                <a:cs typeface="Arial" pitchFamily="34" charset="0"/>
              </a:rPr>
              <a:t>tắt</a:t>
            </a:r>
            <a:endParaRPr lang="en-US" sz="3200" b="1" dirty="0">
              <a:solidFill>
                <a:srgbClr val="008A3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1D8BB88-4FEF-423D-A42E-B940B7655A70}"/>
              </a:ext>
            </a:extLst>
          </p:cNvPr>
          <p:cNvSpPr txBox="1"/>
          <p:nvPr/>
        </p:nvSpPr>
        <p:spPr>
          <a:xfrm>
            <a:off x="2137702" y="2602525"/>
            <a:ext cx="33815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 nhất: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421DA6A-9B7B-48BF-8BCF-900FBDA4DADA}"/>
              </a:ext>
            </a:extLst>
          </p:cNvPr>
          <p:cNvSpPr txBox="1"/>
          <p:nvPr/>
        </p:nvSpPr>
        <p:spPr>
          <a:xfrm>
            <a:off x="2446896" y="3337048"/>
            <a:ext cx="32518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vi-VN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thứ hai: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C17E7E52-A762-4A1D-9E00-AB57CD76613A}"/>
              </a:ext>
            </a:extLst>
          </p:cNvPr>
          <p:cNvGrpSpPr/>
          <p:nvPr/>
        </p:nvGrpSpPr>
        <p:grpSpPr>
          <a:xfrm>
            <a:off x="5769722" y="3510044"/>
            <a:ext cx="3331396" cy="283334"/>
            <a:chOff x="5287872" y="4993786"/>
            <a:chExt cx="3331396" cy="283334"/>
          </a:xfrm>
        </p:grpSpPr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63DF3E0E-E90D-419B-A285-A0EB657AE6B7}"/>
                </a:ext>
              </a:extLst>
            </p:cNvPr>
            <p:cNvCxnSpPr>
              <a:cxnSpLocks/>
            </p:cNvCxnSpPr>
            <p:nvPr/>
          </p:nvCxnSpPr>
          <p:spPr>
            <a:xfrm>
              <a:off x="5287872" y="5148332"/>
              <a:ext cx="332275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83EA7E4F-902E-43ED-8BAB-0D5DFBA05432}"/>
                </a:ext>
              </a:extLst>
            </p:cNvPr>
            <p:cNvCxnSpPr/>
            <p:nvPr/>
          </p:nvCxnSpPr>
          <p:spPr>
            <a:xfrm>
              <a:off x="5287872" y="4993786"/>
              <a:ext cx="0" cy="28333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7B710A05-4D76-4C1E-9B17-D8252B05F810}"/>
                </a:ext>
              </a:extLst>
            </p:cNvPr>
            <p:cNvCxnSpPr/>
            <p:nvPr/>
          </p:nvCxnSpPr>
          <p:spPr>
            <a:xfrm>
              <a:off x="8619268" y="4993786"/>
              <a:ext cx="0" cy="28333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C5B19D9E-BF59-4C1C-B7FB-E43DBC8F097B}"/>
              </a:ext>
            </a:extLst>
          </p:cNvPr>
          <p:cNvGrpSpPr/>
          <p:nvPr/>
        </p:nvGrpSpPr>
        <p:grpSpPr>
          <a:xfrm>
            <a:off x="5824070" y="3728654"/>
            <a:ext cx="3215012" cy="757636"/>
            <a:chOff x="2765576" y="6083687"/>
            <a:chExt cx="3215012" cy="757636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51FD785-DF5F-4673-B22B-4460AAF020E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10800000">
              <a:off x="2765576" y="6083687"/>
              <a:ext cx="3215012" cy="280821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DC201476-EFC4-43F4-AC6E-4469ED64D8A7}"/>
                </a:ext>
              </a:extLst>
            </p:cNvPr>
            <p:cNvSpPr txBox="1"/>
            <p:nvPr/>
          </p:nvSpPr>
          <p:spPr>
            <a:xfrm>
              <a:off x="4002038" y="6256548"/>
              <a:ext cx="135683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</a:rPr>
                <a:t>? </a:t>
              </a:r>
              <a:r>
                <a:rPr lang="en-US" sz="3200" b="1" dirty="0" err="1">
                  <a:solidFill>
                    <a:srgbClr val="FF0000"/>
                  </a:solidFill>
                </a:rPr>
                <a:t>quả</a:t>
              </a:r>
              <a:endParaRPr lang="en-US" sz="32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C39DAA57-BAC3-43A5-B828-A0BEF10FD92A}"/>
              </a:ext>
            </a:extLst>
          </p:cNvPr>
          <p:cNvGrpSpPr/>
          <p:nvPr/>
        </p:nvGrpSpPr>
        <p:grpSpPr>
          <a:xfrm>
            <a:off x="5758805" y="2048180"/>
            <a:ext cx="4559122" cy="1007787"/>
            <a:chOff x="2859108" y="1837918"/>
            <a:chExt cx="4559122" cy="1007787"/>
          </a:xfrm>
        </p:grpSpPr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406E3548-15D5-4E29-A51F-6085E4E36AE1}"/>
                </a:ext>
              </a:extLst>
            </p:cNvPr>
            <p:cNvCxnSpPr/>
            <p:nvPr/>
          </p:nvCxnSpPr>
          <p:spPr>
            <a:xfrm>
              <a:off x="7413046" y="2562371"/>
              <a:ext cx="0" cy="28333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6699C4BB-460D-403A-B2B4-D9EA9575941D}"/>
                </a:ext>
              </a:extLst>
            </p:cNvPr>
            <p:cNvGrpSpPr/>
            <p:nvPr/>
          </p:nvGrpSpPr>
          <p:grpSpPr>
            <a:xfrm>
              <a:off x="2859108" y="1837918"/>
              <a:ext cx="4559122" cy="1007787"/>
              <a:chOff x="1803040" y="2353597"/>
              <a:chExt cx="4559122" cy="1007787"/>
            </a:xfrm>
          </p:grpSpPr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876D1D2C-8280-4110-B664-852EF2935F38}"/>
                  </a:ext>
                </a:extLst>
              </p:cNvPr>
              <p:cNvCxnSpPr/>
              <p:nvPr/>
            </p:nvCxnSpPr>
            <p:spPr>
              <a:xfrm flipV="1">
                <a:off x="1803041" y="3245476"/>
                <a:ext cx="4559121" cy="1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9" name="Freeform 2">
                <a:extLst>
                  <a:ext uri="{FF2B5EF4-FFF2-40B4-BE49-F238E27FC236}">
                    <a16:creationId xmlns:a16="http://schemas.microsoft.com/office/drawing/2014/main" id="{95F13BAD-DE9F-4AFC-9DF3-8EA9E1A1A4B6}"/>
                  </a:ext>
                </a:extLst>
              </p:cNvPr>
              <p:cNvSpPr/>
              <p:nvPr/>
            </p:nvSpPr>
            <p:spPr>
              <a:xfrm>
                <a:off x="1803040" y="2852455"/>
                <a:ext cx="4559122" cy="376193"/>
              </a:xfrm>
              <a:custGeom>
                <a:avLst/>
                <a:gdLst>
                  <a:gd name="connsiteX0" fmla="*/ 0 w 3963208"/>
                  <a:gd name="connsiteY0" fmla="*/ 1300849 h 1389191"/>
                  <a:gd name="connsiteX1" fmla="*/ 2073499 w 3963208"/>
                  <a:gd name="connsiteY1" fmla="*/ 83 h 1389191"/>
                  <a:gd name="connsiteX2" fmla="*/ 3747753 w 3963208"/>
                  <a:gd name="connsiteY2" fmla="*/ 1236455 h 1389191"/>
                  <a:gd name="connsiteX3" fmla="*/ 3889420 w 3963208"/>
                  <a:gd name="connsiteY3" fmla="*/ 1326607 h 13891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63208" h="1389191">
                    <a:moveTo>
                      <a:pt x="0" y="1300849"/>
                    </a:moveTo>
                    <a:cubicBezTo>
                      <a:pt x="724437" y="655832"/>
                      <a:pt x="1448874" y="10815"/>
                      <a:pt x="2073499" y="83"/>
                    </a:cubicBezTo>
                    <a:cubicBezTo>
                      <a:pt x="2698124" y="-10649"/>
                      <a:pt x="3445100" y="1015368"/>
                      <a:pt x="3747753" y="1236455"/>
                    </a:cubicBezTo>
                    <a:cubicBezTo>
                      <a:pt x="4050407" y="1457542"/>
                      <a:pt x="3969913" y="1392074"/>
                      <a:pt x="3889420" y="1326607"/>
                    </a:cubicBezTo>
                  </a:path>
                </a:pathLst>
              </a:custGeom>
              <a:noFill/>
              <a:ln w="19050"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002060"/>
                  </a:solidFill>
                </a:endParaRPr>
              </a:p>
            </p:txBody>
          </p:sp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EF190928-940C-4E3C-B0ED-21805F7A3BEE}"/>
                  </a:ext>
                </a:extLst>
              </p:cNvPr>
              <p:cNvCxnSpPr/>
              <p:nvPr/>
            </p:nvCxnSpPr>
            <p:spPr>
              <a:xfrm>
                <a:off x="1803040" y="3078050"/>
                <a:ext cx="0" cy="283334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DA913AB6-4C85-4B00-A599-3F843AEFFCFB}"/>
                  </a:ext>
                </a:extLst>
              </p:cNvPr>
              <p:cNvSpPr txBox="1"/>
              <p:nvPr/>
            </p:nvSpPr>
            <p:spPr>
              <a:xfrm>
                <a:off x="3324150" y="2353597"/>
                <a:ext cx="1636413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rgbClr val="002060"/>
                    </a:solidFill>
                  </a:rPr>
                  <a:t>34 </a:t>
                </a:r>
                <a:r>
                  <a:rPr lang="en-US" sz="3200" b="1" dirty="0" err="1">
                    <a:solidFill>
                      <a:srgbClr val="002060"/>
                    </a:solidFill>
                  </a:rPr>
                  <a:t>quả</a:t>
                </a:r>
                <a:endParaRPr lang="en-US" sz="3200" b="1" dirty="0">
                  <a:solidFill>
                    <a:srgbClr val="002060"/>
                  </a:solidFill>
                  <a:latin typeface="HP001 4 hàng" panose="020B0603050302020204" pitchFamily="34" charset="0"/>
                </a:endParaRPr>
              </a:p>
            </p:txBody>
          </p:sp>
        </p:grp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8F0E8302-97B6-43E1-B0EC-070981D75DF4}"/>
              </a:ext>
            </a:extLst>
          </p:cNvPr>
          <p:cNvGrpSpPr/>
          <p:nvPr/>
        </p:nvGrpSpPr>
        <p:grpSpPr>
          <a:xfrm>
            <a:off x="9095163" y="2834389"/>
            <a:ext cx="1469561" cy="985709"/>
            <a:chOff x="7294778" y="3608959"/>
            <a:chExt cx="1469561" cy="985709"/>
          </a:xfrm>
        </p:grpSpPr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8335C6BE-D3AB-4C08-BBA3-4E16E62165EB}"/>
                </a:ext>
              </a:extLst>
            </p:cNvPr>
            <p:cNvGrpSpPr/>
            <p:nvPr/>
          </p:nvGrpSpPr>
          <p:grpSpPr>
            <a:xfrm>
              <a:off x="7294778" y="3608959"/>
              <a:ext cx="1222764" cy="355169"/>
              <a:chOff x="7365456" y="3293624"/>
              <a:chExt cx="1222764" cy="355169"/>
            </a:xfrm>
          </p:grpSpPr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E0A4DFA2-6FB5-4E54-99D4-A2BC3680FFA3}"/>
                  </a:ext>
                </a:extLst>
              </p:cNvPr>
              <p:cNvCxnSpPr/>
              <p:nvPr/>
            </p:nvCxnSpPr>
            <p:spPr>
              <a:xfrm>
                <a:off x="7365456" y="3293624"/>
                <a:ext cx="0" cy="283334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46" name="Picture 45">
                <a:extLst>
                  <a:ext uri="{FF2B5EF4-FFF2-40B4-BE49-F238E27FC236}">
                    <a16:creationId xmlns:a16="http://schemas.microsoft.com/office/drawing/2014/main" id="{22366EBD-9967-437A-9197-A90E5087650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 rot="10800000">
                <a:off x="7399577" y="3446504"/>
                <a:ext cx="1188643" cy="202289"/>
              </a:xfrm>
              <a:prstGeom prst="rect">
                <a:avLst/>
              </a:prstGeom>
            </p:spPr>
          </p:pic>
        </p:grp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BB9EB87C-2AB4-4907-B785-C924551270C1}"/>
                </a:ext>
              </a:extLst>
            </p:cNvPr>
            <p:cNvSpPr txBox="1"/>
            <p:nvPr/>
          </p:nvSpPr>
          <p:spPr>
            <a:xfrm>
              <a:off x="7407501" y="4009893"/>
              <a:ext cx="135683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002060"/>
                  </a:solidFill>
                </a:rPr>
                <a:t>7 </a:t>
              </a:r>
              <a:r>
                <a:rPr lang="en-US" sz="3200" b="1" dirty="0" err="1">
                  <a:solidFill>
                    <a:srgbClr val="002060"/>
                  </a:solidFill>
                </a:rPr>
                <a:t>quả</a:t>
              </a:r>
              <a:endParaRPr lang="en-US" sz="3200" b="1" i="1" dirty="0">
                <a:solidFill>
                  <a:srgbClr val="002060"/>
                </a:solidFill>
                <a:latin typeface="HP001 4 hàng" panose="020B0603050302020204" pitchFamily="34" charset="0"/>
              </a:endParaRPr>
            </a:p>
          </p:txBody>
        </p:sp>
      </p:grp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849B79ED-A1F5-4D8C-824F-DE08178E6D99}"/>
              </a:ext>
            </a:extLst>
          </p:cNvPr>
          <p:cNvCxnSpPr>
            <a:cxnSpLocks/>
          </p:cNvCxnSpPr>
          <p:nvPr/>
        </p:nvCxnSpPr>
        <p:spPr>
          <a:xfrm>
            <a:off x="9095343" y="3159558"/>
            <a:ext cx="0" cy="325088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Rounded Rectangle 8">
            <a:extLst>
              <a:ext uri="{FF2B5EF4-FFF2-40B4-BE49-F238E27FC236}">
                <a16:creationId xmlns:a16="http://schemas.microsoft.com/office/drawing/2014/main" id="{DA00244C-44F0-4098-A657-9CC94E291CD9}"/>
              </a:ext>
            </a:extLst>
          </p:cNvPr>
          <p:cNvSpPr/>
          <p:nvPr/>
        </p:nvSpPr>
        <p:spPr>
          <a:xfrm>
            <a:off x="2772128" y="4034007"/>
            <a:ext cx="2380398" cy="4572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763" lvl="1"/>
            <a:r>
              <a:rPr lang="en-US" sz="3200" b="1" dirty="0" err="1">
                <a:solidFill>
                  <a:srgbClr val="249024"/>
                </a:solidFill>
                <a:latin typeface="Arial" pitchFamily="34" charset="0"/>
                <a:cs typeface="Arial" pitchFamily="34" charset="0"/>
              </a:rPr>
              <a:t>Bài</a:t>
            </a:r>
            <a:r>
              <a:rPr lang="en-US" sz="3200" b="1" dirty="0">
                <a:solidFill>
                  <a:srgbClr val="249024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249024"/>
                </a:solidFill>
                <a:latin typeface="Arial" pitchFamily="34" charset="0"/>
                <a:cs typeface="Arial" pitchFamily="34" charset="0"/>
              </a:rPr>
              <a:t>giải</a:t>
            </a:r>
            <a:endParaRPr lang="en-US" sz="3200" b="1" dirty="0">
              <a:solidFill>
                <a:srgbClr val="249024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0" name="Rounded Rectangle 9">
            <a:extLst>
              <a:ext uri="{FF2B5EF4-FFF2-40B4-BE49-F238E27FC236}">
                <a16:creationId xmlns:a16="http://schemas.microsoft.com/office/drawing/2014/main" id="{F085C2D1-BDD4-4CD7-89A7-9E8F1EEAAE8F}"/>
              </a:ext>
            </a:extLst>
          </p:cNvPr>
          <p:cNvSpPr/>
          <p:nvPr/>
        </p:nvSpPr>
        <p:spPr>
          <a:xfrm>
            <a:off x="-12793" y="4546633"/>
            <a:ext cx="7108162" cy="211219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lvl="1"/>
            <a:r>
              <a:rPr 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Ngày</a:t>
            </a: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thứ</a:t>
            </a: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hai</a:t>
            </a: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Mai An </a:t>
            </a:r>
            <a:r>
              <a:rPr 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Tiêm</a:t>
            </a: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thả</a:t>
            </a: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số</a:t>
            </a:r>
            <a:endParaRPr lang="en-US" sz="32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285750" lvl="1"/>
            <a:r>
              <a:rPr 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quả</a:t>
            </a: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dưa</a:t>
            </a: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hấu</a:t>
            </a: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xuống</a:t>
            </a: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biển</a:t>
            </a: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là</a:t>
            </a: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:</a:t>
            </a:r>
          </a:p>
          <a:p>
            <a:pPr marL="285750" lvl="1"/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		34 - 7 = 27 (</a:t>
            </a:r>
            <a:r>
              <a:rPr 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quả</a:t>
            </a: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)</a:t>
            </a:r>
          </a:p>
          <a:p>
            <a:pPr marL="285750" lvl="1"/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Đáp</a:t>
            </a: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32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: 27 </a:t>
            </a:r>
            <a:r>
              <a:rPr 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quả</a:t>
            </a: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dưa</a:t>
            </a: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hấu</a:t>
            </a:r>
            <a:endParaRPr lang="en-US" sz="32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8705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6" grpId="0"/>
      <p:bldP spid="27" grpId="0"/>
      <p:bldP spid="49" grpId="0"/>
      <p:bldP spid="5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Other"/>
  <p:tag name="MH_ORDER" val="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Other"/>
  <p:tag name="MH_ORDER" val="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Other"/>
  <p:tag name="MH_ORDER" val="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324</TotalTime>
  <Words>596</Words>
  <Application>Microsoft Office PowerPoint</Application>
  <PresentationFormat>Widescreen</PresentationFormat>
  <Paragraphs>125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4" baseType="lpstr">
      <vt:lpstr>Arial</vt:lpstr>
      <vt:lpstr>Bungee Inline</vt:lpstr>
      <vt:lpstr>Calibri</vt:lpstr>
      <vt:lpstr>Calibri Light</vt:lpstr>
      <vt:lpstr>HP001 4 hàng</vt:lpstr>
      <vt:lpstr>iCiel Cadena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AutoBVT</dc:creator>
  <cp:lastModifiedBy>Nguyễn Thu Hường</cp:lastModifiedBy>
  <cp:revision>53</cp:revision>
  <dcterms:created xsi:type="dcterms:W3CDTF">2021-06-02T14:16:16Z</dcterms:created>
  <dcterms:modified xsi:type="dcterms:W3CDTF">2021-11-22T02:29:52Z</dcterms:modified>
</cp:coreProperties>
</file>