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2"/>
  </p:notesMasterIdLst>
  <p:sldIdLst>
    <p:sldId id="264" r:id="rId6"/>
    <p:sldId id="282" r:id="rId7"/>
    <p:sldId id="266" r:id="rId8"/>
    <p:sldId id="283" r:id="rId9"/>
    <p:sldId id="258" r:id="rId10"/>
    <p:sldId id="284" r:id="rId11"/>
    <p:sldId id="285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128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016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Relationship Id="rId1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9.png"/><Relationship Id="rId5" Type="http://schemas.openxmlformats.org/officeDocument/2006/relationships/image" Target="../media/image50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9.png"/><Relationship Id="rId5" Type="http://schemas.openxmlformats.org/officeDocument/2006/relationships/image" Target="../media/image50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9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9.png"/><Relationship Id="rId7" Type="http://schemas.openxmlformats.org/officeDocument/2006/relationships/image" Target="../media/image55.jpe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63.png"/><Relationship Id="rId5" Type="http://schemas.openxmlformats.org/officeDocument/2006/relationships/image" Target="../media/image49.png"/><Relationship Id="rId10" Type="http://schemas.openxmlformats.org/officeDocument/2006/relationships/slide" Target="slide9.xml"/><Relationship Id="rId4" Type="http://schemas.openxmlformats.org/officeDocument/2006/relationships/image" Target="../media/image48.jpe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10" Type="http://schemas.openxmlformats.org/officeDocument/2006/relationships/image" Target="../media/image11.emf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4.wdp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29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10.xml"/><Relationship Id="rId4" Type="http://schemas.openxmlformats.org/officeDocument/2006/relationships/image" Target="../media/image44.jpeg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027159" y="5329246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+ 12 = 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21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23 + 17 = ?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bi, Minh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312364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4064287"/>
            <a:ext cx="501119" cy="448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3515514" y="3024934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3515514" y="3965578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3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3" y="1273550"/>
            <a:ext cx="818184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312364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3" y="4064287"/>
            <a:ext cx="501119" cy="448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3515514" y="3024934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3515514" y="3965578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2835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2835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2835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2690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11739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1319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0952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1035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642879" cy="566914"/>
            <a:chOff x="97654" y="1454784"/>
            <a:chExt cx="6642879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814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48915" y="877237"/>
            <a:ext cx="8521479" cy="566914"/>
            <a:chOff x="97654" y="1454784"/>
            <a:chExt cx="8521479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84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154" y="3117193"/>
            <a:ext cx="6287299" cy="2274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endParaRPr lang="vi-VN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endParaRPr lang="vi-VN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....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vi-V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377" y="3115085"/>
            <a:ext cx="6140924" cy="227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+ 31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(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86462" cy="597184"/>
            <a:chOff x="238537" y="208174"/>
            <a:chExt cx="1786462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99232" y="2406774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1132" y="2387724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53586" y="2535866"/>
              <a:ext cx="1435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đầu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rId8" action="ppaction://hlinksldjump"/>
            </p:cNvPr>
            <p:cNvSpPr txBox="1"/>
            <p:nvPr/>
          </p:nvSpPr>
          <p:spPr>
            <a:xfrm>
              <a:off x="3574064" y="2730483"/>
              <a:ext cx="206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Arrow 1">
            <a:hlinkClick r:id="rId9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740</Words>
  <Application>Microsoft Office PowerPoint</Application>
  <PresentationFormat>Widescreen</PresentationFormat>
  <Paragraphs>129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iCiel Nabila</vt:lpstr>
      <vt:lpstr>iCiel Pony</vt:lpstr>
      <vt:lpstr>Tahoma</vt:lpstr>
      <vt:lpstr>Office Theme</vt:lpstr>
      <vt:lpstr>1_Office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151</cp:revision>
  <dcterms:created xsi:type="dcterms:W3CDTF">2021-05-26T03:43:33Z</dcterms:created>
  <dcterms:modified xsi:type="dcterms:W3CDTF">2021-11-15T01:58:53Z</dcterms:modified>
</cp:coreProperties>
</file>