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3" r:id="rId2"/>
    <p:sldId id="274" r:id="rId3"/>
    <p:sldId id="284" r:id="rId4"/>
    <p:sldId id="286" r:id="rId5"/>
    <p:sldId id="288" r:id="rId6"/>
    <p:sldId id="289" r:id="rId7"/>
    <p:sldId id="290" r:id="rId8"/>
    <p:sldId id="292" r:id="rId9"/>
    <p:sldId id="29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FF99FF"/>
    <a:srgbClr val="FFABFF"/>
    <a:srgbClr val="FFCCCC"/>
    <a:srgbClr val="0066CC"/>
    <a:srgbClr val="0075CC"/>
    <a:srgbClr val="FFFFCC"/>
    <a:srgbClr val="E5F5FF"/>
    <a:srgbClr val="FFFF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77" autoAdjust="0"/>
    <p:restoredTop sz="96085" autoAdjust="0"/>
  </p:normalViewPr>
  <p:slideViewPr>
    <p:cSldViewPr snapToGrid="0">
      <p:cViewPr varScale="1">
        <p:scale>
          <a:sx n="63" d="100"/>
          <a:sy n="63" d="100"/>
        </p:scale>
        <p:origin x="28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64311-95C2-47AF-945E-3F56414F0795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BB4F9-1C72-4740-BCEE-0A1A06975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24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0606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GV </a:t>
            </a:r>
            <a:r>
              <a:rPr lang="en-US" dirty="0" err="1"/>
              <a:t>giới</a:t>
            </a:r>
            <a:r>
              <a:rPr lang="en-US" baseline="0" dirty="0"/>
              <a:t> </a:t>
            </a:r>
            <a:r>
              <a:rPr lang="en-US" baseline="0" dirty="0" err="1"/>
              <a:t>thiệu</a:t>
            </a:r>
            <a:r>
              <a:rPr lang="en-US" baseline="0" dirty="0"/>
              <a:t> 3 </a:t>
            </a:r>
            <a:r>
              <a:rPr lang="en-US" baseline="0" dirty="0" err="1"/>
              <a:t>nhân</a:t>
            </a:r>
            <a:r>
              <a:rPr lang="en-US" baseline="0" dirty="0"/>
              <a:t> </a:t>
            </a:r>
            <a:r>
              <a:rPr lang="en-US" baseline="0" dirty="0" err="1"/>
              <a:t>vật</a:t>
            </a:r>
            <a:r>
              <a:rPr lang="en-US" baseline="0" dirty="0"/>
              <a:t>. (</a:t>
            </a:r>
            <a:r>
              <a:rPr lang="en-US" baseline="0" dirty="0" err="1"/>
              <a:t>Kiến</a:t>
            </a:r>
            <a:r>
              <a:rPr lang="en-US" baseline="0" dirty="0"/>
              <a:t>, </a:t>
            </a:r>
            <a:r>
              <a:rPr lang="en-US" baseline="0" dirty="0" err="1"/>
              <a:t>Ve</a:t>
            </a:r>
            <a:r>
              <a:rPr lang="en-US" baseline="0" dirty="0"/>
              <a:t> </a:t>
            </a:r>
            <a:r>
              <a:rPr lang="en-US" baseline="0" dirty="0" err="1"/>
              <a:t>Sầu</a:t>
            </a:r>
            <a:r>
              <a:rPr lang="en-US" baseline="0" dirty="0"/>
              <a:t>, </a:t>
            </a:r>
            <a:r>
              <a:rPr lang="en-US" baseline="0" dirty="0" err="1"/>
              <a:t>Rô</a:t>
            </a:r>
            <a:r>
              <a:rPr lang="en-US" baseline="0" dirty="0"/>
              <a:t> – </a:t>
            </a:r>
            <a:r>
              <a:rPr lang="en-US" baseline="0" dirty="0" err="1"/>
              <a:t>bốt</a:t>
            </a:r>
            <a:r>
              <a:rPr lang="en-US" baseline="0" dirty="0"/>
              <a:t>)</a:t>
            </a:r>
          </a:p>
          <a:p>
            <a:pPr marL="171450" indent="-171450">
              <a:buFontTx/>
              <a:buChar char="-"/>
            </a:pPr>
            <a:r>
              <a:rPr lang="en-US" baseline="0" dirty="0" err="1"/>
              <a:t>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nói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nhân</a:t>
            </a:r>
            <a:r>
              <a:rPr lang="en-US" baseline="0" dirty="0"/>
              <a:t> </a:t>
            </a:r>
            <a:r>
              <a:rPr lang="en-US" baseline="0" dirty="0" err="1"/>
              <a:t>vật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971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6041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文本占位符 6041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5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896009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9323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601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66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83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0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2021/11/7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4358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71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840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7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91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68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409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58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78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37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13" Type="http://schemas.openxmlformats.org/officeDocument/2006/relationships/image" Target="../media/image12.png"/><Relationship Id="rId3" Type="http://schemas.microsoft.com/office/2007/relationships/media" Target="../media/media2.m4a"/><Relationship Id="rId7" Type="http://schemas.openxmlformats.org/officeDocument/2006/relationships/slideLayout" Target="../slideLayouts/slideLayout7.xml"/><Relationship Id="rId12" Type="http://schemas.microsoft.com/office/2007/relationships/hdphoto" Target="../media/hdphoto1.wdp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image" Target="../media/image11.png"/><Relationship Id="rId5" Type="http://schemas.microsoft.com/office/2007/relationships/media" Target="../media/media3.m4a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4" Type="http://schemas.openxmlformats.org/officeDocument/2006/relationships/audio" Target="../media/media2.m4a"/><Relationship Id="rId9" Type="http://schemas.openxmlformats.org/officeDocument/2006/relationships/image" Target="../media/image9.emf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9.emf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-2469511" y="-885707"/>
            <a:ext cx="14805890" cy="3121891"/>
          </a:xfrm>
          <a:prstGeom prst="roundRect">
            <a:avLst>
              <a:gd name="adj" fmla="val 50000"/>
            </a:avLst>
          </a:prstGeom>
          <a:solidFill>
            <a:srgbClr val="FF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2310581" y="2027540"/>
            <a:ext cx="7718323" cy="2018182"/>
            <a:chOff x="2180216" y="1968007"/>
            <a:chExt cx="6699183" cy="2018182"/>
          </a:xfrm>
        </p:grpSpPr>
        <p:sp>
          <p:nvSpPr>
            <p:cNvPr id="15" name="Rounded Rectangle 14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949987" y="-270904"/>
            <a:ext cx="2537440" cy="1969734"/>
            <a:chOff x="2920935" y="-266393"/>
            <a:chExt cx="2537440" cy="1969734"/>
          </a:xfrm>
        </p:grpSpPr>
        <p:grpSp>
          <p:nvGrpSpPr>
            <p:cNvPr id="8" name="Group 7"/>
            <p:cNvGrpSpPr/>
            <p:nvPr/>
          </p:nvGrpSpPr>
          <p:grpSpPr>
            <a:xfrm rot="12142935">
              <a:off x="2920935" y="-266393"/>
              <a:ext cx="2537440" cy="1969734"/>
              <a:chOff x="1062180" y="270164"/>
              <a:chExt cx="2521529" cy="1741054"/>
            </a:xfrm>
          </p:grpSpPr>
          <p:sp>
            <p:nvSpPr>
              <p:cNvPr id="7" name="Cloud 6"/>
              <p:cNvSpPr/>
              <p:nvPr/>
            </p:nvSpPr>
            <p:spPr>
              <a:xfrm>
                <a:off x="1062180" y="270164"/>
                <a:ext cx="2521529" cy="1741054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Cloud 5"/>
              <p:cNvSpPr/>
              <p:nvPr/>
            </p:nvSpPr>
            <p:spPr>
              <a:xfrm>
                <a:off x="1159162" y="410153"/>
                <a:ext cx="2327563" cy="1461076"/>
              </a:xfrm>
              <a:prstGeom prst="cloud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3379837" y="228863"/>
              <a:ext cx="1846681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iCiel Cucho Bold" pitchFamily="50" charset="0"/>
                  <a:cs typeface="iCiel Cucho Bold" pitchFamily="50" charset="0"/>
                </a:rPr>
                <a:t>Chủ</a:t>
              </a:r>
              <a:r>
                <a:rPr lang="en-US" sz="3200" dirty="0">
                  <a:latin typeface="iCiel Cucho Bold" pitchFamily="50" charset="0"/>
                  <a:cs typeface="iCiel Cucho Bold" pitchFamily="50" charset="0"/>
                </a:rPr>
                <a:t> </a:t>
              </a:r>
              <a:r>
                <a:rPr lang="en-US" sz="3200" dirty="0" err="1">
                  <a:latin typeface="iCiel Cucho Bold" pitchFamily="50" charset="0"/>
                  <a:cs typeface="iCiel Cucho Bold" pitchFamily="50" charset="0"/>
                </a:rPr>
                <a:t>đề</a:t>
              </a:r>
              <a:r>
                <a:rPr lang="en-US" sz="3200" dirty="0">
                  <a:latin typeface="iCiel Cucho Bold" pitchFamily="50" charset="0"/>
                  <a:cs typeface="iCiel Cucho Bold" pitchFamily="50" charset="0"/>
                </a:rPr>
                <a:t> </a:t>
              </a:r>
            </a:p>
            <a:p>
              <a:pPr algn="ctr"/>
              <a:r>
                <a:rPr lang="en-US" sz="5400" b="1" dirty="0"/>
                <a:t>4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739148" y="144391"/>
            <a:ext cx="7305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iCiel Cadena" panose="02000503000000020004" pitchFamily="2" charset="0"/>
              </a:rPr>
              <a:t>PHÉP CỘNG, PHÉP TRỪ (</a:t>
            </a:r>
            <a:r>
              <a:rPr lang="en-US" sz="4000" b="1" dirty="0" err="1">
                <a:solidFill>
                  <a:schemeClr val="bg1"/>
                </a:solidFill>
                <a:latin typeface="iCiel Cadena" panose="02000503000000020004" pitchFamily="2" charset="0"/>
              </a:rPr>
              <a:t>có</a:t>
            </a:r>
            <a:r>
              <a:rPr lang="en-US" sz="4000" b="1" dirty="0">
                <a:solidFill>
                  <a:schemeClr val="bg1"/>
                </a:solidFill>
                <a:latin typeface="iCiel Cadena" panose="02000503000000020004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iCiel Cadena" panose="02000503000000020004" pitchFamily="2" charset="0"/>
              </a:rPr>
              <a:t>nhớ</a:t>
            </a:r>
            <a:r>
              <a:rPr lang="en-US" sz="4000" b="1" dirty="0">
                <a:solidFill>
                  <a:schemeClr val="bg1"/>
                </a:solidFill>
                <a:latin typeface="iCiel Cadena" panose="02000503000000020004" pitchFamily="2" charset="0"/>
              </a:rPr>
              <a:t>) TRONG PHẠM VI 100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0" y="1364908"/>
            <a:ext cx="3026077" cy="1575736"/>
            <a:chOff x="0" y="1364908"/>
            <a:chExt cx="3026077" cy="1575736"/>
          </a:xfrm>
        </p:grpSpPr>
        <p:sp>
          <p:nvSpPr>
            <p:cNvPr id="13" name="Wave 12"/>
            <p:cNvSpPr/>
            <p:nvPr/>
          </p:nvSpPr>
          <p:spPr>
            <a:xfrm>
              <a:off x="0" y="1364908"/>
              <a:ext cx="3026077" cy="1575736"/>
            </a:xfrm>
            <a:prstGeom prst="wave">
              <a:avLst>
                <a:gd name="adj1" fmla="val 8328"/>
                <a:gd name="adj2" fmla="val -5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7450" y="1819041"/>
              <a:ext cx="23046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chemeClr val="bg1"/>
                  </a:solidFill>
                  <a:latin typeface="Arial Black" panose="020B0A04020102020204" pitchFamily="34" charset="0"/>
                </a:rPr>
                <a:t>Bài</a:t>
              </a:r>
              <a:r>
                <a:rPr lang="en-US" sz="36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 15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074608" y="2589369"/>
            <a:ext cx="7954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5050"/>
                </a:solidFill>
              </a:rPr>
              <a:t>PHÉP CỘNG (</a:t>
            </a:r>
            <a:r>
              <a:rPr lang="en-US" sz="3200" b="1" dirty="0" err="1">
                <a:solidFill>
                  <a:srgbClr val="FF5050"/>
                </a:solidFill>
              </a:rPr>
              <a:t>có</a:t>
            </a:r>
            <a:r>
              <a:rPr lang="en-US" sz="3200" b="1" dirty="0">
                <a:solidFill>
                  <a:srgbClr val="FF5050"/>
                </a:solidFill>
              </a:rPr>
              <a:t> </a:t>
            </a:r>
            <a:r>
              <a:rPr lang="en-US" sz="3200" b="1" dirty="0" err="1">
                <a:solidFill>
                  <a:srgbClr val="FF5050"/>
                </a:solidFill>
              </a:rPr>
              <a:t>nhớ</a:t>
            </a:r>
            <a:r>
              <a:rPr lang="en-US" sz="3200" b="1" dirty="0">
                <a:solidFill>
                  <a:srgbClr val="FF5050"/>
                </a:solidFill>
              </a:rPr>
              <a:t>) </a:t>
            </a:r>
          </a:p>
          <a:p>
            <a:pPr algn="ctr"/>
            <a:r>
              <a:rPr lang="en-US" sz="3200" b="1" dirty="0">
                <a:solidFill>
                  <a:srgbClr val="FF5050"/>
                </a:solidFill>
              </a:rPr>
              <a:t>SỐ CÓ HAI CHỮ SỐ VỚI SỐ CÓ MỘT CHỮ SỐ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30747" y="4539786"/>
            <a:ext cx="1842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70C0"/>
                </a:solidFill>
                <a:latin typeface="iCiel Cadena" panose="02000503000000020004" pitchFamily="2" charset="0"/>
              </a:rPr>
              <a:t>Tiết</a:t>
            </a:r>
            <a:r>
              <a:rPr lang="en-US" sz="4800" b="1" dirty="0">
                <a:solidFill>
                  <a:srgbClr val="0070C0"/>
                </a:solidFill>
                <a:latin typeface="iCiel Cadena" panose="02000503000000020004" pitchFamily="2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0423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3" y="2899185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73682" y="2301139"/>
            <a:ext cx="3493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Yêu cầu cần đạt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iCiel Pony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56888" y="2940932"/>
            <a:ext cx="57626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Thực</a:t>
            </a:r>
            <a:r>
              <a:rPr lang="en-US" sz="2400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phép</a:t>
            </a:r>
            <a:r>
              <a:rPr lang="en-US" sz="2400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cộng</a:t>
            </a:r>
            <a:r>
              <a:rPr lang="en-US" sz="2400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nhớ</a:t>
            </a:r>
            <a:r>
              <a:rPr lang="en-US" sz="2400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2 </a:t>
            </a:r>
            <a:r>
              <a:rPr lang="en-US" sz="2400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chữ</a:t>
            </a:r>
            <a:r>
              <a:rPr lang="en-US" sz="2400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1 </a:t>
            </a:r>
            <a:r>
              <a:rPr lang="en-US" sz="2400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chữ</a:t>
            </a:r>
            <a:r>
              <a:rPr lang="en-US" sz="2400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56888" y="3768422"/>
            <a:ext cx="5709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Biết</a:t>
            </a:r>
            <a:r>
              <a:rPr lang="en-US" sz="2400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đặt</a:t>
            </a:r>
            <a:r>
              <a:rPr lang="en-US" sz="2400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thực</a:t>
            </a:r>
            <a:r>
              <a:rPr lang="en-US" sz="2400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theo</a:t>
            </a:r>
            <a:r>
              <a:rPr lang="en-US" sz="2400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cột</a:t>
            </a:r>
            <a:r>
              <a:rPr lang="en-US" sz="2400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dọc</a:t>
            </a:r>
            <a:r>
              <a:rPr lang="en-US" sz="2400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26284" y="4450862"/>
            <a:ext cx="6308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Vận</a:t>
            </a:r>
            <a:r>
              <a:rPr lang="en-US" sz="2400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dụng</a:t>
            </a:r>
            <a:r>
              <a:rPr lang="en-US" sz="2400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giải</a:t>
            </a:r>
            <a:r>
              <a:rPr lang="en-US" sz="2400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toán</a:t>
            </a:r>
            <a:r>
              <a:rPr lang="en-US" sz="2400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3" y="3766758"/>
            <a:ext cx="501119" cy="448915"/>
          </a:xfrm>
          <a:prstGeom prst="rect">
            <a:avLst/>
          </a:prstGeom>
        </p:spPr>
      </p:pic>
      <p:pic>
        <p:nvPicPr>
          <p:cNvPr id="15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3" y="4450862"/>
            <a:ext cx="501119" cy="4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2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/>
          <p:cNvSpPr/>
          <p:nvPr/>
        </p:nvSpPr>
        <p:spPr>
          <a:xfrm>
            <a:off x="0" y="237438"/>
            <a:ext cx="12192000" cy="619812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Flowchart: Document 2"/>
          <p:cNvSpPr/>
          <p:nvPr/>
        </p:nvSpPr>
        <p:spPr>
          <a:xfrm>
            <a:off x="0" y="0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组合 23"/>
          <p:cNvGrpSpPr/>
          <p:nvPr/>
        </p:nvGrpSpPr>
        <p:grpSpPr>
          <a:xfrm>
            <a:off x="-13656" y="6009797"/>
            <a:ext cx="12203723" cy="861991"/>
            <a:chOff x="-17585" y="5729324"/>
            <a:chExt cx="12203723" cy="1123362"/>
          </a:xfrm>
        </p:grpSpPr>
        <p:pic>
          <p:nvPicPr>
            <p:cNvPr id="5" name="图片 25"/>
            <p:cNvPicPr>
              <a:picLocks noChangeAspect="1"/>
            </p:cNvPicPr>
            <p:nvPr/>
          </p:nvPicPr>
          <p:blipFill rotWithShape="1">
            <a:blip r:embed="rId9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6" name="图片 24"/>
            <p:cNvPicPr>
              <a:picLocks noChangeAspect="1"/>
            </p:cNvPicPr>
            <p:nvPr/>
          </p:nvPicPr>
          <p:blipFill rotWithShape="1">
            <a:blip r:embed="rId9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7" name="Text Box 1"/>
          <p:cNvSpPr txBox="1"/>
          <p:nvPr/>
        </p:nvSpPr>
        <p:spPr>
          <a:xfrm>
            <a:off x="4494229" y="6550850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571" y="923238"/>
            <a:ext cx="2360182" cy="9160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8704" b="64722" l="72188" r="82396">
                        <a14:foregroundMark x1="77969" y1="54352" x2="77969" y2="54352"/>
                        <a14:foregroundMark x1="76406" y1="53981" x2="76406" y2="53981"/>
                        <a14:foregroundMark x1="76719" y1="54074" x2="76719" y2="54074"/>
                      </a14:backgroundRemoval>
                    </a14:imgEffect>
                  </a14:imgLayer>
                </a14:imgProps>
              </a:ext>
            </a:extLst>
          </a:blip>
          <a:srcRect l="72406" t="48506" r="17170" b="35323"/>
          <a:stretch/>
        </p:blipFill>
        <p:spPr>
          <a:xfrm>
            <a:off x="9672809" y="1208728"/>
            <a:ext cx="1906390" cy="16635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9815" b="66204" l="25156" r="34583">
                        <a14:foregroundMark x1="29896" y1="52130" x2="29896" y2="52130"/>
                        <a14:foregroundMark x1="31927" y1="58056" x2="31927" y2="58056"/>
                        <a14:foregroundMark x1="29115" y1="48981" x2="29115" y2="48981"/>
                        <a14:foregroundMark x1="28906" y1="49259" x2="29844" y2="50278"/>
                        <a14:foregroundMark x1="31198" y1="47778" x2="30677" y2="49630"/>
                        <a14:foregroundMark x1="31146" y1="47222" x2="30781" y2="49352"/>
                      </a14:backgroundRemoval>
                    </a14:imgEffect>
                  </a14:imgLayer>
                </a14:imgProps>
              </a:ext>
            </a:extLst>
          </a:blip>
          <a:srcRect l="23769" t="40260" r="65290" b="26665"/>
          <a:stretch/>
        </p:blipFill>
        <p:spPr>
          <a:xfrm>
            <a:off x="1554225" y="2023327"/>
            <a:ext cx="2662648" cy="45275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8148" b="66852" l="52604" r="64583">
                        <a14:backgroundMark x1="54479" y1="59722" x2="54479" y2="59722"/>
                        <a14:backgroundMark x1="56979" y1="60000" x2="56979" y2="60000"/>
                        <a14:backgroundMark x1="54531" y1="59352" x2="56979" y2="60185"/>
                        <a14:backgroundMark x1="53125" y1="56204" x2="54688" y2="57222"/>
                        <a14:backgroundMark x1="59062" y1="54167" x2="62240" y2="56111"/>
                        <a14:backgroundMark x1="61979" y1="56204" x2="63750" y2="60278"/>
                        <a14:backgroundMark x1="61719" y1="65278" x2="60052" y2="62222"/>
                        <a14:backgroundMark x1="59271" y1="64352" x2="57708" y2="61944"/>
                      </a14:backgroundRemoval>
                    </a14:imgEffect>
                  </a14:imgLayer>
                </a14:imgProps>
              </a:ext>
            </a:extLst>
          </a:blip>
          <a:srcRect l="52684" t="49862" r="34545" b="32611"/>
          <a:stretch/>
        </p:blipFill>
        <p:spPr>
          <a:xfrm>
            <a:off x="8154185" y="3836108"/>
            <a:ext cx="2335576" cy="1803067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183008" y="1845720"/>
            <a:ext cx="2021003" cy="1185219"/>
            <a:chOff x="3183008" y="1845720"/>
            <a:chExt cx="2021003" cy="1185219"/>
          </a:xfrm>
        </p:grpSpPr>
        <p:sp>
          <p:nvSpPr>
            <p:cNvPr id="12" name="Oval Callout 11"/>
            <p:cNvSpPr/>
            <p:nvPr/>
          </p:nvSpPr>
          <p:spPr>
            <a:xfrm>
              <a:off x="3183008" y="1845720"/>
              <a:ext cx="2007556" cy="1185219"/>
            </a:xfrm>
            <a:prstGeom prst="wedgeEllipseCallout">
              <a:avLst>
                <a:gd name="adj1" fmla="val -40135"/>
                <a:gd name="adj2" fmla="val 62936"/>
              </a:avLst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 flipH="1">
              <a:off x="3196455" y="1988269"/>
              <a:ext cx="20075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Tôi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35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hạt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gạo</a:t>
              </a:r>
              <a:endPara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955443" y="2889005"/>
            <a:ext cx="3690654" cy="1185219"/>
            <a:chOff x="886553" y="1594114"/>
            <a:chExt cx="3690654" cy="1185219"/>
          </a:xfrm>
        </p:grpSpPr>
        <p:sp>
          <p:nvSpPr>
            <p:cNvPr id="16" name="Oval Callout 15"/>
            <p:cNvSpPr/>
            <p:nvPr/>
          </p:nvSpPr>
          <p:spPr>
            <a:xfrm>
              <a:off x="886553" y="1594114"/>
              <a:ext cx="3659307" cy="1185219"/>
            </a:xfrm>
            <a:prstGeom prst="wedgeEllipseCallout">
              <a:avLst>
                <a:gd name="adj1" fmla="val 52058"/>
                <a:gd name="adj2" fmla="val 48993"/>
              </a:avLst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 flipH="1">
              <a:off x="931347" y="1838751"/>
              <a:ext cx="36458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Chị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kiến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ơi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tôi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trả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chị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7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hạt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gạo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này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4571" y="4989274"/>
            <a:ext cx="406400" cy="406400"/>
          </a:xfrm>
          <a:prstGeom prst="rect">
            <a:avLst/>
          </a:prstGeom>
        </p:spPr>
      </p:pic>
      <p:pic>
        <p:nvPicPr>
          <p:cNvPr id="22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4571" y="5431947"/>
            <a:ext cx="406400" cy="40640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6202496" y="1023458"/>
            <a:ext cx="3540953" cy="1344706"/>
            <a:chOff x="7624481" y="537882"/>
            <a:chExt cx="2958353" cy="1344706"/>
          </a:xfrm>
        </p:grpSpPr>
        <p:sp>
          <p:nvSpPr>
            <p:cNvPr id="24" name="Oval Callout 23"/>
            <p:cNvSpPr/>
            <p:nvPr/>
          </p:nvSpPr>
          <p:spPr>
            <a:xfrm>
              <a:off x="7624481" y="537882"/>
              <a:ext cx="2958353" cy="1344706"/>
            </a:xfrm>
            <a:prstGeom prst="wedgeEllipseCallout">
              <a:avLst>
                <a:gd name="adj1" fmla="val 54658"/>
                <a:gd name="adj2" fmla="val 34599"/>
              </a:avLst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 flipH="1">
              <a:off x="7772399" y="761113"/>
              <a:ext cx="28104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Vậy</a:t>
              </a:r>
              <a:r>
                <a:rPr lang="en-US" sz="24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kiến</a:t>
              </a:r>
              <a:r>
                <a:rPr lang="en-US" sz="24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bao</a:t>
              </a:r>
              <a:r>
                <a:rPr lang="en-US" sz="24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4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hạt</a:t>
              </a:r>
              <a:r>
                <a:rPr lang="en-US" sz="24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gạo</a:t>
              </a:r>
              <a:r>
                <a:rPr lang="en-US" sz="24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nhỉ</a:t>
              </a:r>
              <a:r>
                <a:rPr lang="en-US" sz="24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27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4571" y="596140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69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60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602"/>
                            </p:stCondLst>
                            <p:childTnLst>
                              <p:par>
                                <p:cTn id="44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557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178"/>
                            </p:stCondLst>
                            <p:childTnLst>
                              <p:par>
                                <p:cTn id="56" presetID="3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712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229476"/>
              </p:ext>
            </p:extLst>
          </p:nvPr>
        </p:nvGraphicFramePr>
        <p:xfrm>
          <a:off x="511065" y="1484130"/>
          <a:ext cx="4107544" cy="3555321"/>
        </p:xfrm>
        <a:graphic>
          <a:graphicData uri="http://schemas.openxmlformats.org/drawingml/2006/table">
            <a:tbl>
              <a:tblPr/>
              <a:tblGrid>
                <a:gridCol w="2053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37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60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CHỤC</a:t>
                      </a:r>
                    </a:p>
                  </a:txBody>
                  <a:tcPr>
                    <a:lnL w="28575" cmpd="sng">
                      <a:solidFill>
                        <a:srgbClr val="FFC000"/>
                      </a:solidFill>
                      <a:prstDash val="soli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rgbClr val="FFC000"/>
                      </a:solidFill>
                      <a:prstDash val="soli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VỊ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mpd="sng">
                      <a:solidFill>
                        <a:srgbClr val="FFC000"/>
                      </a:solidFill>
                      <a:prstDash val="soli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14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14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1198072" y="686377"/>
            <a:ext cx="2733575" cy="561364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+ 7 = ?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26943" y="2509823"/>
            <a:ext cx="1005814" cy="852787"/>
            <a:chOff x="1231737" y="2393711"/>
            <a:chExt cx="1005814" cy="852787"/>
          </a:xfrm>
          <a:solidFill>
            <a:srgbClr val="00B0F0"/>
          </a:solidFill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31737" y="2393711"/>
              <a:ext cx="271129" cy="852787"/>
            </a:xfrm>
            <a:prstGeom prst="rect">
              <a:avLst/>
            </a:prstGeom>
            <a:grpFill/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06669" y="2393711"/>
              <a:ext cx="271129" cy="852787"/>
            </a:xfrm>
            <a:prstGeom prst="rect">
              <a:avLst/>
            </a:prstGeom>
            <a:grpFill/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66422" y="2393711"/>
              <a:ext cx="271129" cy="852787"/>
            </a:xfrm>
            <a:prstGeom prst="rect">
              <a:avLst/>
            </a:prstGeom>
            <a:grpFill/>
          </p:spPr>
        </p:pic>
      </p:grpSp>
      <p:grpSp>
        <p:nvGrpSpPr>
          <p:cNvPr id="9" name="Group 8"/>
          <p:cNvGrpSpPr/>
          <p:nvPr/>
        </p:nvGrpSpPr>
        <p:grpSpPr>
          <a:xfrm>
            <a:off x="3011125" y="2500086"/>
            <a:ext cx="907035" cy="860047"/>
            <a:chOff x="3411379" y="2393711"/>
            <a:chExt cx="773686" cy="860047"/>
          </a:xfrm>
        </p:grpSpPr>
        <p:sp>
          <p:nvSpPr>
            <p:cNvPr id="10" name="Can 9"/>
            <p:cNvSpPr/>
            <p:nvPr/>
          </p:nvSpPr>
          <p:spPr>
            <a:xfrm>
              <a:off x="3411379" y="2393711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an 10"/>
            <p:cNvSpPr/>
            <p:nvPr/>
          </p:nvSpPr>
          <p:spPr>
            <a:xfrm>
              <a:off x="3584967" y="2393711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an 11"/>
            <p:cNvSpPr/>
            <p:nvPr/>
          </p:nvSpPr>
          <p:spPr>
            <a:xfrm>
              <a:off x="3762513" y="2393711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an 12"/>
            <p:cNvSpPr/>
            <p:nvPr/>
          </p:nvSpPr>
          <p:spPr>
            <a:xfrm>
              <a:off x="3940059" y="2393711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an 13"/>
            <p:cNvSpPr/>
            <p:nvPr/>
          </p:nvSpPr>
          <p:spPr>
            <a:xfrm>
              <a:off x="4132623" y="2400971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018655" y="3744724"/>
            <a:ext cx="888422" cy="860047"/>
            <a:chOff x="3418639" y="3634661"/>
            <a:chExt cx="773686" cy="860047"/>
          </a:xfrm>
        </p:grpSpPr>
        <p:sp>
          <p:nvSpPr>
            <p:cNvPr id="18" name="Can 17"/>
            <p:cNvSpPr/>
            <p:nvPr/>
          </p:nvSpPr>
          <p:spPr>
            <a:xfrm>
              <a:off x="3418639" y="3634661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Can 18"/>
            <p:cNvSpPr/>
            <p:nvPr/>
          </p:nvSpPr>
          <p:spPr>
            <a:xfrm>
              <a:off x="3592227" y="3634661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an 19"/>
            <p:cNvSpPr/>
            <p:nvPr/>
          </p:nvSpPr>
          <p:spPr>
            <a:xfrm>
              <a:off x="3769773" y="3634661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Can 20"/>
            <p:cNvSpPr/>
            <p:nvPr/>
          </p:nvSpPr>
          <p:spPr>
            <a:xfrm>
              <a:off x="3947319" y="3634661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Can 21"/>
            <p:cNvSpPr/>
            <p:nvPr/>
          </p:nvSpPr>
          <p:spPr>
            <a:xfrm>
              <a:off x="4139883" y="3641921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5" name="Straight Arrow Connector 24"/>
          <p:cNvCxnSpPr/>
          <p:nvPr/>
        </p:nvCxnSpPr>
        <p:spPr>
          <a:xfrm flipH="1" flipV="1">
            <a:off x="2496469" y="2902866"/>
            <a:ext cx="383736" cy="785314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178" y="2517083"/>
            <a:ext cx="271129" cy="852787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27" name="Rounded Rectangle 26"/>
          <p:cNvSpPr/>
          <p:nvPr/>
        </p:nvSpPr>
        <p:spPr>
          <a:xfrm>
            <a:off x="2058449" y="2427190"/>
            <a:ext cx="457200" cy="1005840"/>
          </a:xfrm>
          <a:prstGeom prst="roundRect">
            <a:avLst/>
          </a:pr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5029839" y="2273848"/>
            <a:ext cx="1280160" cy="1981376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633031" y="2240398"/>
            <a:ext cx="5298236" cy="1981376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12, </a:t>
            </a:r>
          </a:p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2,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4,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4. 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5399320" y="3520114"/>
            <a:ext cx="62411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048203" y="2726802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428360" y="2336839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631556" y="301901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631556" y="374472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410007" y="374472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7" name="Flowchart: Document 36"/>
          <p:cNvSpPr/>
          <p:nvPr/>
        </p:nvSpPr>
        <p:spPr>
          <a:xfrm>
            <a:off x="0" y="237438"/>
            <a:ext cx="12192000" cy="407338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8" name="Flowchart: Document 37"/>
          <p:cNvSpPr/>
          <p:nvPr/>
        </p:nvSpPr>
        <p:spPr>
          <a:xfrm>
            <a:off x="0" y="0"/>
            <a:ext cx="12192000" cy="485825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组合 23"/>
          <p:cNvGrpSpPr/>
          <p:nvPr/>
        </p:nvGrpSpPr>
        <p:grpSpPr>
          <a:xfrm>
            <a:off x="-11723" y="6044459"/>
            <a:ext cx="12203723" cy="861991"/>
            <a:chOff x="-17585" y="5729324"/>
            <a:chExt cx="12203723" cy="1123362"/>
          </a:xfrm>
        </p:grpSpPr>
        <p:pic>
          <p:nvPicPr>
            <p:cNvPr id="40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41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45" name="Rounded Rectangle 44"/>
          <p:cNvSpPr/>
          <p:nvPr/>
        </p:nvSpPr>
        <p:spPr>
          <a:xfrm>
            <a:off x="2924401" y="2399349"/>
            <a:ext cx="1088233" cy="2254706"/>
          </a:xfrm>
          <a:prstGeom prst="roundRect">
            <a:avLst/>
          </a:pr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1198072" y="707647"/>
            <a:ext cx="2733575" cy="561364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+ 7 = 42 </a:t>
            </a:r>
          </a:p>
        </p:txBody>
      </p:sp>
      <p:sp>
        <p:nvSpPr>
          <p:cNvPr id="48" name="Can 47"/>
          <p:cNvSpPr/>
          <p:nvPr/>
        </p:nvSpPr>
        <p:spPr>
          <a:xfrm>
            <a:off x="4083787" y="3751984"/>
            <a:ext cx="60219" cy="852787"/>
          </a:xfrm>
          <a:prstGeom prst="can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an 48"/>
          <p:cNvSpPr/>
          <p:nvPr/>
        </p:nvSpPr>
        <p:spPr>
          <a:xfrm>
            <a:off x="4256001" y="3756877"/>
            <a:ext cx="60219" cy="852787"/>
          </a:xfrm>
          <a:prstGeom prst="can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23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7" grpId="0" animBg="1"/>
      <p:bldP spid="28" grpId="0" animBg="1"/>
      <p:bldP spid="29" grpId="0" animBg="1"/>
      <p:bldP spid="31" grpId="0"/>
      <p:bldP spid="32" grpId="0"/>
      <p:bldP spid="33" grpId="0"/>
      <p:bldP spid="35" grpId="0"/>
      <p:bldP spid="36" grpId="0"/>
      <p:bldP spid="45" grpId="0" animBg="1"/>
      <p:bldP spid="45" grpId="1" animBg="1"/>
      <p:bldP spid="46" grpId="0" animBg="1"/>
      <p:bldP spid="48" grpId="0" animBg="1"/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5998" y="1070251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77703" y="1106974"/>
            <a:ext cx="1116938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组合 30"/>
          <p:cNvGrpSpPr/>
          <p:nvPr/>
        </p:nvGrpSpPr>
        <p:grpSpPr>
          <a:xfrm>
            <a:off x="-17585" y="5831952"/>
            <a:ext cx="12203723" cy="1123362"/>
            <a:chOff x="-17585" y="5729324"/>
            <a:chExt cx="12203723" cy="1123362"/>
          </a:xfrm>
        </p:grpSpPr>
        <p:pic>
          <p:nvPicPr>
            <p:cNvPr id="17" name="图片 31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8" name="图片 32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453070" y="1542360"/>
            <a:ext cx="2669065" cy="4064987"/>
            <a:chOff x="453070" y="1542360"/>
            <a:chExt cx="2669065" cy="4064987"/>
          </a:xfrm>
        </p:grpSpPr>
        <p:pic>
          <p:nvPicPr>
            <p:cNvPr id="10" name="图片 10245" descr="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1342" y="1542360"/>
              <a:ext cx="2400793" cy="4064987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11" name="Group 10"/>
            <p:cNvGrpSpPr/>
            <p:nvPr/>
          </p:nvGrpSpPr>
          <p:grpSpPr>
            <a:xfrm>
              <a:off x="453070" y="2549009"/>
              <a:ext cx="2101295" cy="2308324"/>
              <a:chOff x="422171" y="2570288"/>
              <a:chExt cx="2158993" cy="2308324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422171" y="2570288"/>
                <a:ext cx="2158993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r>
                  <a:rPr lang="en-US" sz="3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28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3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</a:t>
                </a:r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270399" y="298470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2060"/>
                    </a:solidFill>
                  </a:rPr>
                  <a:t>+</a:t>
                </a:r>
              </a:p>
            </p:txBody>
          </p:sp>
          <p:cxnSp>
            <p:nvCxnSpPr>
              <p:cNvPr id="31" name="Straight Connector 30"/>
              <p:cNvCxnSpPr/>
              <p:nvPr/>
            </p:nvCxnSpPr>
            <p:spPr>
              <a:xfrm>
                <a:off x="1546946" y="4047579"/>
                <a:ext cx="803156" cy="4382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92" y="105593"/>
            <a:ext cx="2551876" cy="94726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485270" y="1542359"/>
            <a:ext cx="2450636" cy="4079409"/>
            <a:chOff x="3485270" y="1542359"/>
            <a:chExt cx="2450636" cy="4079409"/>
          </a:xfrm>
        </p:grpSpPr>
        <p:pic>
          <p:nvPicPr>
            <p:cNvPr id="14" name="图片 10245" descr="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59216" y="1542359"/>
              <a:ext cx="2276690" cy="4079409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50" name="Group 49"/>
            <p:cNvGrpSpPr/>
            <p:nvPr/>
          </p:nvGrpSpPr>
          <p:grpSpPr>
            <a:xfrm>
              <a:off x="3485270" y="2604354"/>
              <a:ext cx="2101295" cy="2308324"/>
              <a:chOff x="422171" y="2570288"/>
              <a:chExt cx="2158993" cy="2308324"/>
            </a:xfrm>
          </p:grpSpPr>
          <p:sp>
            <p:nvSpPr>
              <p:cNvPr id="51" name="TextBox 50"/>
              <p:cNvSpPr txBox="1"/>
              <p:nvPr/>
            </p:nvSpPr>
            <p:spPr>
              <a:xfrm>
                <a:off x="422171" y="2570288"/>
                <a:ext cx="2158993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r>
                  <a:rPr lang="en-US" sz="3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78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9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</a:t>
                </a:r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1270399" y="298470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2060"/>
                    </a:solidFill>
                  </a:rPr>
                  <a:t>+</a:t>
                </a:r>
              </a:p>
            </p:txBody>
          </p:sp>
          <p:cxnSp>
            <p:nvCxnSpPr>
              <p:cNvPr id="53" name="Straight Connector 52"/>
              <p:cNvCxnSpPr/>
              <p:nvPr/>
            </p:nvCxnSpPr>
            <p:spPr>
              <a:xfrm>
                <a:off x="1546946" y="4047579"/>
                <a:ext cx="803156" cy="4382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oup 12"/>
          <p:cNvGrpSpPr/>
          <p:nvPr/>
        </p:nvGrpSpPr>
        <p:grpSpPr>
          <a:xfrm>
            <a:off x="6372229" y="1542359"/>
            <a:ext cx="2492221" cy="4079410"/>
            <a:chOff x="6372229" y="1542359"/>
            <a:chExt cx="2492221" cy="4079410"/>
          </a:xfrm>
        </p:grpSpPr>
        <p:pic>
          <p:nvPicPr>
            <p:cNvPr id="12" name="图片 10245" descr="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25963" y="1542359"/>
              <a:ext cx="2338487" cy="4079410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54" name="Group 53"/>
            <p:cNvGrpSpPr/>
            <p:nvPr/>
          </p:nvGrpSpPr>
          <p:grpSpPr>
            <a:xfrm>
              <a:off x="6372229" y="2619483"/>
              <a:ext cx="2101295" cy="2308324"/>
              <a:chOff x="422171" y="2570288"/>
              <a:chExt cx="2158993" cy="2308324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422171" y="2570288"/>
                <a:ext cx="2158993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r>
                  <a:rPr lang="en-US" sz="3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</a:t>
                </a:r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270399" y="298470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2060"/>
                    </a:solidFill>
                  </a:rPr>
                  <a:t>+</a:t>
                </a:r>
              </a:p>
            </p:txBody>
          </p:sp>
          <p:cxnSp>
            <p:nvCxnSpPr>
              <p:cNvPr id="57" name="Straight Connector 56"/>
              <p:cNvCxnSpPr/>
              <p:nvPr/>
            </p:nvCxnSpPr>
            <p:spPr>
              <a:xfrm>
                <a:off x="1546946" y="4047579"/>
                <a:ext cx="803156" cy="4382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Group 24"/>
          <p:cNvGrpSpPr/>
          <p:nvPr/>
        </p:nvGrpSpPr>
        <p:grpSpPr>
          <a:xfrm>
            <a:off x="9115429" y="1542359"/>
            <a:ext cx="2487999" cy="4079410"/>
            <a:chOff x="9115429" y="1542359"/>
            <a:chExt cx="2487999" cy="4079410"/>
          </a:xfrm>
        </p:grpSpPr>
        <p:pic>
          <p:nvPicPr>
            <p:cNvPr id="15" name="图片 10245" descr="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26738" y="1542359"/>
              <a:ext cx="2276690" cy="4079410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58" name="Group 57"/>
            <p:cNvGrpSpPr/>
            <p:nvPr/>
          </p:nvGrpSpPr>
          <p:grpSpPr>
            <a:xfrm>
              <a:off x="9115429" y="2604354"/>
              <a:ext cx="2101295" cy="2308324"/>
              <a:chOff x="422171" y="2570288"/>
              <a:chExt cx="2158993" cy="2308324"/>
            </a:xfrm>
          </p:grpSpPr>
          <p:sp>
            <p:nvSpPr>
              <p:cNvPr id="59" name="TextBox 58"/>
              <p:cNvSpPr txBox="1"/>
              <p:nvPr/>
            </p:nvSpPr>
            <p:spPr>
              <a:xfrm>
                <a:off x="422171" y="2570288"/>
                <a:ext cx="2158993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r>
                  <a:rPr lang="en-US" sz="3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13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b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7</a:t>
                </a:r>
                <a:endPara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</a:t>
                </a:r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1270399" y="298470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2060"/>
                    </a:solidFill>
                  </a:rPr>
                  <a:t>+</a:t>
                </a:r>
              </a:p>
            </p:txBody>
          </p:sp>
          <p:cxnSp>
            <p:nvCxnSpPr>
              <p:cNvPr id="61" name="Straight Connector 60"/>
              <p:cNvCxnSpPr/>
              <p:nvPr/>
            </p:nvCxnSpPr>
            <p:spPr>
              <a:xfrm>
                <a:off x="1546946" y="4047579"/>
                <a:ext cx="803156" cy="4382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6" name="TextBox 25"/>
          <p:cNvSpPr txBox="1"/>
          <p:nvPr/>
        </p:nvSpPr>
        <p:spPr>
          <a:xfrm>
            <a:off x="4651218" y="4096774"/>
            <a:ext cx="757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528101" y="4077576"/>
            <a:ext cx="757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0273168" y="4077575"/>
            <a:ext cx="757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590020" y="4026300"/>
            <a:ext cx="757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189112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26" grpId="0"/>
      <p:bldP spid="62" grpId="0"/>
      <p:bldP spid="63" grpId="0"/>
      <p:bldP spid="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30"/>
          <p:cNvGrpSpPr/>
          <p:nvPr/>
        </p:nvGrpSpPr>
        <p:grpSpPr>
          <a:xfrm>
            <a:off x="-17585" y="5831952"/>
            <a:ext cx="12203723" cy="1123362"/>
            <a:chOff x="-17585" y="5729324"/>
            <a:chExt cx="12203723" cy="1123362"/>
          </a:xfrm>
        </p:grpSpPr>
        <p:pic>
          <p:nvPicPr>
            <p:cNvPr id="45" name="图片 31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46" name="图片 32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649186" y="1327147"/>
            <a:ext cx="3566363" cy="576520"/>
            <a:chOff x="97654" y="1454784"/>
            <a:chExt cx="3566363" cy="576520"/>
          </a:xfrm>
        </p:grpSpPr>
        <p:sp>
          <p:nvSpPr>
            <p:cNvPr id="5" name="MH_Other_2">
              <a:extLst>
                <a:ext uri="{FF2B5EF4-FFF2-40B4-BE49-F238E27FC236}">
                  <a16:creationId xmlns:a16="http://schemas.microsoft.com/office/drawing/2014/main" id="{6C38B6A4-EF08-49E1-B809-9812D148BB20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97654" y="1454784"/>
              <a:ext cx="581729" cy="56353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24778" y="1508084"/>
              <a:ext cx="28392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86119" y="2049879"/>
            <a:ext cx="2470807" cy="1019107"/>
            <a:chOff x="426465" y="1925389"/>
            <a:chExt cx="2470807" cy="1019107"/>
          </a:xfrm>
        </p:grpSpPr>
        <p:pic>
          <p:nvPicPr>
            <p:cNvPr id="8" name="图片 31755" descr="1-22"/>
            <p:cNvPicPr>
              <a:picLocks noChangeAspect="1"/>
            </p:cNvPicPr>
            <p:nvPr/>
          </p:nvPicPr>
          <p:blipFill rotWithShape="1">
            <a:blip r:embed="rId4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23 + 67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448804" y="2049879"/>
            <a:ext cx="2470807" cy="1019107"/>
            <a:chOff x="426465" y="1925389"/>
            <a:chExt cx="2470807" cy="1019107"/>
          </a:xfrm>
        </p:grpSpPr>
        <p:pic>
          <p:nvPicPr>
            <p:cNvPr id="11" name="图片 31755" descr="1-22"/>
            <p:cNvPicPr>
              <a:picLocks noChangeAspect="1"/>
            </p:cNvPicPr>
            <p:nvPr/>
          </p:nvPicPr>
          <p:blipFill rotWithShape="1">
            <a:blip r:embed="rId4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46 + 18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235547" y="2049879"/>
            <a:ext cx="2470807" cy="1019107"/>
            <a:chOff x="426465" y="1925389"/>
            <a:chExt cx="2470807" cy="1019107"/>
          </a:xfrm>
        </p:grpSpPr>
        <p:pic>
          <p:nvPicPr>
            <p:cNvPr id="14" name="图片 31755" descr="1-22"/>
            <p:cNvPicPr>
              <a:picLocks noChangeAspect="1"/>
            </p:cNvPicPr>
            <p:nvPr/>
          </p:nvPicPr>
          <p:blipFill rotWithShape="1">
            <a:blip r:embed="rId4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59 + 21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022285" y="2035365"/>
            <a:ext cx="2470807" cy="1019107"/>
            <a:chOff x="426465" y="1925389"/>
            <a:chExt cx="2470807" cy="1019107"/>
          </a:xfrm>
        </p:grpSpPr>
        <p:pic>
          <p:nvPicPr>
            <p:cNvPr id="17" name="图片 31755" descr="1-22"/>
            <p:cNvPicPr>
              <a:picLocks noChangeAspect="1"/>
            </p:cNvPicPr>
            <p:nvPr/>
          </p:nvPicPr>
          <p:blipFill rotWithShape="1">
            <a:blip r:embed="rId4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64 + 19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44877" y="2883736"/>
            <a:ext cx="3010393" cy="3024668"/>
            <a:chOff x="694811" y="2614106"/>
            <a:chExt cx="3010393" cy="3024668"/>
          </a:xfrm>
        </p:grpSpPr>
        <p:grpSp>
          <p:nvGrpSpPr>
            <p:cNvPr id="20" name="Group 19"/>
            <p:cNvGrpSpPr/>
            <p:nvPr/>
          </p:nvGrpSpPr>
          <p:grpSpPr>
            <a:xfrm>
              <a:off x="694811" y="2614106"/>
              <a:ext cx="3010393" cy="2585323"/>
              <a:chOff x="69510" y="2570288"/>
              <a:chExt cx="3010393" cy="2585323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69510" y="2570288"/>
                <a:ext cx="301039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23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67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200943" y="324631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1621128" y="4241783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/>
            <p:cNvSpPr txBox="1"/>
            <p:nvPr/>
          </p:nvSpPr>
          <p:spPr>
            <a:xfrm>
              <a:off x="2103651" y="4438445"/>
              <a:ext cx="82586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90</a:t>
              </a:r>
            </a:p>
            <a:p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179010" y="2909071"/>
            <a:ext cx="3010393" cy="3045992"/>
            <a:chOff x="3167649" y="2628620"/>
            <a:chExt cx="3010393" cy="3045992"/>
          </a:xfrm>
        </p:grpSpPr>
        <p:grpSp>
          <p:nvGrpSpPr>
            <p:cNvPr id="26" name="Group 25"/>
            <p:cNvGrpSpPr/>
            <p:nvPr/>
          </p:nvGrpSpPr>
          <p:grpSpPr>
            <a:xfrm>
              <a:off x="3167649" y="2628620"/>
              <a:ext cx="3010393" cy="2585323"/>
              <a:chOff x="69510" y="2570288"/>
              <a:chExt cx="3010393" cy="2585323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69510" y="2570288"/>
                <a:ext cx="301039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46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18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200943" y="324631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cxnSp>
            <p:nvCxnSpPr>
              <p:cNvPr id="30" name="Straight Connector 29"/>
              <p:cNvCxnSpPr/>
              <p:nvPr/>
            </p:nvCxnSpPr>
            <p:spPr>
              <a:xfrm>
                <a:off x="1621128" y="4241783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7" name="TextBox 26"/>
            <p:cNvSpPr txBox="1"/>
            <p:nvPr/>
          </p:nvSpPr>
          <p:spPr>
            <a:xfrm>
              <a:off x="4615741" y="4474283"/>
              <a:ext cx="82586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64</a:t>
              </a:r>
            </a:p>
            <a:p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910495" y="2922664"/>
            <a:ext cx="2799454" cy="3026989"/>
            <a:chOff x="5782977" y="2591955"/>
            <a:chExt cx="2799454" cy="3026989"/>
          </a:xfrm>
        </p:grpSpPr>
        <p:grpSp>
          <p:nvGrpSpPr>
            <p:cNvPr id="32" name="Group 31"/>
            <p:cNvGrpSpPr/>
            <p:nvPr/>
          </p:nvGrpSpPr>
          <p:grpSpPr>
            <a:xfrm>
              <a:off x="5782977" y="2591955"/>
              <a:ext cx="2799454" cy="2585323"/>
              <a:chOff x="12571" y="2533623"/>
              <a:chExt cx="2799454" cy="2585323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12571" y="2533623"/>
                <a:ext cx="2799454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59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21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028306" y="3246315"/>
                <a:ext cx="5503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>
                <a:off x="1548558" y="4186115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32"/>
            <p:cNvSpPr txBox="1"/>
            <p:nvPr/>
          </p:nvSpPr>
          <p:spPr>
            <a:xfrm>
              <a:off x="7225437" y="4418615"/>
              <a:ext cx="82586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80</a:t>
              </a:r>
            </a:p>
            <a:p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713057" y="2869922"/>
            <a:ext cx="2664961" cy="3079730"/>
            <a:chOff x="8205067" y="2600292"/>
            <a:chExt cx="2664961" cy="3079730"/>
          </a:xfrm>
        </p:grpSpPr>
        <p:grpSp>
          <p:nvGrpSpPr>
            <p:cNvPr id="38" name="Group 37"/>
            <p:cNvGrpSpPr/>
            <p:nvPr/>
          </p:nvGrpSpPr>
          <p:grpSpPr>
            <a:xfrm>
              <a:off x="8205067" y="2600292"/>
              <a:ext cx="2664961" cy="2585323"/>
              <a:chOff x="324576" y="2380500"/>
              <a:chExt cx="2664961" cy="2585323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324576" y="2380500"/>
                <a:ext cx="2664961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59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25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1510719" y="312159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cxnSp>
            <p:nvCxnSpPr>
              <p:cNvPr id="42" name="Straight Connector 41"/>
              <p:cNvCxnSpPr/>
              <p:nvPr/>
            </p:nvCxnSpPr>
            <p:spPr>
              <a:xfrm>
                <a:off x="1865539" y="4070438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9" name="TextBox 38"/>
            <p:cNvSpPr txBox="1"/>
            <p:nvPr/>
          </p:nvSpPr>
          <p:spPr>
            <a:xfrm>
              <a:off x="9617359" y="4479693"/>
              <a:ext cx="82586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84</a:t>
              </a:r>
            </a:p>
            <a:p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7" name="Flowchart: Document 46"/>
          <p:cNvSpPr/>
          <p:nvPr/>
        </p:nvSpPr>
        <p:spPr>
          <a:xfrm>
            <a:off x="0" y="237437"/>
            <a:ext cx="12192000" cy="795845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8" name="Flowchart: Document 47"/>
          <p:cNvSpPr/>
          <p:nvPr/>
        </p:nvSpPr>
        <p:spPr>
          <a:xfrm>
            <a:off x="0" y="1"/>
            <a:ext cx="12192000" cy="778502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19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204" b="70093" l="43958" r="79688">
                        <a14:foregroundMark x1="59583" y1="47037" x2="65417" y2="49722"/>
                        <a14:foregroundMark x1="48958" y1="38981" x2="50625" y2="57963"/>
                        <a14:foregroundMark x1="45990" y1="49907" x2="46406" y2="49074"/>
                        <a14:foregroundMark x1="73229" y1="39167" x2="74479" y2="57685"/>
                        <a14:foregroundMark x1="71250" y1="49259" x2="70677" y2="49444"/>
                        <a14:foregroundMark x1="59010" y1="47222" x2="60417" y2="49444"/>
                      </a14:backgroundRemoval>
                    </a14:imgEffect>
                  </a14:imgLayer>
                </a14:imgProps>
              </a:ext>
            </a:extLst>
          </a:blip>
          <a:srcRect l="44034" t="31637" r="16317" b="37641"/>
          <a:stretch/>
        </p:blipFill>
        <p:spPr>
          <a:xfrm>
            <a:off x="2627203" y="1518462"/>
            <a:ext cx="6794204" cy="2720216"/>
          </a:xfrm>
          <a:prstGeom prst="rect">
            <a:avLst/>
          </a:prstGeom>
        </p:spPr>
      </p:pic>
      <p:sp>
        <p:nvSpPr>
          <p:cNvPr id="5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45920" y="887532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9728" y="788570"/>
            <a:ext cx="1107227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chum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đựng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lít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nước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chum.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chum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đựng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nước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</a:t>
            </a:r>
          </a:p>
        </p:txBody>
      </p:sp>
      <p:grpSp>
        <p:nvGrpSpPr>
          <p:cNvPr id="7" name="组合 30"/>
          <p:cNvGrpSpPr/>
          <p:nvPr/>
        </p:nvGrpSpPr>
        <p:grpSpPr>
          <a:xfrm>
            <a:off x="-11723" y="6203928"/>
            <a:ext cx="12203723" cy="979816"/>
            <a:chOff x="-17585" y="5729324"/>
            <a:chExt cx="12203723" cy="1123362"/>
          </a:xfrm>
        </p:grpSpPr>
        <p:pic>
          <p:nvPicPr>
            <p:cNvPr id="8" name="图片 31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9" name="图片 32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11" name="Flowchart: Document 10"/>
          <p:cNvSpPr/>
          <p:nvPr/>
        </p:nvSpPr>
        <p:spPr>
          <a:xfrm>
            <a:off x="0" y="237437"/>
            <a:ext cx="12192000" cy="443047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lowchart: Document 11"/>
          <p:cNvSpPr/>
          <p:nvPr/>
        </p:nvSpPr>
        <p:spPr>
          <a:xfrm>
            <a:off x="0" y="1"/>
            <a:ext cx="12192000" cy="520994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own Arrow 12"/>
          <p:cNvSpPr/>
          <p:nvPr/>
        </p:nvSpPr>
        <p:spPr>
          <a:xfrm rot="2770424">
            <a:off x="2630151" y="3846887"/>
            <a:ext cx="520996" cy="810458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5503309" y="3976813"/>
            <a:ext cx="520996" cy="810458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0012" y="4468792"/>
            <a:ext cx="2842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59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= 68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04503" y="4779650"/>
            <a:ext cx="2842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61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+ 9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= 70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</p:txBody>
      </p:sp>
      <p:sp>
        <p:nvSpPr>
          <p:cNvPr id="18" name="Down Arrow 17"/>
          <p:cNvSpPr/>
          <p:nvPr/>
        </p:nvSpPr>
        <p:spPr>
          <a:xfrm rot="18615139">
            <a:off x="8262471" y="3820888"/>
            <a:ext cx="520996" cy="810458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79361" y="4427704"/>
            <a:ext cx="2842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57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+ 4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= 61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961375" y="5566085"/>
            <a:ext cx="6554765" cy="523220"/>
          </a:xfrm>
          <a:prstGeom prst="rect">
            <a:avLst/>
          </a:prstGeom>
          <a:solidFill>
            <a:srgbClr val="CCECFF"/>
          </a:solidFill>
          <a:effectLst>
            <a:softEdge rad="12700"/>
          </a:effectLst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chum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nước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79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3" grpId="0" animBg="1"/>
      <p:bldP spid="15" grpId="0" animBg="1"/>
      <p:bldP spid="16" grpId="0"/>
      <p:bldP spid="17" grpId="0"/>
      <p:bldP spid="18" grpId="0" animBg="1"/>
      <p:bldP spid="19" grpId="0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3" y="2899185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73682" y="2301139"/>
            <a:ext cx="3493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Yêu cầu cần đạt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iCiel Pony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56888" y="2940932"/>
            <a:ext cx="57626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Thực</a:t>
            </a:r>
            <a:r>
              <a:rPr lang="en-US" sz="2400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phép</a:t>
            </a:r>
            <a:r>
              <a:rPr lang="en-US" sz="2400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cộng</a:t>
            </a:r>
            <a:r>
              <a:rPr lang="en-US" sz="2400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nhớ</a:t>
            </a:r>
            <a:r>
              <a:rPr lang="en-US" sz="2400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2 </a:t>
            </a:r>
            <a:r>
              <a:rPr lang="en-US" sz="2400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chữ</a:t>
            </a:r>
            <a:r>
              <a:rPr lang="en-US" sz="2400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1 </a:t>
            </a:r>
            <a:r>
              <a:rPr lang="en-US" sz="2400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chữ</a:t>
            </a:r>
            <a:r>
              <a:rPr lang="en-US" sz="2400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56888" y="3768422"/>
            <a:ext cx="5709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Biết</a:t>
            </a:r>
            <a:r>
              <a:rPr lang="en-US" sz="2400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đặt</a:t>
            </a:r>
            <a:r>
              <a:rPr lang="en-US" sz="2400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thực</a:t>
            </a:r>
            <a:r>
              <a:rPr lang="en-US" sz="2400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theo</a:t>
            </a:r>
            <a:r>
              <a:rPr lang="en-US" sz="2400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cột</a:t>
            </a:r>
            <a:r>
              <a:rPr lang="en-US" sz="2400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dọc</a:t>
            </a:r>
            <a:r>
              <a:rPr lang="en-US" sz="2400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26284" y="4450862"/>
            <a:ext cx="6308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Vận</a:t>
            </a:r>
            <a:r>
              <a:rPr lang="en-US" sz="2400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dụng</a:t>
            </a:r>
            <a:r>
              <a:rPr lang="en-US" sz="2400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giải</a:t>
            </a:r>
            <a:r>
              <a:rPr lang="en-US" sz="2400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toán</a:t>
            </a:r>
            <a:r>
              <a:rPr lang="en-US" sz="2400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3" y="3766758"/>
            <a:ext cx="501119" cy="448915"/>
          </a:xfrm>
          <a:prstGeom prst="rect">
            <a:avLst/>
          </a:prstGeom>
        </p:spPr>
      </p:pic>
      <p:pic>
        <p:nvPicPr>
          <p:cNvPr id="15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3" y="4450862"/>
            <a:ext cx="501119" cy="4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16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51" y="893"/>
            <a:ext cx="10367845" cy="685621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6528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1094</TotalTime>
  <Words>388</Words>
  <Application>Microsoft Office PowerPoint</Application>
  <PresentationFormat>Widescreen</PresentationFormat>
  <Paragraphs>95</Paragraphs>
  <Slides>9</Slides>
  <Notes>5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iCiel Cadena</vt:lpstr>
      <vt:lpstr>iCiel Cucho Bold</vt:lpstr>
      <vt:lpstr>iCiel Nabila</vt:lpstr>
      <vt:lpstr>iCiel Pony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Nguyễn Thu Hường</cp:lastModifiedBy>
  <cp:revision>238</cp:revision>
  <dcterms:created xsi:type="dcterms:W3CDTF">2021-05-26T03:43:33Z</dcterms:created>
  <dcterms:modified xsi:type="dcterms:W3CDTF">2021-11-07T05:14:56Z</dcterms:modified>
</cp:coreProperties>
</file>