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7"/>
  </p:notesMasterIdLst>
  <p:sldIdLst>
    <p:sldId id="256" r:id="rId3"/>
    <p:sldId id="274" r:id="rId4"/>
    <p:sldId id="279" r:id="rId5"/>
    <p:sldId id="280" r:id="rId6"/>
    <p:sldId id="281" r:id="rId7"/>
    <p:sldId id="377" r:id="rId8"/>
    <p:sldId id="378" r:id="rId9"/>
    <p:sldId id="282" r:id="rId10"/>
    <p:sldId id="284" r:id="rId11"/>
    <p:sldId id="380" r:id="rId12"/>
    <p:sldId id="285" r:id="rId13"/>
    <p:sldId id="269" r:id="rId14"/>
    <p:sldId id="379" r:id="rId15"/>
    <p:sldId id="38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0066"/>
    <a:srgbClr val="CCFFFF"/>
    <a:srgbClr val="FF9999"/>
    <a:srgbClr val="CCFF66"/>
    <a:srgbClr val="FFCCFF"/>
    <a:srgbClr val="FFFF99"/>
    <a:srgbClr val="CCFFCC"/>
    <a:srgbClr val="CC99FF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3095C-47BB-43C1-A319-4C2270CC3C70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C781D-1172-45E7-99A1-2C5299EE5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89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9259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GV </a:t>
            </a:r>
            <a:r>
              <a:rPr lang="en-US" dirty="0" err="1"/>
              <a:t>cho</a:t>
            </a:r>
            <a:r>
              <a:rPr lang="en-US" dirty="0"/>
              <a:t> HS so </a:t>
            </a:r>
            <a:r>
              <a:rPr lang="en-US" dirty="0" err="1"/>
              <a:t>sánh</a:t>
            </a:r>
            <a:r>
              <a:rPr lang="en-US" baseline="0" dirty="0"/>
              <a:t> </a:t>
            </a:r>
            <a:r>
              <a:rPr lang="en-US" baseline="0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quả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tính</a:t>
            </a:r>
            <a:r>
              <a:rPr lang="en-US" baseline="0" dirty="0"/>
              <a:t> </a:t>
            </a:r>
            <a:r>
              <a:rPr lang="en-US" baseline="0" dirty="0" err="1"/>
              <a:t>trong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phần</a:t>
            </a:r>
            <a:r>
              <a:rPr lang="en-US" baseline="0" dirty="0"/>
              <a:t> </a:t>
            </a:r>
            <a:r>
              <a:rPr lang="en-US" baseline="0" dirty="0" err="1"/>
              <a:t>a,b,c</a:t>
            </a:r>
            <a:r>
              <a:rPr lang="en-US" baseline="0" dirty="0"/>
              <a:t>. =&gt; </a:t>
            </a:r>
            <a:r>
              <a:rPr lang="en-US" baseline="0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xét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C781D-1172-45E7-99A1-2C5299EE52C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687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GV </a:t>
            </a:r>
            <a:r>
              <a:rPr lang="en-US" dirty="0" err="1"/>
              <a:t>đưa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, </a:t>
            </a:r>
            <a:r>
              <a:rPr lang="en-US" baseline="0" dirty="0" err="1"/>
              <a:t>yêu</a:t>
            </a:r>
            <a:r>
              <a:rPr lang="en-US" baseline="0" dirty="0"/>
              <a:t> </a:t>
            </a:r>
            <a:r>
              <a:rPr lang="en-US" baseline="0" dirty="0" err="1"/>
              <a:t>cầu</a:t>
            </a:r>
            <a:r>
              <a:rPr lang="en-US" baseline="0" dirty="0"/>
              <a:t> HS </a:t>
            </a:r>
            <a:r>
              <a:rPr lang="en-US" baseline="0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tình</a:t>
            </a:r>
            <a:r>
              <a:rPr lang="en-US" baseline="0" dirty="0"/>
              <a:t> </a:t>
            </a:r>
            <a:r>
              <a:rPr lang="en-US" baseline="0" dirty="0" err="1"/>
              <a:t>huống</a:t>
            </a:r>
            <a:r>
              <a:rPr lang="en-US" baseline="0" dirty="0"/>
              <a:t> (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toán</a:t>
            </a:r>
            <a:r>
              <a:rPr lang="en-US" baseline="0" dirty="0"/>
              <a:t>)</a:t>
            </a:r>
          </a:p>
          <a:p>
            <a:pPr marL="171450" indent="-171450">
              <a:buFontTx/>
              <a:buChar char="-"/>
            </a:pP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đc</a:t>
            </a:r>
            <a:r>
              <a:rPr lang="en-US" baseline="0" dirty="0"/>
              <a:t> </a:t>
            </a:r>
            <a:r>
              <a:rPr lang="en-US" baseline="0" dirty="0" err="1"/>
              <a:t>quà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người</a:t>
            </a:r>
            <a:r>
              <a:rPr lang="en-US" baseline="0" dirty="0"/>
              <a:t> </a:t>
            </a:r>
            <a:r>
              <a:rPr lang="en-US" baseline="0" dirty="0" err="1"/>
              <a:t>lớn</a:t>
            </a:r>
            <a:r>
              <a:rPr lang="en-US" baseline="0" dirty="0"/>
              <a:t> </a:t>
            </a:r>
            <a:r>
              <a:rPr lang="en-US" baseline="0" dirty="0" err="1"/>
              <a:t>cần</a:t>
            </a:r>
            <a:r>
              <a:rPr lang="en-US" baseline="0" dirty="0"/>
              <a:t>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gì</a:t>
            </a:r>
            <a:r>
              <a:rPr lang="en-US" baseline="0" dirty="0"/>
              <a:t>? – </a:t>
            </a:r>
            <a:r>
              <a:rPr lang="en-US" baseline="0" dirty="0" err="1"/>
              <a:t>Nói</a:t>
            </a:r>
            <a:r>
              <a:rPr lang="en-US" baseline="0" dirty="0"/>
              <a:t> </a:t>
            </a:r>
            <a:r>
              <a:rPr lang="en-US" baseline="0" dirty="0" err="1"/>
              <a:t>cảm</a:t>
            </a:r>
            <a:r>
              <a:rPr lang="en-US" baseline="0" dirty="0"/>
              <a:t> </a:t>
            </a:r>
            <a:r>
              <a:rPr lang="en-US" baseline="0" dirty="0" err="1"/>
              <a:t>ơn</a:t>
            </a:r>
            <a:r>
              <a:rPr lang="en-US" baseline="0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GV </a:t>
            </a:r>
            <a:r>
              <a:rPr lang="en-US" baseline="0" dirty="0" err="1"/>
              <a:t>chiếu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toán</a:t>
            </a: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en-US" baseline="0" dirty="0"/>
              <a:t>- GV </a:t>
            </a:r>
            <a:r>
              <a:rPr lang="en-US" baseline="0" dirty="0" err="1"/>
              <a:t>chiếu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giải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C781D-1172-45E7-99A1-2C5299EE52C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845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7547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030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GV </a:t>
            </a:r>
            <a:r>
              <a:rPr lang="en-US" dirty="0" err="1"/>
              <a:t>cho</a:t>
            </a:r>
            <a:r>
              <a:rPr lang="en-US" dirty="0"/>
              <a:t> HS so </a:t>
            </a:r>
            <a:r>
              <a:rPr lang="en-US" dirty="0" err="1"/>
              <a:t>sánh</a:t>
            </a:r>
            <a:r>
              <a:rPr lang="en-US" baseline="0" dirty="0"/>
              <a:t> </a:t>
            </a:r>
            <a:r>
              <a:rPr lang="en-US" baseline="0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quả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tính</a:t>
            </a:r>
            <a:r>
              <a:rPr lang="en-US" baseline="0" dirty="0"/>
              <a:t> </a:t>
            </a:r>
            <a:r>
              <a:rPr lang="en-US" baseline="0" dirty="0" err="1"/>
              <a:t>trong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phần</a:t>
            </a:r>
            <a:r>
              <a:rPr lang="en-US" baseline="0" dirty="0"/>
              <a:t> </a:t>
            </a:r>
            <a:r>
              <a:rPr lang="en-US" baseline="0" dirty="0" err="1"/>
              <a:t>a,b,c</a:t>
            </a:r>
            <a:r>
              <a:rPr lang="en-US" baseline="0" dirty="0"/>
              <a:t>. =&gt; </a:t>
            </a:r>
            <a:r>
              <a:rPr lang="en-US" baseline="0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xét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BC781D-1172-45E7-99A1-2C5299EE52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1741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GV </a:t>
            </a:r>
            <a:r>
              <a:rPr lang="en-US" dirty="0" err="1"/>
              <a:t>đưa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, </a:t>
            </a:r>
            <a:r>
              <a:rPr lang="en-US" baseline="0" dirty="0" err="1"/>
              <a:t>yêu</a:t>
            </a:r>
            <a:r>
              <a:rPr lang="en-US" baseline="0" dirty="0"/>
              <a:t> </a:t>
            </a:r>
            <a:r>
              <a:rPr lang="en-US" baseline="0" dirty="0" err="1"/>
              <a:t>cầu</a:t>
            </a:r>
            <a:r>
              <a:rPr lang="en-US" baseline="0" dirty="0"/>
              <a:t> HS </a:t>
            </a:r>
            <a:r>
              <a:rPr lang="en-US" baseline="0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tình</a:t>
            </a:r>
            <a:r>
              <a:rPr lang="en-US" baseline="0" dirty="0"/>
              <a:t> </a:t>
            </a:r>
            <a:r>
              <a:rPr lang="en-US" baseline="0" dirty="0" err="1"/>
              <a:t>huống</a:t>
            </a:r>
            <a:r>
              <a:rPr lang="en-US" baseline="0" dirty="0"/>
              <a:t> (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toán</a:t>
            </a:r>
            <a:r>
              <a:rPr lang="en-US" baseline="0" dirty="0"/>
              <a:t>)</a:t>
            </a:r>
          </a:p>
          <a:p>
            <a:pPr marL="171450" indent="-171450">
              <a:buFontTx/>
              <a:buChar char="-"/>
            </a:pP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đc</a:t>
            </a:r>
            <a:r>
              <a:rPr lang="en-US" baseline="0" dirty="0"/>
              <a:t> </a:t>
            </a:r>
            <a:r>
              <a:rPr lang="en-US" baseline="0" dirty="0" err="1"/>
              <a:t>quà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người</a:t>
            </a:r>
            <a:r>
              <a:rPr lang="en-US" baseline="0" dirty="0"/>
              <a:t> </a:t>
            </a:r>
            <a:r>
              <a:rPr lang="en-US" baseline="0" dirty="0" err="1"/>
              <a:t>lớn</a:t>
            </a:r>
            <a:r>
              <a:rPr lang="en-US" baseline="0" dirty="0"/>
              <a:t> </a:t>
            </a:r>
            <a:r>
              <a:rPr lang="en-US" baseline="0" dirty="0" err="1"/>
              <a:t>cần</a:t>
            </a:r>
            <a:r>
              <a:rPr lang="en-US" baseline="0" dirty="0"/>
              <a:t>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gì</a:t>
            </a:r>
            <a:r>
              <a:rPr lang="en-US" baseline="0" dirty="0"/>
              <a:t>? – </a:t>
            </a:r>
            <a:r>
              <a:rPr lang="en-US" baseline="0" dirty="0" err="1"/>
              <a:t>Nói</a:t>
            </a:r>
            <a:r>
              <a:rPr lang="en-US" baseline="0" dirty="0"/>
              <a:t> </a:t>
            </a:r>
            <a:r>
              <a:rPr lang="en-US" baseline="0" dirty="0" err="1"/>
              <a:t>cảm</a:t>
            </a:r>
            <a:r>
              <a:rPr lang="en-US" baseline="0" dirty="0"/>
              <a:t> </a:t>
            </a:r>
            <a:r>
              <a:rPr lang="en-US" baseline="0" dirty="0" err="1"/>
              <a:t>ơn</a:t>
            </a:r>
            <a:r>
              <a:rPr lang="en-US" baseline="0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GV </a:t>
            </a:r>
            <a:r>
              <a:rPr lang="en-US" baseline="0" dirty="0" err="1"/>
              <a:t>chiếu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toán</a:t>
            </a: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en-US" baseline="0" dirty="0"/>
              <a:t>- GV </a:t>
            </a:r>
            <a:r>
              <a:rPr lang="en-US" baseline="0" dirty="0" err="1"/>
              <a:t>chiếu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giải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C781D-1172-45E7-99A1-2C5299EE52C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974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55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90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92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3145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420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681"/>
            </a:lvl1pPr>
            <a:lvl2pPr marL="320221" indent="0" algn="ctr">
              <a:buNone/>
              <a:defRPr sz="1401"/>
            </a:lvl2pPr>
            <a:lvl3pPr marL="640442" indent="0" algn="ctr">
              <a:buNone/>
              <a:defRPr sz="1261"/>
            </a:lvl3pPr>
            <a:lvl4pPr marL="960663" indent="0" algn="ctr">
              <a:buNone/>
              <a:defRPr sz="1121"/>
            </a:lvl4pPr>
            <a:lvl5pPr marL="1280884" indent="0" algn="ctr">
              <a:buNone/>
              <a:defRPr sz="1121"/>
            </a:lvl5pPr>
            <a:lvl6pPr marL="1601105" indent="0" algn="ctr">
              <a:buNone/>
              <a:defRPr sz="1121"/>
            </a:lvl6pPr>
            <a:lvl7pPr marL="1921325" indent="0" algn="ctr">
              <a:buNone/>
              <a:defRPr sz="1121"/>
            </a:lvl7pPr>
            <a:lvl8pPr marL="2241547" indent="0" algn="ctr">
              <a:buNone/>
              <a:defRPr sz="1121"/>
            </a:lvl8pPr>
            <a:lvl9pPr marL="2561768" indent="0" algn="ctr">
              <a:buNone/>
              <a:defRPr sz="1121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80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59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420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681">
                <a:solidFill>
                  <a:schemeClr val="tx1">
                    <a:tint val="75000"/>
                  </a:schemeClr>
                </a:solidFill>
              </a:defRPr>
            </a:lvl1pPr>
            <a:lvl2pPr marL="320221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2pPr>
            <a:lvl3pPr marL="640442" indent="0">
              <a:buNone/>
              <a:defRPr sz="1261">
                <a:solidFill>
                  <a:schemeClr val="tx1">
                    <a:tint val="75000"/>
                  </a:schemeClr>
                </a:solidFill>
              </a:defRPr>
            </a:lvl3pPr>
            <a:lvl4pPr marL="960663" indent="0">
              <a:buNone/>
              <a:defRPr sz="1121">
                <a:solidFill>
                  <a:schemeClr val="tx1">
                    <a:tint val="75000"/>
                  </a:schemeClr>
                </a:solidFill>
              </a:defRPr>
            </a:lvl4pPr>
            <a:lvl5pPr marL="1280884" indent="0">
              <a:buNone/>
              <a:defRPr sz="1121">
                <a:solidFill>
                  <a:schemeClr val="tx1">
                    <a:tint val="75000"/>
                  </a:schemeClr>
                </a:solidFill>
              </a:defRPr>
            </a:lvl5pPr>
            <a:lvl6pPr marL="1601105" indent="0">
              <a:buNone/>
              <a:defRPr sz="1121">
                <a:solidFill>
                  <a:schemeClr val="tx1">
                    <a:tint val="75000"/>
                  </a:schemeClr>
                </a:solidFill>
              </a:defRPr>
            </a:lvl6pPr>
            <a:lvl7pPr marL="1921325" indent="0">
              <a:buNone/>
              <a:defRPr sz="1121">
                <a:solidFill>
                  <a:schemeClr val="tx1">
                    <a:tint val="75000"/>
                  </a:schemeClr>
                </a:solidFill>
              </a:defRPr>
            </a:lvl7pPr>
            <a:lvl8pPr marL="2241547" indent="0">
              <a:buNone/>
              <a:defRPr sz="1121">
                <a:solidFill>
                  <a:schemeClr val="tx1">
                    <a:tint val="75000"/>
                  </a:schemeClr>
                </a:solidFill>
              </a:defRPr>
            </a:lvl8pPr>
            <a:lvl9pPr marL="2561768" indent="0">
              <a:buNone/>
              <a:defRPr sz="112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90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05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681" b="1"/>
            </a:lvl1pPr>
            <a:lvl2pPr marL="320221" indent="0">
              <a:buNone/>
              <a:defRPr sz="1401" b="1"/>
            </a:lvl2pPr>
            <a:lvl3pPr marL="640442" indent="0">
              <a:buNone/>
              <a:defRPr sz="1261" b="1"/>
            </a:lvl3pPr>
            <a:lvl4pPr marL="960663" indent="0">
              <a:buNone/>
              <a:defRPr sz="1121" b="1"/>
            </a:lvl4pPr>
            <a:lvl5pPr marL="1280884" indent="0">
              <a:buNone/>
              <a:defRPr sz="1121" b="1"/>
            </a:lvl5pPr>
            <a:lvl6pPr marL="1601105" indent="0">
              <a:buNone/>
              <a:defRPr sz="1121" b="1"/>
            </a:lvl6pPr>
            <a:lvl7pPr marL="1921325" indent="0">
              <a:buNone/>
              <a:defRPr sz="1121" b="1"/>
            </a:lvl7pPr>
            <a:lvl8pPr marL="2241547" indent="0">
              <a:buNone/>
              <a:defRPr sz="1121" b="1"/>
            </a:lvl8pPr>
            <a:lvl9pPr marL="2561768" indent="0">
              <a:buNone/>
              <a:defRPr sz="112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681" b="1"/>
            </a:lvl1pPr>
            <a:lvl2pPr marL="320221" indent="0">
              <a:buNone/>
              <a:defRPr sz="1401" b="1"/>
            </a:lvl2pPr>
            <a:lvl3pPr marL="640442" indent="0">
              <a:buNone/>
              <a:defRPr sz="1261" b="1"/>
            </a:lvl3pPr>
            <a:lvl4pPr marL="960663" indent="0">
              <a:buNone/>
              <a:defRPr sz="1121" b="1"/>
            </a:lvl4pPr>
            <a:lvl5pPr marL="1280884" indent="0">
              <a:buNone/>
              <a:defRPr sz="1121" b="1"/>
            </a:lvl5pPr>
            <a:lvl6pPr marL="1601105" indent="0">
              <a:buNone/>
              <a:defRPr sz="1121" b="1"/>
            </a:lvl6pPr>
            <a:lvl7pPr marL="1921325" indent="0">
              <a:buNone/>
              <a:defRPr sz="1121" b="1"/>
            </a:lvl7pPr>
            <a:lvl8pPr marL="2241547" indent="0">
              <a:buNone/>
              <a:defRPr sz="1121" b="1"/>
            </a:lvl8pPr>
            <a:lvl9pPr marL="2561768" indent="0">
              <a:buNone/>
              <a:defRPr sz="112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33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81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61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97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224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2241"/>
            </a:lvl1pPr>
            <a:lvl2pPr>
              <a:defRPr sz="1961"/>
            </a:lvl2pPr>
            <a:lvl3pPr>
              <a:defRPr sz="1681"/>
            </a:lvl3pPr>
            <a:lvl4pPr>
              <a:defRPr sz="1401"/>
            </a:lvl4pPr>
            <a:lvl5pPr>
              <a:defRPr sz="1401"/>
            </a:lvl5pPr>
            <a:lvl6pPr>
              <a:defRPr sz="1401"/>
            </a:lvl6pPr>
            <a:lvl7pPr>
              <a:defRPr sz="1401"/>
            </a:lvl7pPr>
            <a:lvl8pPr>
              <a:defRPr sz="1401"/>
            </a:lvl8pPr>
            <a:lvl9pPr>
              <a:defRPr sz="140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121"/>
            </a:lvl1pPr>
            <a:lvl2pPr marL="320221" indent="0">
              <a:buNone/>
              <a:defRPr sz="981"/>
            </a:lvl2pPr>
            <a:lvl3pPr marL="640442" indent="0">
              <a:buNone/>
              <a:defRPr sz="841"/>
            </a:lvl3pPr>
            <a:lvl4pPr marL="960663" indent="0">
              <a:buNone/>
              <a:defRPr sz="701"/>
            </a:lvl4pPr>
            <a:lvl5pPr marL="1280884" indent="0">
              <a:buNone/>
              <a:defRPr sz="701"/>
            </a:lvl5pPr>
            <a:lvl6pPr marL="1601105" indent="0">
              <a:buNone/>
              <a:defRPr sz="701"/>
            </a:lvl6pPr>
            <a:lvl7pPr marL="1921325" indent="0">
              <a:buNone/>
              <a:defRPr sz="701"/>
            </a:lvl7pPr>
            <a:lvl8pPr marL="2241547" indent="0">
              <a:buNone/>
              <a:defRPr sz="701"/>
            </a:lvl8pPr>
            <a:lvl9pPr marL="2561768" indent="0">
              <a:buNone/>
              <a:defRPr sz="70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39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224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2241"/>
            </a:lvl1pPr>
            <a:lvl2pPr marL="320221" indent="0">
              <a:buNone/>
              <a:defRPr sz="1961"/>
            </a:lvl2pPr>
            <a:lvl3pPr marL="640442" indent="0">
              <a:buNone/>
              <a:defRPr sz="1681"/>
            </a:lvl3pPr>
            <a:lvl4pPr marL="960663" indent="0">
              <a:buNone/>
              <a:defRPr sz="1401"/>
            </a:lvl4pPr>
            <a:lvl5pPr marL="1280884" indent="0">
              <a:buNone/>
              <a:defRPr sz="1401"/>
            </a:lvl5pPr>
            <a:lvl6pPr marL="1601105" indent="0">
              <a:buNone/>
              <a:defRPr sz="1401"/>
            </a:lvl6pPr>
            <a:lvl7pPr marL="1921325" indent="0">
              <a:buNone/>
              <a:defRPr sz="1401"/>
            </a:lvl7pPr>
            <a:lvl8pPr marL="2241547" indent="0">
              <a:buNone/>
              <a:defRPr sz="1401"/>
            </a:lvl8pPr>
            <a:lvl9pPr marL="2561768" indent="0">
              <a:buNone/>
              <a:defRPr sz="1401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121"/>
            </a:lvl1pPr>
            <a:lvl2pPr marL="320221" indent="0">
              <a:buNone/>
              <a:defRPr sz="981"/>
            </a:lvl2pPr>
            <a:lvl3pPr marL="640442" indent="0">
              <a:buNone/>
              <a:defRPr sz="841"/>
            </a:lvl3pPr>
            <a:lvl4pPr marL="960663" indent="0">
              <a:buNone/>
              <a:defRPr sz="701"/>
            </a:lvl4pPr>
            <a:lvl5pPr marL="1280884" indent="0">
              <a:buNone/>
              <a:defRPr sz="701"/>
            </a:lvl5pPr>
            <a:lvl6pPr marL="1601105" indent="0">
              <a:buNone/>
              <a:defRPr sz="701"/>
            </a:lvl6pPr>
            <a:lvl7pPr marL="1921325" indent="0">
              <a:buNone/>
              <a:defRPr sz="701"/>
            </a:lvl7pPr>
            <a:lvl8pPr marL="2241547" indent="0">
              <a:buNone/>
              <a:defRPr sz="701"/>
            </a:lvl8pPr>
            <a:lvl9pPr marL="2561768" indent="0">
              <a:buNone/>
              <a:defRPr sz="70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92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90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45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4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80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3349129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80">
              <a:solidFill>
                <a:prstClr val="white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3" y="3676183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6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80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5372103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80">
              <a:solidFill>
                <a:prstClr val="white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8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1" y="5654758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2" y="5654757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6"/>
            <a:ext cx="2665931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2" y="5377069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1" y="4648054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3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63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28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88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1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25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25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25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65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6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8A298-E6A9-40C9-A386-68C1FA649167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08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4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4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4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559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  <p:txStyles>
    <p:titleStyle>
      <a:lvl1pPr algn="l" defTabSz="640442" rtl="0" eaLnBrk="1" latinLnBrk="0" hangingPunct="1">
        <a:lnSpc>
          <a:spcPct val="90000"/>
        </a:lnSpc>
        <a:spcBef>
          <a:spcPct val="0"/>
        </a:spcBef>
        <a:buNone/>
        <a:defRPr sz="308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0110" indent="-160110" algn="l" defTabSz="640442" rtl="0" eaLnBrk="1" latinLnBrk="0" hangingPunct="1">
        <a:lnSpc>
          <a:spcPct val="90000"/>
        </a:lnSpc>
        <a:spcBef>
          <a:spcPts val="701"/>
        </a:spcBef>
        <a:buFont typeface="Arial" panose="020B0604020202020204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1pPr>
      <a:lvl2pPr marL="480332" indent="-160110" algn="l" defTabSz="640442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681" kern="1200">
          <a:solidFill>
            <a:schemeClr val="tx1"/>
          </a:solidFill>
          <a:latin typeface="+mn-lt"/>
          <a:ea typeface="+mn-ea"/>
          <a:cs typeface="+mn-cs"/>
        </a:defRPr>
      </a:lvl2pPr>
      <a:lvl3pPr marL="800552" indent="-160110" algn="l" defTabSz="640442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401" kern="1200">
          <a:solidFill>
            <a:schemeClr val="tx1"/>
          </a:solidFill>
          <a:latin typeface="+mn-lt"/>
          <a:ea typeface="+mn-ea"/>
          <a:cs typeface="+mn-cs"/>
        </a:defRPr>
      </a:lvl3pPr>
      <a:lvl4pPr marL="1120774" indent="-160110" algn="l" defTabSz="640442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1" kern="1200">
          <a:solidFill>
            <a:schemeClr val="tx1"/>
          </a:solidFill>
          <a:latin typeface="+mn-lt"/>
          <a:ea typeface="+mn-ea"/>
          <a:cs typeface="+mn-cs"/>
        </a:defRPr>
      </a:lvl4pPr>
      <a:lvl5pPr marL="1440995" indent="-160110" algn="l" defTabSz="640442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1" kern="1200">
          <a:solidFill>
            <a:schemeClr val="tx1"/>
          </a:solidFill>
          <a:latin typeface="+mn-lt"/>
          <a:ea typeface="+mn-ea"/>
          <a:cs typeface="+mn-cs"/>
        </a:defRPr>
      </a:lvl5pPr>
      <a:lvl6pPr marL="1761215" indent="-160110" algn="l" defTabSz="640442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1" kern="1200">
          <a:solidFill>
            <a:schemeClr val="tx1"/>
          </a:solidFill>
          <a:latin typeface="+mn-lt"/>
          <a:ea typeface="+mn-ea"/>
          <a:cs typeface="+mn-cs"/>
        </a:defRPr>
      </a:lvl6pPr>
      <a:lvl7pPr marL="2081437" indent="-160110" algn="l" defTabSz="640442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1" kern="1200">
          <a:solidFill>
            <a:schemeClr val="tx1"/>
          </a:solidFill>
          <a:latin typeface="+mn-lt"/>
          <a:ea typeface="+mn-ea"/>
          <a:cs typeface="+mn-cs"/>
        </a:defRPr>
      </a:lvl7pPr>
      <a:lvl8pPr marL="2401657" indent="-160110" algn="l" defTabSz="640442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1" kern="1200">
          <a:solidFill>
            <a:schemeClr val="tx1"/>
          </a:solidFill>
          <a:latin typeface="+mn-lt"/>
          <a:ea typeface="+mn-ea"/>
          <a:cs typeface="+mn-cs"/>
        </a:defRPr>
      </a:lvl8pPr>
      <a:lvl9pPr marL="2721878" indent="-160110" algn="l" defTabSz="640442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0442" rtl="0" eaLnBrk="1" latinLnBrk="0" hangingPunct="1">
        <a:defRPr sz="1261" kern="1200">
          <a:solidFill>
            <a:schemeClr val="tx1"/>
          </a:solidFill>
          <a:latin typeface="+mn-lt"/>
          <a:ea typeface="+mn-ea"/>
          <a:cs typeface="+mn-cs"/>
        </a:defRPr>
      </a:lvl1pPr>
      <a:lvl2pPr marL="320221" algn="l" defTabSz="640442" rtl="0" eaLnBrk="1" latinLnBrk="0" hangingPunct="1">
        <a:defRPr sz="1261" kern="1200">
          <a:solidFill>
            <a:schemeClr val="tx1"/>
          </a:solidFill>
          <a:latin typeface="+mn-lt"/>
          <a:ea typeface="+mn-ea"/>
          <a:cs typeface="+mn-cs"/>
        </a:defRPr>
      </a:lvl2pPr>
      <a:lvl3pPr marL="640442" algn="l" defTabSz="640442" rtl="0" eaLnBrk="1" latinLnBrk="0" hangingPunct="1">
        <a:defRPr sz="1261" kern="1200">
          <a:solidFill>
            <a:schemeClr val="tx1"/>
          </a:solidFill>
          <a:latin typeface="+mn-lt"/>
          <a:ea typeface="+mn-ea"/>
          <a:cs typeface="+mn-cs"/>
        </a:defRPr>
      </a:lvl3pPr>
      <a:lvl4pPr marL="960663" algn="l" defTabSz="640442" rtl="0" eaLnBrk="1" latinLnBrk="0" hangingPunct="1">
        <a:defRPr sz="1261" kern="1200">
          <a:solidFill>
            <a:schemeClr val="tx1"/>
          </a:solidFill>
          <a:latin typeface="+mn-lt"/>
          <a:ea typeface="+mn-ea"/>
          <a:cs typeface="+mn-cs"/>
        </a:defRPr>
      </a:lvl4pPr>
      <a:lvl5pPr marL="1280884" algn="l" defTabSz="640442" rtl="0" eaLnBrk="1" latinLnBrk="0" hangingPunct="1">
        <a:defRPr sz="1261" kern="1200">
          <a:solidFill>
            <a:schemeClr val="tx1"/>
          </a:solidFill>
          <a:latin typeface="+mn-lt"/>
          <a:ea typeface="+mn-ea"/>
          <a:cs typeface="+mn-cs"/>
        </a:defRPr>
      </a:lvl5pPr>
      <a:lvl6pPr marL="1601105" algn="l" defTabSz="640442" rtl="0" eaLnBrk="1" latinLnBrk="0" hangingPunct="1">
        <a:defRPr sz="1261" kern="1200">
          <a:solidFill>
            <a:schemeClr val="tx1"/>
          </a:solidFill>
          <a:latin typeface="+mn-lt"/>
          <a:ea typeface="+mn-ea"/>
          <a:cs typeface="+mn-cs"/>
        </a:defRPr>
      </a:lvl6pPr>
      <a:lvl7pPr marL="1921325" algn="l" defTabSz="640442" rtl="0" eaLnBrk="1" latinLnBrk="0" hangingPunct="1">
        <a:defRPr sz="1261" kern="1200">
          <a:solidFill>
            <a:schemeClr val="tx1"/>
          </a:solidFill>
          <a:latin typeface="+mn-lt"/>
          <a:ea typeface="+mn-ea"/>
          <a:cs typeface="+mn-cs"/>
        </a:defRPr>
      </a:lvl7pPr>
      <a:lvl8pPr marL="2241547" algn="l" defTabSz="640442" rtl="0" eaLnBrk="1" latinLnBrk="0" hangingPunct="1">
        <a:defRPr sz="1261" kern="1200">
          <a:solidFill>
            <a:schemeClr val="tx1"/>
          </a:solidFill>
          <a:latin typeface="+mn-lt"/>
          <a:ea typeface="+mn-ea"/>
          <a:cs typeface="+mn-cs"/>
        </a:defRPr>
      </a:lvl8pPr>
      <a:lvl9pPr marL="2561768" algn="l" defTabSz="640442" rtl="0" eaLnBrk="1" latinLnBrk="0" hangingPunct="1">
        <a:defRPr sz="12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15"/>
            <a:ext cx="12192000" cy="84471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03662" y="549888"/>
            <a:ext cx="80356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 ĐỀ 2: PHÉP CỘNG, PHÉP TRỪ TRONG PHẠM VI 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52062" y="2044534"/>
            <a:ext cx="629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(qua 10)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20 (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5)</a:t>
            </a:r>
          </a:p>
        </p:txBody>
      </p:sp>
    </p:spTree>
    <p:extLst>
      <p:ext uri="{BB962C8B-B14F-4D97-AF65-F5344CB8AC3E}">
        <p14:creationId xmlns:p14="http://schemas.microsoft.com/office/powerpoint/2010/main" val="240604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9242" t="26514" r="20538" b="15888"/>
          <a:stretch/>
        </p:blipFill>
        <p:spPr>
          <a:xfrm>
            <a:off x="-24892" y="174094"/>
            <a:ext cx="11978277" cy="66839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54BC29-C890-44CF-A147-F9407F81152F}"/>
              </a:ext>
            </a:extLst>
          </p:cNvPr>
          <p:cNvSpPr txBox="1"/>
          <p:nvPr/>
        </p:nvSpPr>
        <p:spPr>
          <a:xfrm>
            <a:off x="2008498" y="3064936"/>
            <a:ext cx="798132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404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endParaRPr kumimoji="0" lang="en-US" sz="3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AF8BCF-0429-4AEA-94C0-2ED8A53F517C}"/>
              </a:ext>
            </a:extLst>
          </p:cNvPr>
          <p:cNvSpPr txBox="1"/>
          <p:nvPr/>
        </p:nvSpPr>
        <p:spPr>
          <a:xfrm>
            <a:off x="441525" y="563974"/>
            <a:ext cx="61014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404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Bài 5: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1F06EB-9ED4-40CE-98DF-362B000CF6D3}"/>
              </a:ext>
            </a:extLst>
          </p:cNvPr>
          <p:cNvSpPr txBox="1"/>
          <p:nvPr/>
        </p:nvSpPr>
        <p:spPr>
          <a:xfrm>
            <a:off x="3621605" y="1409414"/>
            <a:ext cx="39780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404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prstClr val="black"/>
                </a:solidFill>
                <a:latin typeface="HP001 4 hàng" panose="020B0603050302020204" pitchFamily="34" charset="0"/>
              </a:rPr>
              <a:t>Bài giải</a:t>
            </a: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774BAB-AF98-40FA-90C2-1F5512D5BE01}"/>
              </a:ext>
            </a:extLst>
          </p:cNvPr>
          <p:cNvSpPr txBox="1"/>
          <p:nvPr/>
        </p:nvSpPr>
        <p:spPr>
          <a:xfrm>
            <a:off x="1203525" y="2218830"/>
            <a:ext cx="100639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404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400" b="1">
                <a:solidFill>
                  <a:prstClr val="black"/>
                </a:solidFill>
                <a:latin typeface="HP001 4 hàng" panose="020B0603050302020204" pitchFamily="34" charset="0"/>
              </a:rPr>
              <a:t>Còn số vận động viên chưa qua cầu là: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8ED004-CC75-4F41-AB75-9CD9BC6C6861}"/>
              </a:ext>
            </a:extLst>
          </p:cNvPr>
          <p:cNvSpPr txBox="1"/>
          <p:nvPr/>
        </p:nvSpPr>
        <p:spPr>
          <a:xfrm>
            <a:off x="2202180" y="3064270"/>
            <a:ext cx="100639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404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400" b="1">
                <a:solidFill>
                  <a:prstClr val="black"/>
                </a:solidFill>
                <a:latin typeface="HP001 4 hàng" panose="020B0603050302020204" pitchFamily="34" charset="0"/>
              </a:rPr>
              <a:t>15 – 6 = 9 (vận động viên)</a:t>
            </a:r>
          </a:p>
          <a:p>
            <a:pPr marL="0" marR="0" lvl="0" indent="0" algn="l" defTabSz="6404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vi-VN" sz="4400" b="1">
              <a:solidFill>
                <a:prstClr val="black"/>
              </a:solidFill>
              <a:latin typeface="HP001 4 hàng" panose="020B06030503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938B1C-1AB1-4714-BE3F-38ACEDB264D6}"/>
              </a:ext>
            </a:extLst>
          </p:cNvPr>
          <p:cNvSpPr txBox="1"/>
          <p:nvPr/>
        </p:nvSpPr>
        <p:spPr>
          <a:xfrm>
            <a:off x="3756007" y="3873686"/>
            <a:ext cx="100639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404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400" b="1">
                <a:solidFill>
                  <a:prstClr val="black"/>
                </a:solidFill>
                <a:latin typeface="HP001 4 hàng" panose="020B0603050302020204" pitchFamily="34" charset="0"/>
              </a:rPr>
              <a:t>Đáp số: 9 vận động viên</a:t>
            </a:r>
          </a:p>
          <a:p>
            <a:pPr marL="0" marR="0" lvl="0" indent="0" algn="l" defTabSz="6404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vi-VN" sz="4400" b="1">
              <a:solidFill>
                <a:prstClr val="black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53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3" y="2738765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87506" y="2309320"/>
            <a:ext cx="4005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56888" y="2780512"/>
            <a:ext cx="5762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(qua 10) </a:t>
            </a:r>
            <a:r>
              <a:rPr lang="en-US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tách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56888" y="3513993"/>
            <a:ext cx="5467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endParaRPr 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6284" y="4081864"/>
            <a:ext cx="6308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165" y="3455787"/>
            <a:ext cx="501119" cy="448915"/>
          </a:xfrm>
          <a:prstGeom prst="rect">
            <a:avLst/>
          </a:prstGeom>
        </p:spPr>
      </p:pic>
      <p:pic>
        <p:nvPicPr>
          <p:cNvPr id="15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4" y="4042072"/>
            <a:ext cx="501119" cy="4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2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0897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10705" y="37441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5459" y="466026"/>
            <a:ext cx="2226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nhẩm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08014" y="1175063"/>
            <a:ext cx="4508573" cy="226881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14910" y="1353596"/>
            <a:ext cx="2095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13 - 3 - 4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83315" y="1415151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08014" y="1388647"/>
            <a:ext cx="514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14910" y="2522631"/>
            <a:ext cx="1384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13 - 7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856982" y="1179794"/>
            <a:ext cx="4508573" cy="22688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580382" y="4348773"/>
            <a:ext cx="4508573" cy="22688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95010" y="1405694"/>
            <a:ext cx="2095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15 - 5 - 3 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147010" y="5832957"/>
            <a:ext cx="1384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14 - 5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147010" y="4641471"/>
            <a:ext cx="2095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14 - 4 - 1 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856982" y="1436471"/>
            <a:ext cx="514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632624" y="4651788"/>
            <a:ext cx="514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195010" y="2614553"/>
            <a:ext cx="1384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15 - 8</a:t>
            </a:r>
          </a:p>
        </p:txBody>
      </p:sp>
      <p:sp>
        <p:nvSpPr>
          <p:cNvPr id="37" name="Left Brace 36"/>
          <p:cNvSpPr/>
          <p:nvPr/>
        </p:nvSpPr>
        <p:spPr>
          <a:xfrm rot="16200000">
            <a:off x="1806544" y="1348179"/>
            <a:ext cx="295229" cy="1168614"/>
          </a:xfrm>
          <a:prstGeom prst="leftBrace">
            <a:avLst>
              <a:gd name="adj1" fmla="val 21236"/>
              <a:gd name="adj2" fmla="val 52151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724360" y="2124188"/>
            <a:ext cx="65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3507473" y="1322597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018912" y="2584186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3479890" y="2421527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032283" y="1413246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4" name="Left Brace 43"/>
          <p:cNvSpPr/>
          <p:nvPr/>
        </p:nvSpPr>
        <p:spPr>
          <a:xfrm rot="16200000">
            <a:off x="7669636" y="1432150"/>
            <a:ext cx="308537" cy="1010170"/>
          </a:xfrm>
          <a:prstGeom prst="leftBrace">
            <a:avLst>
              <a:gd name="adj1" fmla="val 21236"/>
              <a:gd name="adj2" fmla="val 52151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496074" y="2096089"/>
            <a:ext cx="65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9456441" y="1320692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986269" y="2628159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9498587" y="2497010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949280" y="4672029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</a:p>
        </p:txBody>
      </p:sp>
      <p:sp>
        <p:nvSpPr>
          <p:cNvPr id="50" name="Left Brace 49"/>
          <p:cNvSpPr/>
          <p:nvPr/>
        </p:nvSpPr>
        <p:spPr>
          <a:xfrm rot="16200000">
            <a:off x="4586633" y="4690933"/>
            <a:ext cx="308537" cy="1010170"/>
          </a:xfrm>
          <a:prstGeom prst="leftBrace">
            <a:avLst>
              <a:gd name="adj1" fmla="val 21236"/>
              <a:gd name="adj2" fmla="val 52151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413071" y="5354872"/>
            <a:ext cx="65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6373438" y="4579475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781956" y="5852554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6364422" y="5724225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01326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  <p:bldP spid="15" grpId="0"/>
      <p:bldP spid="27" grpId="0"/>
      <p:bldP spid="28" grpId="0"/>
      <p:bldP spid="31" grpId="0"/>
      <p:bldP spid="32" grpId="0"/>
      <p:bldP spid="33" grpId="0"/>
      <p:bldP spid="34" grpId="0"/>
      <p:bldP spid="35" grpId="0"/>
      <p:bldP spid="36" grpId="0"/>
      <p:bldP spid="37" grpId="0" animBg="1"/>
      <p:bldP spid="38" grpId="0"/>
      <p:bldP spid="39" grpId="0" animBg="1"/>
      <p:bldP spid="40" grpId="0"/>
      <p:bldP spid="41" grpId="0" animBg="1"/>
      <p:bldP spid="43" grpId="0"/>
      <p:bldP spid="44" grpId="0" animBg="1"/>
      <p:bldP spid="45" grpId="0"/>
      <p:bldP spid="46" grpId="0" animBg="1"/>
      <p:bldP spid="47" grpId="0"/>
      <p:bldP spid="48" grpId="0" animBg="1"/>
      <p:bldP spid="49" grpId="0"/>
      <p:bldP spid="50" grpId="0" animBg="1"/>
      <p:bldP spid="51" grpId="0"/>
      <p:bldP spid="52" grpId="0" animBg="1"/>
      <p:bldP spid="53" grpId="0"/>
      <p:bldP spid="5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90868" y="182385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2389" y="182385"/>
            <a:ext cx="104856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đua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đạp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6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97183" y="2366602"/>
            <a:ext cx="7720255" cy="3445725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867310" y="2696858"/>
            <a:ext cx="532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6678" y="3347590"/>
            <a:ext cx="7674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93201" y="3986589"/>
            <a:ext cx="532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15 – 6 = 9 (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36363" y="4679817"/>
            <a:ext cx="532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9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1867310" y="707581"/>
            <a:ext cx="2980811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121421" y="716166"/>
            <a:ext cx="42196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460789" y="1259603"/>
            <a:ext cx="6216611" cy="2381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45417" t="31905" r="36547" b="34338"/>
          <a:stretch/>
        </p:blipFill>
        <p:spPr>
          <a:xfrm rot="521151">
            <a:off x="8455703" y="2110592"/>
            <a:ext cx="3298371" cy="34725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540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3" y="2738765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87506" y="2309320"/>
            <a:ext cx="4005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56888" y="2780512"/>
            <a:ext cx="5762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(qua 10) </a:t>
            </a:r>
            <a:r>
              <a:rPr lang="en-US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tách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56888" y="3513993"/>
            <a:ext cx="5467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endParaRPr 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6284" y="4081864"/>
            <a:ext cx="6308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165" y="3455787"/>
            <a:ext cx="501119" cy="448915"/>
          </a:xfrm>
          <a:prstGeom prst="rect">
            <a:avLst/>
          </a:prstGeom>
        </p:spPr>
      </p:pic>
      <p:pic>
        <p:nvPicPr>
          <p:cNvPr id="15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4" y="4042072"/>
            <a:ext cx="501119" cy="4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7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13905" y="123801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07104" y="1315331"/>
            <a:ext cx="1164657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947705" y="2273347"/>
            <a:ext cx="10124087" cy="3480231"/>
            <a:chOff x="903691" y="981757"/>
            <a:chExt cx="10124087" cy="3480231"/>
          </a:xfrm>
        </p:grpSpPr>
        <p:sp>
          <p:nvSpPr>
            <p:cNvPr id="9" name="Cloud 8"/>
            <p:cNvSpPr/>
            <p:nvPr/>
          </p:nvSpPr>
          <p:spPr>
            <a:xfrm rot="11028509">
              <a:off x="6282144" y="1130953"/>
              <a:ext cx="2014086" cy="1351141"/>
            </a:xfrm>
            <a:prstGeom prst="cloud">
              <a:avLst/>
            </a:prstGeom>
            <a:solidFill>
              <a:srgbClr val="FFFF9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loud 9"/>
            <p:cNvSpPr/>
            <p:nvPr/>
          </p:nvSpPr>
          <p:spPr>
            <a:xfrm rot="11028509">
              <a:off x="8778176" y="981757"/>
              <a:ext cx="2072747" cy="1340244"/>
            </a:xfrm>
            <a:prstGeom prst="cloud">
              <a:avLst/>
            </a:prstGeom>
            <a:solidFill>
              <a:srgbClr val="FFCC9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loud 10"/>
            <p:cNvSpPr/>
            <p:nvPr/>
          </p:nvSpPr>
          <p:spPr>
            <a:xfrm rot="11028509">
              <a:off x="903905" y="3201877"/>
              <a:ext cx="2070241" cy="1256771"/>
            </a:xfrm>
            <a:prstGeom prst="cloud">
              <a:avLst/>
            </a:prstGeom>
            <a:solidFill>
              <a:srgbClr val="CCFFFF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loud 11"/>
            <p:cNvSpPr/>
            <p:nvPr/>
          </p:nvSpPr>
          <p:spPr>
            <a:xfrm rot="11028509">
              <a:off x="3669088" y="3153027"/>
              <a:ext cx="1971392" cy="1308961"/>
            </a:xfrm>
            <a:prstGeom prst="cloud">
              <a:avLst/>
            </a:prstGeom>
            <a:solidFill>
              <a:srgbClr val="FF9999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loud 12"/>
            <p:cNvSpPr/>
            <p:nvPr/>
          </p:nvSpPr>
          <p:spPr>
            <a:xfrm rot="11028509">
              <a:off x="6283073" y="3032177"/>
              <a:ext cx="2113994" cy="1382413"/>
            </a:xfrm>
            <a:prstGeom prst="cloud">
              <a:avLst/>
            </a:prstGeom>
            <a:solidFill>
              <a:srgbClr val="FFCCFF"/>
            </a:solidFill>
            <a:ln>
              <a:solidFill>
                <a:srgbClr val="CC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loud 13"/>
            <p:cNvSpPr/>
            <p:nvPr/>
          </p:nvSpPr>
          <p:spPr>
            <a:xfrm rot="11028509">
              <a:off x="8944615" y="3063939"/>
              <a:ext cx="2083163" cy="1318887"/>
            </a:xfrm>
            <a:prstGeom prst="cloud">
              <a:avLst/>
            </a:prstGeom>
            <a:solidFill>
              <a:srgbClr val="CCFFCC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903691" y="1190169"/>
              <a:ext cx="2161941" cy="1253391"/>
              <a:chOff x="903691" y="1190169"/>
              <a:chExt cx="2161941" cy="1253391"/>
            </a:xfrm>
          </p:grpSpPr>
          <p:sp>
            <p:nvSpPr>
              <p:cNvPr id="7" name="Cloud 6"/>
              <p:cNvSpPr/>
              <p:nvPr/>
            </p:nvSpPr>
            <p:spPr>
              <a:xfrm rot="11028509">
                <a:off x="903691" y="1190169"/>
                <a:ext cx="2161941" cy="1253391"/>
              </a:xfrm>
              <a:prstGeom prst="cloud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947705" y="1544913"/>
                <a:ext cx="16573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11 – 6=  </a:t>
                </a:r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2279117" y="1493478"/>
                <a:ext cx="646771" cy="64677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1063090" y="1143501"/>
              <a:ext cx="9913458" cy="3048452"/>
              <a:chOff x="1063090" y="1143501"/>
              <a:chExt cx="9913458" cy="3048452"/>
            </a:xfrm>
          </p:grpSpPr>
          <p:sp>
            <p:nvSpPr>
              <p:cNvPr id="8" name="Cloud 7"/>
              <p:cNvSpPr/>
              <p:nvPr/>
            </p:nvSpPr>
            <p:spPr>
              <a:xfrm rot="11028509">
                <a:off x="3601611" y="1143501"/>
                <a:ext cx="2141142" cy="1196043"/>
              </a:xfrm>
              <a:prstGeom prst="cloud">
                <a:avLst/>
              </a:prstGeom>
              <a:solidFill>
                <a:srgbClr val="FFCCFF"/>
              </a:solidFill>
              <a:ln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703592" y="1493478"/>
                <a:ext cx="16573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13 – 8=  </a:t>
                </a:r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5035004" y="1442043"/>
                <a:ext cx="646771" cy="64677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360696" y="1554061"/>
                <a:ext cx="16573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15 – 7=  </a:t>
                </a: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7692108" y="1502626"/>
                <a:ext cx="646771" cy="64677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360696" y="3510540"/>
                <a:ext cx="16573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11 – 8=  </a:t>
                </a:r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7692108" y="3459105"/>
                <a:ext cx="646771" cy="64677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798844" y="3596617"/>
                <a:ext cx="16573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14 – 5=  </a:t>
                </a:r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5130256" y="3545182"/>
                <a:ext cx="646771" cy="64677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063090" y="3575936"/>
                <a:ext cx="16573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17 – 8=  </a:t>
                </a:r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2394502" y="3524501"/>
                <a:ext cx="646771" cy="64677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8998365" y="3499029"/>
                <a:ext cx="16573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12 – 4=  </a:t>
                </a:r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10329777" y="3447594"/>
                <a:ext cx="646771" cy="64677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8841604" y="1442978"/>
                <a:ext cx="16573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18 – 9=  </a:t>
                </a:r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10173016" y="1391543"/>
                <a:ext cx="646771" cy="64677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566876" cy="1149125"/>
          </a:xfrm>
          <a:prstGeom prst="rect">
            <a:avLst/>
          </a:prstGeom>
        </p:spPr>
      </p:pic>
      <p:sp>
        <p:nvSpPr>
          <p:cNvPr id="36" name="Rounded Rectangle 35"/>
          <p:cNvSpPr/>
          <p:nvPr/>
        </p:nvSpPr>
        <p:spPr>
          <a:xfrm>
            <a:off x="2323130" y="2774727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7736121" y="2787668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2429947" y="4802130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5174269" y="4836772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7748198" y="4741796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10373790" y="4727754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10217030" y="2694563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5091955" y="2717423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37029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262890" y="0"/>
            <a:ext cx="11656696" cy="6521451"/>
            <a:chOff x="262890" y="0"/>
            <a:chExt cx="11656696" cy="6521451"/>
          </a:xfrm>
        </p:grpSpPr>
        <p:pic>
          <p:nvPicPr>
            <p:cNvPr id="4" name="图片 4101" descr="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2890" y="1485900"/>
              <a:ext cx="3688307" cy="47434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" name="图片 4101" descr="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09110" y="0"/>
              <a:ext cx="3564256" cy="458391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" name="图片 4101" descr="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31279" y="1778001"/>
              <a:ext cx="3688307" cy="474345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897111" y="2883779"/>
              <a:ext cx="13307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+ 7 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65160" y="3672820"/>
              <a:ext cx="13307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 + 5  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0914" y="4461861"/>
              <a:ext cx="13307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12 - 7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25459" y="5210979"/>
              <a:ext cx="13307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12 - 5  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725510" y="3151366"/>
              <a:ext cx="13307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 + 8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710942" y="3928216"/>
              <a:ext cx="13307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 + 9  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560410" y="4645089"/>
              <a:ext cx="13307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17 - 9 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560410" y="5401013"/>
              <a:ext cx="13307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17 - 8  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803462" y="1426889"/>
              <a:ext cx="13307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 + 6 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814464" y="2217780"/>
              <a:ext cx="13307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+ 8  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671791" y="2969096"/>
              <a:ext cx="13307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14 - 8 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59593" y="3744590"/>
              <a:ext cx="13307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14 - 6  </a:t>
              </a:r>
            </a:p>
          </p:txBody>
        </p:sp>
      </p:grpSp>
      <p:pic>
        <p:nvPicPr>
          <p:cNvPr id="7" name="图片 4109" descr="封面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4100" y="5490667"/>
            <a:ext cx="2014743" cy="13673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10705" y="37441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1586" y="486113"/>
            <a:ext cx="1164657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95384" y="2979661"/>
            <a:ext cx="665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83127" y="3755251"/>
            <a:ext cx="665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83128" y="4523416"/>
            <a:ext cx="665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83127" y="5249079"/>
            <a:ext cx="665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8" name="Oval 27"/>
          <p:cNvSpPr/>
          <p:nvPr/>
        </p:nvSpPr>
        <p:spPr>
          <a:xfrm>
            <a:off x="2269918" y="2785761"/>
            <a:ext cx="814045" cy="75541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29" name="Oval 28"/>
          <p:cNvSpPr/>
          <p:nvPr/>
        </p:nvSpPr>
        <p:spPr>
          <a:xfrm>
            <a:off x="2258073" y="3587502"/>
            <a:ext cx="814045" cy="75541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0" name="Oval 29"/>
          <p:cNvSpPr/>
          <p:nvPr/>
        </p:nvSpPr>
        <p:spPr>
          <a:xfrm>
            <a:off x="2245373" y="4376543"/>
            <a:ext cx="814045" cy="75541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1" name="Oval 30"/>
          <p:cNvSpPr/>
          <p:nvPr/>
        </p:nvSpPr>
        <p:spPr>
          <a:xfrm>
            <a:off x="2257218" y="5176796"/>
            <a:ext cx="814045" cy="75541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853056" y="1457667"/>
            <a:ext cx="665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840799" y="2233257"/>
            <a:ext cx="665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840800" y="3001422"/>
            <a:ext cx="665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840799" y="3727085"/>
            <a:ext cx="665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6" name="Oval 35"/>
          <p:cNvSpPr/>
          <p:nvPr/>
        </p:nvSpPr>
        <p:spPr>
          <a:xfrm>
            <a:off x="6227590" y="1263767"/>
            <a:ext cx="814045" cy="755410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7" name="Oval 36"/>
          <p:cNvSpPr/>
          <p:nvPr/>
        </p:nvSpPr>
        <p:spPr>
          <a:xfrm>
            <a:off x="6215745" y="2065508"/>
            <a:ext cx="814045" cy="755410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8" name="Oval 37"/>
          <p:cNvSpPr/>
          <p:nvPr/>
        </p:nvSpPr>
        <p:spPr>
          <a:xfrm>
            <a:off x="6203045" y="2854549"/>
            <a:ext cx="814045" cy="755410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9" name="Oval 38"/>
          <p:cNvSpPr/>
          <p:nvPr/>
        </p:nvSpPr>
        <p:spPr>
          <a:xfrm>
            <a:off x="6214890" y="3654802"/>
            <a:ext cx="814045" cy="755410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854253" y="3970656"/>
            <a:ext cx="665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854254" y="4738821"/>
            <a:ext cx="665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854253" y="5464484"/>
            <a:ext cx="665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3" name="Oval 42"/>
          <p:cNvSpPr/>
          <p:nvPr/>
        </p:nvSpPr>
        <p:spPr>
          <a:xfrm>
            <a:off x="10229199" y="3802907"/>
            <a:ext cx="814045" cy="755410"/>
          </a:xfrm>
          <a:prstGeom prst="ellipse">
            <a:avLst/>
          </a:prstGeom>
          <a:solidFill>
            <a:srgbClr val="CCFF66"/>
          </a:solidFill>
          <a:ln>
            <a:solidFill>
              <a:srgbClr val="CCFF6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17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10216499" y="4591948"/>
            <a:ext cx="814045" cy="755410"/>
          </a:xfrm>
          <a:prstGeom prst="ellipse">
            <a:avLst/>
          </a:prstGeom>
          <a:solidFill>
            <a:srgbClr val="CCFF66"/>
          </a:solidFill>
          <a:ln>
            <a:solidFill>
              <a:srgbClr val="CCFF6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5" name="Oval 44"/>
          <p:cNvSpPr/>
          <p:nvPr/>
        </p:nvSpPr>
        <p:spPr>
          <a:xfrm>
            <a:off x="10228344" y="5392201"/>
            <a:ext cx="814045" cy="755410"/>
          </a:xfrm>
          <a:prstGeom prst="ellipse">
            <a:avLst/>
          </a:prstGeom>
          <a:solidFill>
            <a:srgbClr val="CCFF66"/>
          </a:solidFill>
          <a:ln>
            <a:solidFill>
              <a:srgbClr val="CCFF6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9841110" y="3137189"/>
            <a:ext cx="665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7" name="Oval 46"/>
          <p:cNvSpPr/>
          <p:nvPr/>
        </p:nvSpPr>
        <p:spPr>
          <a:xfrm>
            <a:off x="10228344" y="2968689"/>
            <a:ext cx="814045" cy="755410"/>
          </a:xfrm>
          <a:prstGeom prst="ellipse">
            <a:avLst/>
          </a:prstGeom>
          <a:solidFill>
            <a:srgbClr val="CCFF66"/>
          </a:solidFill>
          <a:ln>
            <a:solidFill>
              <a:srgbClr val="CCFF6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17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62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4" grpId="0"/>
      <p:bldP spid="15" grpId="0"/>
      <p:bldP spid="16" grpId="0"/>
      <p:bldP spid="17" grpId="0"/>
      <p:bldP spid="28" grpId="0" animBg="1"/>
      <p:bldP spid="29" grpId="0" animBg="1"/>
      <p:bldP spid="30" grpId="0" animBg="1"/>
      <p:bldP spid="31" grpId="0" animBg="1"/>
      <p:bldP spid="32" grpId="0"/>
      <p:bldP spid="33" grpId="0"/>
      <p:bldP spid="34" grpId="0"/>
      <p:bldP spid="35" grpId="0"/>
      <p:bldP spid="36" grpId="0" animBg="1"/>
      <p:bldP spid="37" grpId="0" animBg="1"/>
      <p:bldP spid="38" grpId="0" animBg="1"/>
      <p:bldP spid="39" grpId="0" animBg="1"/>
      <p:bldP spid="40" grpId="0"/>
      <p:bldP spid="41" grpId="0"/>
      <p:bldP spid="42" grpId="0"/>
      <p:bldP spid="43" grpId="0" animBg="1"/>
      <p:bldP spid="44" grpId="0" animBg="1"/>
      <p:bldP spid="45" grpId="0" animBg="1"/>
      <p:bldP spid="46" grpId="0"/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10705" y="37441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5459" y="466026"/>
            <a:ext cx="2226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08014" y="1175063"/>
            <a:ext cx="4508573" cy="226881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14910" y="1353596"/>
            <a:ext cx="2095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13 - 3 - 4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83315" y="1415151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08014" y="1388647"/>
            <a:ext cx="514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14910" y="2522631"/>
            <a:ext cx="1384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13 - 7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856982" y="1179794"/>
            <a:ext cx="4508573" cy="22688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3580382" y="4348773"/>
            <a:ext cx="4508573" cy="22688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7195010" y="1405694"/>
            <a:ext cx="2095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15 - 5 - 3 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147010" y="5832957"/>
            <a:ext cx="1384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14 - 5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147010" y="4641471"/>
            <a:ext cx="2095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14 - 4 - 1 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856982" y="1436471"/>
            <a:ext cx="514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632624" y="4651788"/>
            <a:ext cx="514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195010" y="2614553"/>
            <a:ext cx="1384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15 - 8</a:t>
            </a:r>
          </a:p>
        </p:txBody>
      </p:sp>
      <p:sp>
        <p:nvSpPr>
          <p:cNvPr id="37" name="Left Brace 36"/>
          <p:cNvSpPr/>
          <p:nvPr/>
        </p:nvSpPr>
        <p:spPr>
          <a:xfrm rot="16200000">
            <a:off x="1806544" y="1348179"/>
            <a:ext cx="295229" cy="1168614"/>
          </a:xfrm>
          <a:prstGeom prst="leftBrace">
            <a:avLst>
              <a:gd name="adj1" fmla="val 21236"/>
              <a:gd name="adj2" fmla="val 52151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724360" y="2124188"/>
            <a:ext cx="65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3507473" y="1322597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018912" y="2584186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3479890" y="2421527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032283" y="1413246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986269" y="2628159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949280" y="4672029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781956" y="5852554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77955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  <p:bldP spid="39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9242" t="26514" r="20538" b="15888"/>
          <a:stretch/>
        </p:blipFill>
        <p:spPr>
          <a:xfrm>
            <a:off x="-24892" y="174094"/>
            <a:ext cx="11978277" cy="66839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54BC29-C890-44CF-A147-F9407F81152F}"/>
              </a:ext>
            </a:extLst>
          </p:cNvPr>
          <p:cNvSpPr txBox="1"/>
          <p:nvPr/>
        </p:nvSpPr>
        <p:spPr>
          <a:xfrm>
            <a:off x="2008498" y="3064936"/>
            <a:ext cx="798132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404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endParaRPr kumimoji="0" lang="en-US" sz="3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AF8BCF-0429-4AEA-94C0-2ED8A53F517C}"/>
              </a:ext>
            </a:extLst>
          </p:cNvPr>
          <p:cNvSpPr txBox="1"/>
          <p:nvPr/>
        </p:nvSpPr>
        <p:spPr>
          <a:xfrm>
            <a:off x="441525" y="563974"/>
            <a:ext cx="61014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404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Bài 3: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097E7C-1945-4D0D-BF03-4A2BE1C09799}"/>
              </a:ext>
            </a:extLst>
          </p:cNvPr>
          <p:cNvSpPr txBox="1"/>
          <p:nvPr/>
        </p:nvSpPr>
        <p:spPr>
          <a:xfrm>
            <a:off x="563445" y="1429734"/>
            <a:ext cx="5410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404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prstClr val="black"/>
                </a:solidFill>
                <a:latin typeface="HP001 4 hàng" panose="020B0603050302020204" pitchFamily="34" charset="0"/>
              </a:rPr>
              <a:t>13 –   3  –   4  =</a:t>
            </a: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B3A4EC1-D474-4920-9455-15C195A3FA1A}"/>
              </a:ext>
            </a:extLst>
          </p:cNvPr>
          <p:cNvSpPr txBox="1"/>
          <p:nvPr/>
        </p:nvSpPr>
        <p:spPr>
          <a:xfrm>
            <a:off x="4617284" y="2295495"/>
            <a:ext cx="7370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404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prstClr val="black"/>
                </a:solidFill>
                <a:latin typeface="HP001 4 hàng" panose="020B0603050302020204" pitchFamily="34" charset="0"/>
              </a:rPr>
              <a:t>=</a:t>
            </a: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1F06EB-9ED4-40CE-98DF-362B000CF6D3}"/>
              </a:ext>
            </a:extLst>
          </p:cNvPr>
          <p:cNvSpPr txBox="1"/>
          <p:nvPr/>
        </p:nvSpPr>
        <p:spPr>
          <a:xfrm>
            <a:off x="543125" y="3044279"/>
            <a:ext cx="39780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404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prstClr val="black"/>
                </a:solidFill>
                <a:latin typeface="HP001 4 hàng" panose="020B0603050302020204" pitchFamily="34" charset="0"/>
              </a:rPr>
              <a:t>13  –  7   =</a:t>
            </a: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DFBD941-FD1A-42A7-8E78-C5EEC277B826}"/>
              </a:ext>
            </a:extLst>
          </p:cNvPr>
          <p:cNvSpPr txBox="1"/>
          <p:nvPr/>
        </p:nvSpPr>
        <p:spPr>
          <a:xfrm>
            <a:off x="563445" y="4705296"/>
            <a:ext cx="5410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404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prstClr val="black"/>
                </a:solidFill>
                <a:latin typeface="HP001 4 hàng" panose="020B0603050302020204" pitchFamily="34" charset="0"/>
              </a:rPr>
              <a:t>15 –   5  –   3  =</a:t>
            </a: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218B9FC-50B0-4187-8E72-6BD3FABD13A6}"/>
              </a:ext>
            </a:extLst>
          </p:cNvPr>
          <p:cNvSpPr txBox="1"/>
          <p:nvPr/>
        </p:nvSpPr>
        <p:spPr>
          <a:xfrm>
            <a:off x="543125" y="6366313"/>
            <a:ext cx="39780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404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prstClr val="black"/>
                </a:solidFill>
                <a:latin typeface="HP001 4 hàng" panose="020B0603050302020204" pitchFamily="34" charset="0"/>
              </a:rPr>
              <a:t>15  –  8   =</a:t>
            </a: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D0DA5FC-92A0-4F85-BBC8-78A189E99987}"/>
              </a:ext>
            </a:extLst>
          </p:cNvPr>
          <p:cNvSpPr txBox="1"/>
          <p:nvPr/>
        </p:nvSpPr>
        <p:spPr>
          <a:xfrm>
            <a:off x="4541520" y="5685215"/>
            <a:ext cx="7370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404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prstClr val="black"/>
                </a:solidFill>
                <a:latin typeface="HP001 4 hàng" panose="020B0603050302020204" pitchFamily="34" charset="0"/>
              </a:rPr>
              <a:t>=</a:t>
            </a: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64037B4-8C36-411F-BBC4-039042FB3055}"/>
              </a:ext>
            </a:extLst>
          </p:cNvPr>
          <p:cNvSpPr txBox="1"/>
          <p:nvPr/>
        </p:nvSpPr>
        <p:spPr>
          <a:xfrm>
            <a:off x="5354320" y="1419802"/>
            <a:ext cx="22984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404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prstClr val="black"/>
                </a:solidFill>
                <a:latin typeface="HP001 4 hàng" panose="020B0603050302020204" pitchFamily="34" charset="0"/>
              </a:rPr>
              <a:t>10 -   4  </a:t>
            </a: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FADACCE-FE29-4F5B-BC01-9CF924EB7946}"/>
              </a:ext>
            </a:extLst>
          </p:cNvPr>
          <p:cNvSpPr txBox="1"/>
          <p:nvPr/>
        </p:nvSpPr>
        <p:spPr>
          <a:xfrm>
            <a:off x="5413170" y="4705296"/>
            <a:ext cx="22984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404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prstClr val="black"/>
                </a:solidFill>
                <a:latin typeface="HP001 4 hàng" panose="020B0603050302020204" pitchFamily="34" charset="0"/>
              </a:rPr>
              <a:t>10 -   3  </a:t>
            </a: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1472135-F6F3-4015-A763-62BFD5D29D50}"/>
              </a:ext>
            </a:extLst>
          </p:cNvPr>
          <p:cNvSpPr txBox="1"/>
          <p:nvPr/>
        </p:nvSpPr>
        <p:spPr>
          <a:xfrm>
            <a:off x="6136640" y="2222570"/>
            <a:ext cx="5800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404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E21A200-1D09-42D4-9E26-40DB0A94194A}"/>
              </a:ext>
            </a:extLst>
          </p:cNvPr>
          <p:cNvSpPr txBox="1"/>
          <p:nvPr/>
        </p:nvSpPr>
        <p:spPr>
          <a:xfrm>
            <a:off x="3834964" y="3052756"/>
            <a:ext cx="5800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404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7BDB1A5-A445-4DFD-9B26-5AEDA48B5998}"/>
              </a:ext>
            </a:extLst>
          </p:cNvPr>
          <p:cNvSpPr txBox="1"/>
          <p:nvPr/>
        </p:nvSpPr>
        <p:spPr>
          <a:xfrm>
            <a:off x="6136639" y="5541076"/>
            <a:ext cx="5800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404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prstClr val="black"/>
                </a:solidFill>
                <a:latin typeface="HP001 4 hàng" panose="020B0603050302020204" pitchFamily="34" charset="0"/>
              </a:rPr>
              <a:t>7</a:t>
            </a: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464E4B4-06F3-4C91-AD86-492384BE3E30}"/>
              </a:ext>
            </a:extLst>
          </p:cNvPr>
          <p:cNvSpPr txBox="1"/>
          <p:nvPr/>
        </p:nvSpPr>
        <p:spPr>
          <a:xfrm>
            <a:off x="3821900" y="6385310"/>
            <a:ext cx="5800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404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prstClr val="black"/>
                </a:solidFill>
                <a:latin typeface="HP001 4 hàng" panose="020B0603050302020204" pitchFamily="34" charset="0"/>
              </a:rPr>
              <a:t>7</a:t>
            </a: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983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  <p:bldP spid="26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9242" t="26514" r="20538" b="15888"/>
          <a:stretch/>
        </p:blipFill>
        <p:spPr>
          <a:xfrm>
            <a:off x="-24892" y="174094"/>
            <a:ext cx="11978277" cy="66839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54BC29-C890-44CF-A147-F9407F81152F}"/>
              </a:ext>
            </a:extLst>
          </p:cNvPr>
          <p:cNvSpPr txBox="1"/>
          <p:nvPr/>
        </p:nvSpPr>
        <p:spPr>
          <a:xfrm>
            <a:off x="2008498" y="3064936"/>
            <a:ext cx="798132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404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endParaRPr kumimoji="0" lang="en-US" sz="3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AF8BCF-0429-4AEA-94C0-2ED8A53F517C}"/>
              </a:ext>
            </a:extLst>
          </p:cNvPr>
          <p:cNvSpPr txBox="1"/>
          <p:nvPr/>
        </p:nvSpPr>
        <p:spPr>
          <a:xfrm>
            <a:off x="441525" y="563974"/>
            <a:ext cx="61014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404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Bài 3: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097E7C-1945-4D0D-BF03-4A2BE1C09799}"/>
              </a:ext>
            </a:extLst>
          </p:cNvPr>
          <p:cNvSpPr txBox="1"/>
          <p:nvPr/>
        </p:nvSpPr>
        <p:spPr>
          <a:xfrm>
            <a:off x="563445" y="1429734"/>
            <a:ext cx="5410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404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prstClr val="black"/>
                </a:solidFill>
                <a:latin typeface="HP001 4 hàng" panose="020B0603050302020204" pitchFamily="34" charset="0"/>
              </a:rPr>
              <a:t>14 –   4  –  1    =</a:t>
            </a: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B3A4EC1-D474-4920-9455-15C195A3FA1A}"/>
              </a:ext>
            </a:extLst>
          </p:cNvPr>
          <p:cNvSpPr txBox="1"/>
          <p:nvPr/>
        </p:nvSpPr>
        <p:spPr>
          <a:xfrm>
            <a:off x="4617284" y="2295495"/>
            <a:ext cx="7370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404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prstClr val="black"/>
                </a:solidFill>
                <a:latin typeface="HP001 4 hàng" panose="020B0603050302020204" pitchFamily="34" charset="0"/>
              </a:rPr>
              <a:t>=</a:t>
            </a: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1F06EB-9ED4-40CE-98DF-362B000CF6D3}"/>
              </a:ext>
            </a:extLst>
          </p:cNvPr>
          <p:cNvSpPr txBox="1"/>
          <p:nvPr/>
        </p:nvSpPr>
        <p:spPr>
          <a:xfrm>
            <a:off x="543125" y="3044279"/>
            <a:ext cx="39780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404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prstClr val="black"/>
                </a:solidFill>
                <a:latin typeface="HP001 4 hàng" panose="020B0603050302020204" pitchFamily="34" charset="0"/>
              </a:rPr>
              <a:t>14  –  5   =</a:t>
            </a: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64037B4-8C36-411F-BBC4-039042FB3055}"/>
              </a:ext>
            </a:extLst>
          </p:cNvPr>
          <p:cNvSpPr txBox="1"/>
          <p:nvPr/>
        </p:nvSpPr>
        <p:spPr>
          <a:xfrm>
            <a:off x="5354320" y="1419802"/>
            <a:ext cx="22984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404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prstClr val="black"/>
                </a:solidFill>
                <a:latin typeface="HP001 4 hàng" panose="020B0603050302020204" pitchFamily="34" charset="0"/>
              </a:rPr>
              <a:t>10 -   1  </a:t>
            </a: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1472135-F6F3-4015-A763-62BFD5D29D50}"/>
              </a:ext>
            </a:extLst>
          </p:cNvPr>
          <p:cNvSpPr txBox="1"/>
          <p:nvPr/>
        </p:nvSpPr>
        <p:spPr>
          <a:xfrm>
            <a:off x="6136640" y="2222570"/>
            <a:ext cx="5800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404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prstClr val="black"/>
                </a:solidFill>
                <a:latin typeface="HP001 4 hàng" panose="020B0603050302020204" pitchFamily="34" charset="0"/>
              </a:rPr>
              <a:t>9</a:t>
            </a: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E21A200-1D09-42D4-9E26-40DB0A94194A}"/>
              </a:ext>
            </a:extLst>
          </p:cNvPr>
          <p:cNvSpPr txBox="1"/>
          <p:nvPr/>
        </p:nvSpPr>
        <p:spPr>
          <a:xfrm>
            <a:off x="3834964" y="3052756"/>
            <a:ext cx="5800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404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prstClr val="black"/>
                </a:solidFill>
                <a:latin typeface="HP001 4 hàng" panose="020B0603050302020204" pitchFamily="34" charset="0"/>
              </a:rPr>
              <a:t>9</a:t>
            </a: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41CCB2-E513-47DA-93C7-C673541C065C}"/>
              </a:ext>
            </a:extLst>
          </p:cNvPr>
          <p:cNvSpPr/>
          <p:nvPr/>
        </p:nvSpPr>
        <p:spPr>
          <a:xfrm>
            <a:off x="2008498" y="1249680"/>
            <a:ext cx="2298493" cy="9288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81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80646" y="395850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02786" y="395851"/>
            <a:ext cx="1356314" cy="6148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grpSp>
        <p:nvGrpSpPr>
          <p:cNvPr id="11" name="组合 23"/>
          <p:cNvGrpSpPr/>
          <p:nvPr/>
        </p:nvGrpSpPr>
        <p:grpSpPr>
          <a:xfrm>
            <a:off x="-60823" y="5734638"/>
            <a:ext cx="12203723" cy="1123362"/>
            <a:chOff x="-17585" y="5729324"/>
            <a:chExt cx="12203723" cy="1123362"/>
          </a:xfrm>
        </p:grpSpPr>
        <p:pic>
          <p:nvPicPr>
            <p:cNvPr id="12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3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988023" y="2140644"/>
            <a:ext cx="10507149" cy="2646500"/>
            <a:chOff x="988023" y="2140644"/>
            <a:chExt cx="10507149" cy="2646500"/>
          </a:xfrm>
        </p:grpSpPr>
        <p:sp>
          <p:nvSpPr>
            <p:cNvPr id="6" name="Oval 5"/>
            <p:cNvSpPr/>
            <p:nvPr/>
          </p:nvSpPr>
          <p:spPr>
            <a:xfrm>
              <a:off x="988023" y="2194740"/>
              <a:ext cx="1206500" cy="12065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3618385" y="3191618"/>
              <a:ext cx="1232081" cy="1211546"/>
              <a:chOff x="3373477" y="3655078"/>
              <a:chExt cx="1232081" cy="1211546"/>
            </a:xfrm>
          </p:grpSpPr>
          <p:sp>
            <p:nvSpPr>
              <p:cNvPr id="8" name="Rectangle 7"/>
              <p:cNvSpPr/>
              <p:nvPr/>
            </p:nvSpPr>
            <p:spPr>
              <a:xfrm rot="2382877">
                <a:off x="3373477" y="3655078"/>
                <a:ext cx="1232081" cy="121154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746500" y="3937685"/>
                <a:ext cx="8255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6895196" y="2140644"/>
              <a:ext cx="1237407" cy="1211546"/>
              <a:chOff x="6598493" y="2192216"/>
              <a:chExt cx="1237407" cy="1211546"/>
            </a:xfrm>
          </p:grpSpPr>
          <p:sp>
            <p:nvSpPr>
              <p:cNvPr id="10" name="Rectangle 9"/>
              <p:cNvSpPr/>
              <p:nvPr/>
            </p:nvSpPr>
            <p:spPr>
              <a:xfrm rot="2382877">
                <a:off x="6598493" y="2192216"/>
                <a:ext cx="1232081" cy="1211546"/>
              </a:xfrm>
              <a:prstGeom prst="rect">
                <a:avLst/>
              </a:prstGeom>
              <a:solidFill>
                <a:srgbClr val="CCFF66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7010400" y="2474823"/>
                <a:ext cx="8255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9589239" y="3002795"/>
              <a:ext cx="1905933" cy="1784349"/>
              <a:chOff x="9578601" y="3336113"/>
              <a:chExt cx="1905933" cy="1784349"/>
            </a:xfrm>
          </p:grpSpPr>
          <p:sp>
            <p:nvSpPr>
              <p:cNvPr id="9" name="8-Point Star 8"/>
              <p:cNvSpPr/>
              <p:nvPr/>
            </p:nvSpPr>
            <p:spPr>
              <a:xfrm>
                <a:off x="9578601" y="3336113"/>
                <a:ext cx="1905933" cy="1784349"/>
              </a:xfrm>
              <a:prstGeom prst="star8">
                <a:avLst/>
              </a:prstGeom>
              <a:solidFill>
                <a:srgbClr val="FF9999"/>
              </a:solidFill>
              <a:ln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248900" y="3937684"/>
                <a:ext cx="8255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cxnSp>
          <p:nvCxnSpPr>
            <p:cNvPr id="21" name="Straight Arrow Connector 20"/>
            <p:cNvCxnSpPr>
              <a:stCxn id="8" idx="0"/>
              <a:endCxn id="10" idx="1"/>
            </p:cNvCxnSpPr>
            <p:nvPr/>
          </p:nvCxnSpPr>
          <p:spPr>
            <a:xfrm flipV="1">
              <a:off x="4621493" y="2352789"/>
              <a:ext cx="2415863" cy="97862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6" idx="6"/>
              <a:endCxn id="8" idx="1"/>
            </p:cNvCxnSpPr>
            <p:nvPr/>
          </p:nvCxnSpPr>
          <p:spPr>
            <a:xfrm>
              <a:off x="2194523" y="2797990"/>
              <a:ext cx="1566022" cy="60577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8073059" y="3002795"/>
              <a:ext cx="1776345" cy="60157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 rot="1083615">
              <a:off x="2413000" y="2361696"/>
              <a:ext cx="9604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- 9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 rot="20110944">
              <a:off x="4970473" y="2372450"/>
              <a:ext cx="9604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+ 6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 rot="1255104">
              <a:off x="8759621" y="2677731"/>
              <a:ext cx="9604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- 7</a:t>
              </a:r>
            </a:p>
          </p:txBody>
        </p:sp>
      </p:grpSp>
      <p:sp>
        <p:nvSpPr>
          <p:cNvPr id="37" name="Oval 36"/>
          <p:cNvSpPr/>
          <p:nvPr/>
        </p:nvSpPr>
        <p:spPr>
          <a:xfrm>
            <a:off x="3706476" y="3257933"/>
            <a:ext cx="1004607" cy="1004607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8" name="Oval 37"/>
          <p:cNvSpPr/>
          <p:nvPr/>
        </p:nvSpPr>
        <p:spPr>
          <a:xfrm>
            <a:off x="7017950" y="2167537"/>
            <a:ext cx="1004607" cy="1004607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9" name="Oval 38"/>
          <p:cNvSpPr/>
          <p:nvPr/>
        </p:nvSpPr>
        <p:spPr>
          <a:xfrm>
            <a:off x="10061851" y="3401240"/>
            <a:ext cx="1004607" cy="1004607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73710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7" grpId="0" animBg="1"/>
      <p:bldP spid="38" grpId="0" animBg="1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90868" y="182385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2389" y="182385"/>
            <a:ext cx="104856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đua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đạp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6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1867310" y="707581"/>
            <a:ext cx="2980811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121421" y="716166"/>
            <a:ext cx="42196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2698789" y="1157812"/>
            <a:ext cx="779649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45417" t="31905" r="36547" b="34338"/>
          <a:stretch/>
        </p:blipFill>
        <p:spPr>
          <a:xfrm rot="521151">
            <a:off x="4831582" y="1661976"/>
            <a:ext cx="4345577" cy="45751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4136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2205</TotalTime>
  <Words>646</Words>
  <Application>Microsoft Office PowerPoint</Application>
  <PresentationFormat>Widescreen</PresentationFormat>
  <Paragraphs>187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HP001 4 hàng</vt:lpstr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Nguyễn Thu Hường</cp:lastModifiedBy>
  <cp:revision>99</cp:revision>
  <dcterms:created xsi:type="dcterms:W3CDTF">2021-05-28T09:26:39Z</dcterms:created>
  <dcterms:modified xsi:type="dcterms:W3CDTF">2021-10-18T02:20:58Z</dcterms:modified>
</cp:coreProperties>
</file>