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9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955B0-ED4B-402E-A6DE-F97F1365147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F35F-143C-4FE0-AF2C-6FA71B598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9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“9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” (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,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2,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3,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9 +8, 9 + 9 (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đếm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 so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con </a:t>
            </a:r>
            <a:r>
              <a:rPr lang="en-US" baseline="0" dirty="0" err="1"/>
              <a:t>mèo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nối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con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mang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vấn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. </a:t>
            </a:r>
            <a:r>
              <a:rPr lang="en-US" baseline="0" dirty="0" err="1"/>
              <a:t>Chú</a:t>
            </a:r>
            <a:r>
              <a:rPr lang="en-US" baseline="0" dirty="0"/>
              <a:t> ý </a:t>
            </a:r>
            <a:r>
              <a:rPr lang="en-US" baseline="0" dirty="0" err="1"/>
              <a:t>dấu</a:t>
            </a:r>
            <a:r>
              <a:rPr lang="en-US" baseline="0" dirty="0"/>
              <a:t> +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1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30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5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6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7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6A8C-3DCF-46B4-ACBD-287EF9F6D47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tags" Target="../tags/tag5.xml"/><Relationship Id="rId16" Type="http://schemas.openxmlformats.org/officeDocument/2006/relationships/image" Target="../media/image18.png"/><Relationship Id="rId1" Type="http://schemas.openxmlformats.org/officeDocument/2006/relationships/tags" Target="../tags/tag4.xml"/><Relationship Id="rId6" Type="http://schemas.openxmlformats.org/officeDocument/2006/relationships/image" Target="../media/image4.emf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88481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636" y="738908"/>
            <a:ext cx="8303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6256" y="2706255"/>
            <a:ext cx="6508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1700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8938" y="1682584"/>
            <a:ext cx="2448732" cy="4925179"/>
          </a:xfrm>
          <a:prstGeom prst="rect">
            <a:avLst/>
          </a:prstGeom>
        </p:spPr>
      </p:pic>
      <p:pic>
        <p:nvPicPr>
          <p:cNvPr id="3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67" y="0"/>
            <a:ext cx="2059590" cy="205959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976" y="11254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924" y="1220919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+ 6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925" y="1805332"/>
            <a:ext cx="241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1: 3 + 8 =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01142" y="1799856"/>
            <a:ext cx="484386" cy="4700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073708" y="2210381"/>
            <a:ext cx="1309588" cy="678719"/>
            <a:chOff x="2073708" y="2210381"/>
            <a:chExt cx="1309588" cy="678719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77308" y="1799856"/>
            <a:ext cx="13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+ 1 =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248933" y="1825381"/>
            <a:ext cx="1797759" cy="470065"/>
            <a:chOff x="6248933" y="1825381"/>
            <a:chExt cx="1797759" cy="470065"/>
          </a:xfrm>
        </p:grpSpPr>
        <p:sp>
          <p:nvSpPr>
            <p:cNvPr id="23" name="TextBox 22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3 + 8 = 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76990" y="3176660"/>
            <a:ext cx="241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2: 3 + 8 =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506207" y="3171184"/>
            <a:ext cx="484386" cy="4700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568631" y="3581709"/>
            <a:ext cx="1309588" cy="678719"/>
            <a:chOff x="2073708" y="2210381"/>
            <a:chExt cx="1309588" cy="678719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182373" y="3171184"/>
            <a:ext cx="13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+ 10 =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254556" y="3098589"/>
            <a:ext cx="1797759" cy="470065"/>
            <a:chOff x="6248933" y="1825381"/>
            <a:chExt cx="1797759" cy="470065"/>
          </a:xfrm>
        </p:grpSpPr>
        <p:sp>
          <p:nvSpPr>
            <p:cNvPr id="35" name="TextBox 34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3 + 8 = 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7325607" y="1801122"/>
            <a:ext cx="668201" cy="506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391784" y="1773311"/>
            <a:ext cx="668201" cy="506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371672" y="3136786"/>
            <a:ext cx="668201" cy="506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24550" y="3097325"/>
            <a:ext cx="668201" cy="506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458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22" grpId="0"/>
      <p:bldP spid="25" grpId="0"/>
      <p:bldP spid="26" grpId="0" animBg="1"/>
      <p:bldP spid="32" grpId="0"/>
      <p:bldP spid="39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70217"/>
              </p:ext>
            </p:extLst>
          </p:nvPr>
        </p:nvGraphicFramePr>
        <p:xfrm>
          <a:off x="259053" y="1537814"/>
          <a:ext cx="9642033" cy="169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337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1031452254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2326004306"/>
                    </a:ext>
                  </a:extLst>
                </a:gridCol>
              </a:tblGrid>
              <a:tr h="56542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5654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565425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2650420" y="265657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687179" y="26565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909762" y="26565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904973" y="26565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872364" y="265657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5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115598" y="5097722"/>
            <a:ext cx="4604381" cy="1343512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430" y="12931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29135" y="129313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7430" y="316024"/>
            <a:ext cx="3968518" cy="3500693"/>
            <a:chOff x="235618" y="155987"/>
            <a:chExt cx="3968518" cy="35006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18" y="155987"/>
              <a:ext cx="3968518" cy="350069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20210" y="1519569"/>
              <a:ext cx="1540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+ 5 + 3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34303" y="1501559"/>
            <a:ext cx="4202445" cy="3394928"/>
            <a:chOff x="4134303" y="1501559"/>
            <a:chExt cx="4202445" cy="339492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303" y="1501559"/>
              <a:ext cx="4202445" cy="339492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812415" y="2767073"/>
              <a:ext cx="1475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+ 3 + 4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44463" y="3269942"/>
            <a:ext cx="3922189" cy="3391448"/>
            <a:chOff x="7944463" y="3269942"/>
            <a:chExt cx="3922189" cy="339144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463" y="3269942"/>
              <a:ext cx="3922189" cy="339144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8521385" y="4519551"/>
              <a:ext cx="2523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– 2 + 5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289250" y="1704624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 + 3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89250" y="2114294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19193" y="2776568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 + 4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35525" y="3273209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027963" y="4498312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 + 5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044295" y="4994953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</p:spTree>
    <p:extLst>
      <p:ext uri="{BB962C8B-B14F-4D97-AF65-F5344CB8AC3E}">
        <p14:creationId xmlns:p14="http://schemas.microsoft.com/office/powerpoint/2010/main" val="250255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430" y="12931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184" y="282476"/>
            <a:ext cx="3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A_图片 11">
            <a:extLst>
              <a:ext uri="{FF2B5EF4-FFF2-40B4-BE49-F238E27FC236}">
                <a16:creationId xmlns:a16="http://schemas.microsoft.com/office/drawing/2014/main" id="{533284DB-3D23-44A2-8ACF-0B8E0FD505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09" y="0"/>
            <a:ext cx="1733301" cy="1733301"/>
          </a:xfrm>
          <a:prstGeom prst="rect">
            <a:avLst/>
          </a:prstGeom>
        </p:spPr>
      </p:pic>
      <p:grpSp>
        <p:nvGrpSpPr>
          <p:cNvPr id="16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222" b="57500" l="10313" r="21875"/>
                    </a14:imgEffect>
                  </a14:imgLayer>
                </a14:imgProps>
              </a:ext>
            </a:extLst>
          </a:blip>
          <a:srcRect l="9652" t="40576" r="76765" b="40586"/>
          <a:stretch/>
        </p:blipFill>
        <p:spPr>
          <a:xfrm>
            <a:off x="820952" y="1352099"/>
            <a:ext cx="3055349" cy="23836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9" b="59537" l="29896" r="43021"/>
                    </a14:imgEffect>
                  </a14:imgLayer>
                </a14:imgProps>
              </a:ext>
            </a:extLst>
          </a:blip>
          <a:srcRect l="30171" t="40918" r="56246" b="40244"/>
          <a:stretch/>
        </p:blipFill>
        <p:spPr>
          <a:xfrm>
            <a:off x="3876301" y="1747511"/>
            <a:ext cx="2331021" cy="18185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444" b="59815" l="50625" r="65417"/>
                    </a14:imgEffect>
                  </a14:imgLayer>
                </a14:imgProps>
              </a:ext>
            </a:extLst>
          </a:blip>
          <a:srcRect l="51075" t="40404" r="35342" b="40758"/>
          <a:stretch/>
        </p:blipFill>
        <p:spPr>
          <a:xfrm>
            <a:off x="6560407" y="1697560"/>
            <a:ext cx="2291511" cy="17877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500" b="60556" l="71198" r="84844"/>
                    </a14:imgEffect>
                  </a14:imgLayer>
                </a14:imgProps>
              </a:ext>
            </a:extLst>
          </a:blip>
          <a:srcRect l="71979" t="41774" r="14438" b="39388"/>
          <a:stretch/>
        </p:blipFill>
        <p:spPr>
          <a:xfrm>
            <a:off x="9313623" y="1906062"/>
            <a:ext cx="2436376" cy="19007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593" b="61204" l="49896" r="66094"/>
                    </a14:imgEffect>
                  </a14:imgLayer>
                </a14:imgProps>
              </a:ext>
            </a:extLst>
          </a:blip>
          <a:srcRect l="49840" t="40452" r="33039" b="36422"/>
          <a:stretch/>
        </p:blipFill>
        <p:spPr>
          <a:xfrm>
            <a:off x="6262478" y="3806455"/>
            <a:ext cx="2887370" cy="21936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389" b="60000" l="71771" r="86875"/>
                    </a14:imgEffect>
                  </a14:imgLayer>
                </a14:imgProps>
              </a:ext>
            </a:extLst>
          </a:blip>
          <a:srcRect l="71111" t="39208" r="11768" b="37666"/>
          <a:stretch/>
        </p:blipFill>
        <p:spPr>
          <a:xfrm>
            <a:off x="9313623" y="3796870"/>
            <a:ext cx="2887370" cy="21936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333" b="61852" l="29844" r="44740"/>
                    </a14:imgEffect>
                  </a14:imgLayer>
                </a14:imgProps>
              </a:ext>
            </a:extLst>
          </a:blip>
          <a:srcRect l="28161" t="41049" r="54718" b="35825"/>
          <a:stretch/>
        </p:blipFill>
        <p:spPr>
          <a:xfrm>
            <a:off x="3360253" y="3806455"/>
            <a:ext cx="2887370" cy="21936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604" b="61104" l="10073" r="23770"/>
                    </a14:imgEffect>
                  </a14:imgLayer>
                </a14:imgProps>
              </a:ext>
            </a:extLst>
          </a:blip>
          <a:srcRect l="8361" t="40291" r="74518" b="36583"/>
          <a:stretch/>
        </p:blipFill>
        <p:spPr>
          <a:xfrm>
            <a:off x="749897" y="3839523"/>
            <a:ext cx="2887370" cy="219369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2348626" y="3283391"/>
            <a:ext cx="2182277" cy="13084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41811" y="3233933"/>
            <a:ext cx="2331021" cy="13147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697254" y="3244109"/>
            <a:ext cx="4842870" cy="129392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848309" y="3188898"/>
            <a:ext cx="0" cy="16356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7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84" b="27617" l="29219" r="93802">
                        <a14:foregroundMark x1="36615" y1="21133" x2="36615" y2="21133"/>
                        <a14:foregroundMark x1="35938" y1="21914" x2="35938" y2="21914"/>
                        <a14:foregroundMark x1="34740" y1="22148" x2="34740" y2="22148"/>
                        <a14:foregroundMark x1="32500" y1="20078" x2="32500" y2="20078"/>
                        <a14:foregroundMark x1="34323" y1="20352" x2="34323" y2="20352"/>
                        <a14:foregroundMark x1="33385" y1="22148" x2="33385" y2="22148"/>
                        <a14:foregroundMark x1="31823" y1="20430" x2="31823" y2="20430"/>
                        <a14:foregroundMark x1="30312" y1="16406" x2="30312" y2="16406"/>
                        <a14:foregroundMark x1="29583" y1="15078" x2="29583" y2="15078"/>
                        <a14:foregroundMark x1="30938" y1="20820" x2="30938" y2="20820"/>
                        <a14:foregroundMark x1="34792" y1="23789" x2="34792" y2="23789"/>
                        <a14:foregroundMark x1="40208" y1="23906" x2="40208" y2="23906"/>
                        <a14:foregroundMark x1="54063" y1="23438" x2="54063" y2="23438"/>
                        <a14:foregroundMark x1="60833" y1="23320" x2="60833" y2="23320"/>
                        <a14:foregroundMark x1="55000" y1="22188" x2="55000" y2="22188"/>
                        <a14:foregroundMark x1="56615" y1="21875" x2="56615" y2="21875"/>
                        <a14:foregroundMark x1="60156" y1="22148" x2="60156" y2="22148"/>
                        <a14:foregroundMark x1="64688" y1="21953" x2="64688" y2="21953"/>
                        <a14:foregroundMark x1="67813" y1="22773" x2="67813" y2="22773"/>
                        <a14:foregroundMark x1="70677" y1="22070" x2="70677" y2="22070"/>
                        <a14:foregroundMark x1="69635" y1="21719" x2="69635" y2="21719"/>
                        <a14:foregroundMark x1="70417" y1="21797" x2="70417" y2="21797"/>
                        <a14:foregroundMark x1="69115" y1="21797" x2="69115" y2="21797"/>
                        <a14:foregroundMark x1="70208" y1="21602" x2="70208" y2="21602"/>
                        <a14:foregroundMark x1="70781" y1="21445" x2="70781" y2="21445"/>
                        <a14:foregroundMark x1="72500" y1="21289" x2="73646" y2="22813"/>
                        <a14:foregroundMark x1="71458" y1="20820" x2="71823" y2="20781"/>
                        <a14:foregroundMark x1="73021" y1="21172" x2="73021" y2="21172"/>
                        <a14:foregroundMark x1="69063" y1="21797" x2="69063" y2="21797"/>
                        <a14:foregroundMark x1="71563" y1="21172" x2="71563" y2="21172"/>
                        <a14:foregroundMark x1="72656" y1="21094" x2="72656" y2="21094"/>
                        <a14:foregroundMark x1="72344" y1="21836" x2="72344" y2="21836"/>
                        <a14:foregroundMark x1="72604" y1="21680" x2="72604" y2="21680"/>
                        <a14:foregroundMark x1="71979" y1="21289" x2="71979" y2="21289"/>
                        <a14:foregroundMark x1="72656" y1="21250" x2="72656" y2="21250"/>
                        <a14:foregroundMark x1="72552" y1="21484" x2="72552" y2="21484"/>
                        <a14:foregroundMark x1="71927" y1="21445" x2="71927" y2="21445"/>
                        <a14:foregroundMark x1="63594" y1="22734" x2="63594" y2="22734"/>
                        <a14:foregroundMark x1="65000" y1="23555" x2="65000" y2="23555"/>
                        <a14:foregroundMark x1="65000" y1="24922" x2="65000" y2="24922"/>
                        <a14:foregroundMark x1="74323" y1="25078" x2="74323" y2="25078"/>
                        <a14:foregroundMark x1="79063" y1="25078" x2="79063" y2="25078"/>
                        <a14:foregroundMark x1="82188" y1="25078" x2="82188" y2="25078"/>
                        <a14:foregroundMark x1="83698" y1="19297" x2="83698" y2="19297"/>
                        <a14:foregroundMark x1="83958" y1="16289" x2="84271" y2="16094"/>
                        <a14:foregroundMark x1="84844" y1="14766" x2="84844" y2="14766"/>
                        <a14:foregroundMark x1="84792" y1="13828" x2="84792" y2="13828"/>
                        <a14:foregroundMark x1="86042" y1="13633" x2="86042" y2="13633"/>
                        <a14:foregroundMark x1="83698" y1="14531" x2="83698" y2="14531"/>
                        <a14:foregroundMark x1="84948" y1="14688" x2="84948" y2="14688"/>
                        <a14:foregroundMark x1="82865" y1="14883" x2="82865" y2="14883"/>
                        <a14:foregroundMark x1="81510" y1="13789" x2="81510" y2="13789"/>
                        <a14:foregroundMark x1="81250" y1="13164" x2="81250" y2="13164"/>
                        <a14:foregroundMark x1="79635" y1="12812" x2="79635" y2="12812"/>
                        <a14:foregroundMark x1="60833" y1="23477" x2="56563" y2="25234"/>
                        <a14:foregroundMark x1="54115" y1="23477" x2="45156" y2="26523"/>
                        <a14:foregroundMark x1="40104" y1="23984" x2="29479" y2="27383"/>
                        <a14:foregroundMark x1="42344" y1="22578" x2="42344" y2="22578"/>
                        <a14:foregroundMark x1="42292" y1="22617" x2="49010" y2="21250"/>
                        <a14:foregroundMark x1="60677" y1="20469" x2="66302" y2="21523"/>
                        <a14:foregroundMark x1="50052" y1="22852" x2="53177" y2="21758"/>
                        <a14:foregroundMark x1="73906" y1="13477" x2="77969" y2="11172"/>
                        <a14:foregroundMark x1="68906" y1="13164" x2="74323" y2="13438"/>
                        <a14:foregroundMark x1="69635" y1="12656" x2="73854" y2="12656"/>
                        <a14:foregroundMark x1="75417" y1="8516" x2="85000" y2="7734"/>
                        <a14:foregroundMark x1="79896" y1="8438" x2="80729" y2="11055"/>
                        <a14:foregroundMark x1="80365" y1="9648" x2="76094" y2="9063"/>
                        <a14:foregroundMark x1="77135" y1="13984" x2="81406" y2="14297"/>
                        <a14:foregroundMark x1="83542" y1="10039" x2="90677" y2="10625"/>
                        <a14:foregroundMark x1="93333" y1="7930" x2="89688" y2="10156"/>
                        <a14:foregroundMark x1="87344" y1="8633" x2="90417" y2="12656"/>
                        <a14:foregroundMark x1="78646" y1="7383" x2="80729" y2="12109"/>
                        <a14:foregroundMark x1="42292" y1="22578" x2="41042" y2="27617"/>
                        <a14:backgroundMark x1="78854" y1="12422" x2="78854" y2="12422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8889" t="6077" r="5741" b="71701"/>
          <a:stretch/>
        </p:blipFill>
        <p:spPr>
          <a:xfrm>
            <a:off x="1910993" y="1153062"/>
            <a:ext cx="8200379" cy="3716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8527" y="39644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0041" y="452213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09661" y="5250093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1149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79559" y="5250093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72689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770668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1149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88100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770668" y="5260367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14798" y="6179903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11182" y="6128532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10328" y="6138805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957279" y="6138805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39847" y="6149079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0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63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289</Words>
  <Application>Microsoft Office PowerPoint</Application>
  <PresentationFormat>Widescreen</PresentationFormat>
  <Paragraphs>93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18</cp:revision>
  <dcterms:created xsi:type="dcterms:W3CDTF">2021-05-29T09:23:51Z</dcterms:created>
  <dcterms:modified xsi:type="dcterms:W3CDTF">2021-09-24T11:55:06Z</dcterms:modified>
</cp:coreProperties>
</file>