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4" r:id="rId4"/>
    <p:sldId id="257" r:id="rId5"/>
    <p:sldId id="261" r:id="rId6"/>
    <p:sldId id="265" r:id="rId7"/>
    <p:sldId id="258" r:id="rId8"/>
    <p:sldId id="260" r:id="rId9"/>
    <p:sldId id="259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en-US" altLang="zh-CN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mở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rộng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thêm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: 9 + 8 = ……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2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1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5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2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0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0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9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8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33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7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3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19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0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2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openxmlformats.org/officeDocument/2006/relationships/image" Target="../media/image18.png"/><Relationship Id="rId1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35.png"/><Relationship Id="rId5" Type="http://schemas.openxmlformats.org/officeDocument/2006/relationships/tags" Target="../tags/tag8.xml"/><Relationship Id="rId10" Type="http://schemas.openxmlformats.org/officeDocument/2006/relationships/image" Target="../media/image34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81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242" t="26514" r="20538" b="15888"/>
          <a:stretch/>
        </p:blipFill>
        <p:spPr>
          <a:xfrm>
            <a:off x="162046" y="219918"/>
            <a:ext cx="12012592" cy="6470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356" y="610978"/>
            <a:ext cx="97388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err="1">
                <a:solidFill>
                  <a:srgbClr val="660066"/>
                </a:solidFill>
                <a:latin typeface="HP001 4 hàng" panose="020B0603050302020204" pitchFamily="34" charset="0"/>
              </a:rPr>
              <a:t>Thứ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 hai </a:t>
            </a:r>
            <a:r>
              <a:rPr lang="en-US" sz="4100" b="1" err="1">
                <a:solidFill>
                  <a:srgbClr val="660066"/>
                </a:solidFill>
                <a:latin typeface="HP001 4 hàng" panose="020B0603050302020204" pitchFamily="34" charset="0"/>
              </a:rPr>
              <a:t>ngày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 27 </a:t>
            </a:r>
            <a:r>
              <a:rPr lang="en-US" sz="4100" b="1" err="1">
                <a:solidFill>
                  <a:srgbClr val="660066"/>
                </a:solidFill>
                <a:latin typeface="HP001 4 hàng" panose="020B0603050302020204" pitchFamily="34" charset="0"/>
              </a:rPr>
              <a:t>tháng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 9 </a:t>
            </a:r>
            <a:r>
              <a:rPr lang="en-US" sz="4100" b="1" err="1">
                <a:solidFill>
                  <a:srgbClr val="660066"/>
                </a:solidFill>
                <a:latin typeface="HP001 4 hàng" panose="020B0603050302020204" pitchFamily="34" charset="0"/>
              </a:rPr>
              <a:t>năm</a:t>
            </a:r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2996" y="1414575"/>
            <a:ext cx="33075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356" y="2218172"/>
            <a:ext cx="104021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>
                <a:solidFill>
                  <a:srgbClr val="660066"/>
                </a:solidFill>
                <a:latin typeface="HP001 4 hàng" panose="020B0603050302020204" pitchFamily="34" charset="0"/>
              </a:rPr>
              <a:t>Phép cộng ( qua 10)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296489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1">
            <a:extLst>
              <a:ext uri="{FF2B5EF4-FFF2-40B4-BE49-F238E27FC236}">
                <a16:creationId xmlns:a16="http://schemas.microsoft.com/office/drawing/2014/main" id="{CD7B91DA-FD07-4001-9841-79725A24B1ED}"/>
              </a:ext>
            </a:extLst>
          </p:cNvPr>
          <p:cNvGrpSpPr/>
          <p:nvPr/>
        </p:nvGrpSpPr>
        <p:grpSpPr>
          <a:xfrm>
            <a:off x="772993" y="518394"/>
            <a:ext cx="10829664" cy="6034520"/>
            <a:chOff x="616017" y="411741"/>
            <a:chExt cx="10829664" cy="6034520"/>
          </a:xfrm>
        </p:grpSpPr>
        <p:sp>
          <p:nvSpPr>
            <p:cNvPr id="57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34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4" y="4325383"/>
            <a:ext cx="857250" cy="838200"/>
          </a:xfrm>
          <a:prstGeom prst="rect">
            <a:avLst/>
          </a:prstGeom>
        </p:spPr>
      </p:pic>
      <p:pic>
        <p:nvPicPr>
          <p:cNvPr id="35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999825" y="5268513"/>
            <a:ext cx="762000" cy="1352550"/>
          </a:xfrm>
          <a:prstGeom prst="rect">
            <a:avLst/>
          </a:prstGeom>
        </p:spPr>
      </p:pic>
      <p:pic>
        <p:nvPicPr>
          <p:cNvPr id="38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39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6" y="1758387"/>
            <a:ext cx="723398" cy="811813"/>
          </a:xfrm>
          <a:prstGeom prst="rect">
            <a:avLst/>
          </a:prstGeom>
        </p:spPr>
      </p:pic>
      <p:pic>
        <p:nvPicPr>
          <p:cNvPr id="40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42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44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7731" r="23190"/>
          <a:stretch/>
        </p:blipFill>
        <p:spPr>
          <a:xfrm>
            <a:off x="2448390" y="1963541"/>
            <a:ext cx="7781823" cy="3452215"/>
          </a:xfrm>
          <a:prstGeom prst="rect">
            <a:avLst/>
          </a:prstGeom>
        </p:spPr>
      </p:pic>
      <p:sp>
        <p:nvSpPr>
          <p:cNvPr id="59" name="Cloud Callout 58"/>
          <p:cNvSpPr/>
          <p:nvPr/>
        </p:nvSpPr>
        <p:spPr>
          <a:xfrm>
            <a:off x="2997640" y="765076"/>
            <a:ext cx="3335640" cy="1249699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0" name="Cloud Callout 59"/>
          <p:cNvSpPr/>
          <p:nvPr/>
        </p:nvSpPr>
        <p:spPr>
          <a:xfrm>
            <a:off x="7593106" y="1039943"/>
            <a:ext cx="3390031" cy="859367"/>
          </a:xfrm>
          <a:prstGeom prst="cloudCallout">
            <a:avLst>
              <a:gd name="adj1" fmla="val -16021"/>
              <a:gd name="adj2" fmla="val 81451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359167" y="5346215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+ 5 = ? </a:t>
            </a:r>
          </a:p>
        </p:txBody>
      </p:sp>
    </p:spTree>
    <p:extLst>
      <p:ext uri="{BB962C8B-B14F-4D97-AF65-F5344CB8AC3E}">
        <p14:creationId xmlns:p14="http://schemas.microsoft.com/office/powerpoint/2010/main" val="33426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63" b="53333" l="11458" r="21771">
                        <a14:foregroundMark x1="17135" y1="41667" x2="17135" y2="41667"/>
                        <a14:foregroundMark x1="17344" y1="41667" x2="17344" y2="41667"/>
                        <a14:foregroundMark x1="17188" y1="41481" x2="17188" y2="41481"/>
                        <a14:foregroundMark x1="17500" y1="41389" x2="17500" y2="41389"/>
                      </a14:backgroundRemoval>
                    </a14:imgEffect>
                  </a14:imgLayer>
                </a14:imgProps>
              </a:ext>
            </a:extLst>
          </a:blip>
          <a:srcRect l="11765" t="32876" r="78039" b="46296"/>
          <a:stretch/>
        </p:blipFill>
        <p:spPr>
          <a:xfrm flipH="1">
            <a:off x="10509255" y="0"/>
            <a:ext cx="1531299" cy="1705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63" b="91481" l="10833" r="18646"/>
                    </a14:imgEffect>
                  </a14:imgLayer>
                </a14:imgProps>
              </a:ext>
            </a:extLst>
          </a:blip>
          <a:srcRect l="11079" t="70175" r="78725" b="8997"/>
          <a:stretch/>
        </p:blipFill>
        <p:spPr>
          <a:xfrm>
            <a:off x="0" y="4984595"/>
            <a:ext cx="1527084" cy="17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697"/>
            <a:ext cx="2360182" cy="95382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53762" y="1482119"/>
            <a:ext cx="4713910" cy="634150"/>
            <a:chOff x="353762" y="1482119"/>
            <a:chExt cx="4713910" cy="6341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62" y="1482123"/>
              <a:ext cx="466382" cy="6218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370" y="1494426"/>
              <a:ext cx="466382" cy="6218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65" y="1494425"/>
              <a:ext cx="466382" cy="6218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75" y="1482122"/>
              <a:ext cx="466382" cy="6218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277" y="1494425"/>
              <a:ext cx="466382" cy="62184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82" y="1482121"/>
              <a:ext cx="466382" cy="6218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487" y="1482120"/>
              <a:ext cx="466382" cy="6218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592" y="1482119"/>
              <a:ext cx="466382" cy="6218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290" y="1494425"/>
              <a:ext cx="466382" cy="62184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349713" y="1526965"/>
            <a:ext cx="3091248" cy="544455"/>
            <a:chOff x="6349713" y="1526965"/>
            <a:chExt cx="3091248" cy="5444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713" y="1539271"/>
              <a:ext cx="532149" cy="5321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242" y="1539271"/>
              <a:ext cx="532149" cy="53214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754" y="1526965"/>
              <a:ext cx="532149" cy="5321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283" y="1539271"/>
              <a:ext cx="532149" cy="53214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812" y="1526967"/>
              <a:ext cx="532149" cy="532149"/>
            </a:xfrm>
            <a:prstGeom prst="rect">
              <a:avLst/>
            </a:prstGeom>
          </p:spPr>
        </p:pic>
      </p:grpSp>
      <p:sp>
        <p:nvSpPr>
          <p:cNvPr id="36" name="Circular Arrow 35"/>
          <p:cNvSpPr/>
          <p:nvPr/>
        </p:nvSpPr>
        <p:spPr>
          <a:xfrm flipV="1">
            <a:off x="2391156" y="599844"/>
            <a:ext cx="4711997" cy="2629671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2516922" y="-113239"/>
            <a:ext cx="430290" cy="4671210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49713" y="211626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93296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01154" y="234160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01942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50484" y="209165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976718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7" name="Circular Arrow 46"/>
          <p:cNvSpPr/>
          <p:nvPr/>
        </p:nvSpPr>
        <p:spPr>
          <a:xfrm flipV="1">
            <a:off x="6589138" y="2114200"/>
            <a:ext cx="751401" cy="764953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81723" y="176221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</a:p>
        </p:txBody>
      </p:sp>
      <p:sp>
        <p:nvSpPr>
          <p:cNvPr id="51" name="Circular Arrow 50"/>
          <p:cNvSpPr/>
          <p:nvPr/>
        </p:nvSpPr>
        <p:spPr>
          <a:xfrm flipV="1">
            <a:off x="7226241" y="2150921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ircular Arrow 51"/>
          <p:cNvSpPr/>
          <p:nvPr/>
        </p:nvSpPr>
        <p:spPr>
          <a:xfrm flipV="1">
            <a:off x="7894582" y="2185575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V="1">
            <a:off x="8540715" y="2209077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92976" y="3401458"/>
            <a:ext cx="8040586" cy="3365057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669560" y="3947532"/>
            <a:ext cx="2866413" cy="1226634"/>
            <a:chOff x="1669560" y="3947532"/>
            <a:chExt cx="2866413" cy="1226634"/>
          </a:xfrm>
        </p:grpSpPr>
        <p:sp>
          <p:nvSpPr>
            <p:cNvPr id="59" name="Rectangle 58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113269" y="3910747"/>
            <a:ext cx="3532713" cy="726145"/>
            <a:chOff x="5113269" y="3910747"/>
            <a:chExt cx="3532713" cy="726145"/>
          </a:xfrm>
        </p:grpSpPr>
        <p:sp>
          <p:nvSpPr>
            <p:cNvPr id="70" name="Rectangle 69"/>
            <p:cNvSpPr/>
            <p:nvPr/>
          </p:nvSpPr>
          <p:spPr>
            <a:xfrm>
              <a:off x="5113269" y="3910747"/>
              <a:ext cx="3532713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52" y="3992378"/>
              <a:ext cx="532149" cy="53214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385" y="3967998"/>
              <a:ext cx="532149" cy="53214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098" y="3957369"/>
              <a:ext cx="532149" cy="53214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548" y="3967958"/>
              <a:ext cx="532149" cy="53214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714" y="3973458"/>
              <a:ext cx="532149" cy="532149"/>
            </a:xfrm>
            <a:prstGeom prst="rect">
              <a:avLst/>
            </a:prstGeom>
          </p:spPr>
        </p:pic>
      </p:grpSp>
      <p:cxnSp>
        <p:nvCxnSpPr>
          <p:cNvPr id="86" name="Straight Connector 85"/>
          <p:cNvCxnSpPr/>
          <p:nvPr/>
        </p:nvCxnSpPr>
        <p:spPr>
          <a:xfrm>
            <a:off x="5832781" y="3910747"/>
            <a:ext cx="0" cy="72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95324" y="348964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87520" y="3454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1669560" y="5319688"/>
            <a:ext cx="2866413" cy="1226634"/>
            <a:chOff x="1669560" y="3947532"/>
            <a:chExt cx="2866413" cy="1226634"/>
          </a:xfrm>
        </p:grpSpPr>
        <p:sp>
          <p:nvSpPr>
            <p:cNvPr id="92" name="Rectangle 91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85" y="5411975"/>
            <a:ext cx="532149" cy="532149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5894934" y="5364306"/>
            <a:ext cx="2688497" cy="726145"/>
            <a:chOff x="5836870" y="3910747"/>
            <a:chExt cx="2809111" cy="726145"/>
          </a:xfrm>
        </p:grpSpPr>
        <p:sp>
          <p:nvSpPr>
            <p:cNvPr id="104" name="Rectangle 103"/>
            <p:cNvSpPr/>
            <p:nvPr/>
          </p:nvSpPr>
          <p:spPr>
            <a:xfrm>
              <a:off x="5836870" y="3910747"/>
              <a:ext cx="2809111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705" y="3998299"/>
              <a:ext cx="532149" cy="53214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35" y="3998884"/>
              <a:ext cx="532149" cy="532149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238" y="3986136"/>
              <a:ext cx="532149" cy="53214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415" y="3964587"/>
              <a:ext cx="532149" cy="532149"/>
            </a:xfrm>
            <a:prstGeom prst="rect">
              <a:avLst/>
            </a:prstGeom>
          </p:spPr>
        </p:pic>
      </p:grpSp>
      <p:cxnSp>
        <p:nvCxnSpPr>
          <p:cNvPr id="111" name="Straight Arrow Connector 110"/>
          <p:cNvCxnSpPr/>
          <p:nvPr/>
        </p:nvCxnSpPr>
        <p:spPr>
          <a:xfrm flipH="1">
            <a:off x="4535973" y="4636892"/>
            <a:ext cx="914953" cy="1068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191743" y="4625741"/>
            <a:ext cx="1" cy="719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33992" y="6463836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5" name="Circular Arrow 114"/>
          <p:cNvSpPr/>
          <p:nvPr/>
        </p:nvSpPr>
        <p:spPr>
          <a:xfrm rot="5400000" flipV="1">
            <a:off x="1100754" y="4749871"/>
            <a:ext cx="1304879" cy="943888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83811" y="6315789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336705" y="3679914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5 = 1 + 4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336705" y="4223443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+ 1 = 10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92116" y="467199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+ 4 = 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9607514" y="519395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</a:p>
        </p:txBody>
      </p:sp>
    </p:spTree>
    <p:extLst>
      <p:ext uri="{BB962C8B-B14F-4D97-AF65-F5344CB8AC3E}">
        <p14:creationId xmlns:p14="http://schemas.microsoft.com/office/powerpoint/2010/main" val="33702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4" grpId="0"/>
      <p:bldP spid="45" grpId="0"/>
      <p:bldP spid="46" grpId="0"/>
      <p:bldP spid="47" grpId="0" animBg="1"/>
      <p:bldP spid="48" grpId="0" animBg="1"/>
      <p:bldP spid="51" grpId="0" animBg="1"/>
      <p:bldP spid="52" grpId="0" animBg="1"/>
      <p:bldP spid="53" grpId="0" animBg="1"/>
      <p:bldP spid="56" grpId="0" animBg="1"/>
      <p:bldP spid="88" grpId="0"/>
      <p:bldP spid="89" grpId="0"/>
      <p:bldP spid="114" grpId="0"/>
      <p:bldP spid="115" grpId="0" animBg="1"/>
      <p:bldP spid="116" grpId="0"/>
      <p:bldP spid="117" grpId="0"/>
      <p:bldP spid="118" grpId="0"/>
      <p:bldP spid="119" grpId="0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92296" y="1267660"/>
            <a:ext cx="3652499" cy="1821851"/>
            <a:chOff x="760591" y="1520819"/>
            <a:chExt cx="4593729" cy="2268755"/>
          </a:xfrm>
        </p:grpSpPr>
        <p:sp>
          <p:nvSpPr>
            <p:cNvPr id="33" name="Rectangle 32"/>
            <p:cNvSpPr/>
            <p:nvPr/>
          </p:nvSpPr>
          <p:spPr>
            <a:xfrm>
              <a:off x="760591" y="1520819"/>
              <a:ext cx="4593729" cy="22687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36" y="1712528"/>
              <a:ext cx="801659" cy="80165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473" y="1739463"/>
              <a:ext cx="801659" cy="80165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671" y="1739462"/>
              <a:ext cx="801659" cy="80165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184" y="1712528"/>
              <a:ext cx="801659" cy="80165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36" y="2713702"/>
              <a:ext cx="801659" cy="80165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770" y="2759911"/>
              <a:ext cx="801659" cy="80165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898" y="2759911"/>
              <a:ext cx="801659" cy="80165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758" y="2759911"/>
              <a:ext cx="801659" cy="801659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231765" y="1256012"/>
            <a:ext cx="3021664" cy="819321"/>
            <a:chOff x="5850961" y="1579324"/>
            <a:chExt cx="3406513" cy="934863"/>
          </a:xfrm>
        </p:grpSpPr>
        <p:sp>
          <p:nvSpPr>
            <p:cNvPr id="43" name="Rectangle 42"/>
            <p:cNvSpPr/>
            <p:nvPr/>
          </p:nvSpPr>
          <p:spPr>
            <a:xfrm>
              <a:off x="5850961" y="1579324"/>
              <a:ext cx="3406513" cy="9348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873" y="1659392"/>
              <a:ext cx="780091" cy="77472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988" y="1659392"/>
              <a:ext cx="780091" cy="77472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318" y="1659392"/>
              <a:ext cx="780091" cy="774725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2003147" y="351799"/>
            <a:ext cx="630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23064" y="344803"/>
            <a:ext cx="630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84348" y="313510"/>
            <a:ext cx="670174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    +       3   =   ?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49580" y="329156"/>
            <a:ext cx="101288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13460" y="1214133"/>
            <a:ext cx="366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: 3 = 2 + 1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273651" y="1216334"/>
            <a:ext cx="0" cy="85899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ircular Arrow 66"/>
          <p:cNvSpPr/>
          <p:nvPr/>
        </p:nvSpPr>
        <p:spPr>
          <a:xfrm rot="5400000" flipV="1">
            <a:off x="-295758" y="2745660"/>
            <a:ext cx="1535404" cy="943888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53075" y="3458929"/>
            <a:ext cx="4532498" cy="1821851"/>
            <a:chOff x="760591" y="1520819"/>
            <a:chExt cx="5700499" cy="2268755"/>
          </a:xfrm>
        </p:grpSpPr>
        <p:sp>
          <p:nvSpPr>
            <p:cNvPr id="70" name="Rectangle 69"/>
            <p:cNvSpPr/>
            <p:nvPr/>
          </p:nvSpPr>
          <p:spPr>
            <a:xfrm>
              <a:off x="760591" y="1520819"/>
              <a:ext cx="5700499" cy="22687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36" y="1712528"/>
              <a:ext cx="801659" cy="80165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473" y="1739463"/>
              <a:ext cx="801659" cy="80165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671" y="1739462"/>
              <a:ext cx="801659" cy="80165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184" y="1712528"/>
              <a:ext cx="801659" cy="80165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36" y="2713702"/>
              <a:ext cx="801659" cy="80165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770" y="2759911"/>
              <a:ext cx="801659" cy="80165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898" y="2759911"/>
              <a:ext cx="801659" cy="80165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758" y="2759911"/>
              <a:ext cx="801659" cy="801659"/>
            </a:xfrm>
            <a:prstGeom prst="rect">
              <a:avLst/>
            </a:prstGeom>
          </p:spPr>
        </p:pic>
      </p:grpSp>
      <p:cxnSp>
        <p:nvCxnSpPr>
          <p:cNvPr id="81" name="Straight Arrow Connector 80"/>
          <p:cNvCxnSpPr/>
          <p:nvPr/>
        </p:nvCxnSpPr>
        <p:spPr>
          <a:xfrm flipH="1">
            <a:off x="5231765" y="2086981"/>
            <a:ext cx="1191300" cy="20256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43" y="3595260"/>
            <a:ext cx="691961" cy="6789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82" y="4453942"/>
            <a:ext cx="691961" cy="678975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8740781" y="2118425"/>
            <a:ext cx="285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994422" y="5397324"/>
            <a:ext cx="10128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  <a:endParaRPr lang="en-US" sz="36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7313522" y="2145505"/>
            <a:ext cx="1005799" cy="2132745"/>
            <a:chOff x="7313522" y="2145505"/>
            <a:chExt cx="1005799" cy="2132745"/>
          </a:xfrm>
        </p:grpSpPr>
        <p:grpSp>
          <p:nvGrpSpPr>
            <p:cNvPr id="89" name="Group 88"/>
            <p:cNvGrpSpPr/>
            <p:nvPr/>
          </p:nvGrpSpPr>
          <p:grpSpPr>
            <a:xfrm>
              <a:off x="7313522" y="3458929"/>
              <a:ext cx="1005799" cy="819321"/>
              <a:chOff x="7545560" y="416947"/>
              <a:chExt cx="1133901" cy="934863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7545560" y="416947"/>
                <a:ext cx="1133901" cy="934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2464" y="497015"/>
                <a:ext cx="780092" cy="774725"/>
              </a:xfrm>
              <a:prstGeom prst="rect">
                <a:avLst/>
              </a:prstGeom>
            </p:spPr>
          </p:pic>
        </p:grpSp>
        <p:cxnSp>
          <p:nvCxnSpPr>
            <p:cNvPr id="94" name="Straight Arrow Connector 93"/>
            <p:cNvCxnSpPr>
              <a:endCxn id="90" idx="0"/>
            </p:cNvCxnSpPr>
            <p:nvPr/>
          </p:nvCxnSpPr>
          <p:spPr>
            <a:xfrm>
              <a:off x="7816421" y="2145505"/>
              <a:ext cx="1" cy="13134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7418600" y="5188576"/>
            <a:ext cx="10128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36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711621" y="3071413"/>
            <a:ext cx="285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+ 1 = 11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8766744" y="4112624"/>
            <a:ext cx="2803368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+ 3 = 11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1" grpId="0" animBg="1"/>
      <p:bldP spid="53" grpId="0" animBg="1"/>
      <p:bldP spid="64" grpId="0"/>
      <p:bldP spid="67" grpId="0" animBg="1"/>
      <p:bldP spid="87" grpId="0"/>
      <p:bldP spid="88" grpId="0" animBg="1"/>
      <p:bldP spid="98" grpId="0" animBg="1"/>
      <p:bldP spid="99" grpId="0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632" y="11938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386" y="1293658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+ 6</a:t>
            </a:r>
          </a:p>
        </p:txBody>
      </p:sp>
      <p:sp>
        <p:nvSpPr>
          <p:cNvPr id="18" name="Can 17"/>
          <p:cNvSpPr/>
          <p:nvPr/>
        </p:nvSpPr>
        <p:spPr>
          <a:xfrm>
            <a:off x="5115440" y="2791494"/>
            <a:ext cx="72814" cy="1762125"/>
          </a:xfrm>
          <a:prstGeom prst="ca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6007101" y="4068648"/>
            <a:ext cx="478224" cy="1537098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030364" y="3224352"/>
            <a:ext cx="478224" cy="3185773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60439" y="5029479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09379" y="1825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05364" y="5094959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78738" y="1843001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50455" y="2422952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 dirty="0"/>
              <a:t>: 6 = 1 + 5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9 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57566" y="507084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4177441" y="2900419"/>
            <a:ext cx="478224" cy="534970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48853" y="5770954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+ 5 = 15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10424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314648" y="312234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560464" y="3727961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333748" y="3668140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571890" y="4268236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49" name="组合 23"/>
          <p:cNvGrpSpPr/>
          <p:nvPr/>
        </p:nvGrpSpPr>
        <p:grpSpPr>
          <a:xfrm>
            <a:off x="0" y="6138087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620847" y="2316214"/>
            <a:ext cx="5393915" cy="2279140"/>
            <a:chOff x="1629856" y="2486738"/>
            <a:chExt cx="5393915" cy="2279140"/>
          </a:xfrm>
        </p:grpSpPr>
        <p:sp>
          <p:nvSpPr>
            <p:cNvPr id="19" name="Can 18"/>
            <p:cNvSpPr/>
            <p:nvPr/>
          </p:nvSpPr>
          <p:spPr>
            <a:xfrm>
              <a:off x="5486673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5865867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6241835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6617803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6950957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Brace 26"/>
            <p:cNvSpPr/>
            <p:nvPr/>
          </p:nvSpPr>
          <p:spPr>
            <a:xfrm rot="16200000">
              <a:off x="5832021" y="1773211"/>
              <a:ext cx="478224" cy="1905277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1698187" y="3003747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/>
            <p:cNvSpPr/>
            <p:nvPr/>
          </p:nvSpPr>
          <p:spPr>
            <a:xfrm>
              <a:off x="2059638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/>
            <p:cNvSpPr/>
            <p:nvPr/>
          </p:nvSpPr>
          <p:spPr>
            <a:xfrm>
              <a:off x="2407309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54"/>
            <p:cNvSpPr/>
            <p:nvPr/>
          </p:nvSpPr>
          <p:spPr>
            <a:xfrm>
              <a:off x="2730640" y="3003749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55"/>
            <p:cNvSpPr/>
            <p:nvPr/>
          </p:nvSpPr>
          <p:spPr>
            <a:xfrm>
              <a:off x="3025935" y="3003750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56"/>
            <p:cNvSpPr/>
            <p:nvPr/>
          </p:nvSpPr>
          <p:spPr>
            <a:xfrm>
              <a:off x="3361436" y="3003751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3696937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an 58"/>
            <p:cNvSpPr/>
            <p:nvPr/>
          </p:nvSpPr>
          <p:spPr>
            <a:xfrm>
              <a:off x="3997469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n 59"/>
            <p:cNvSpPr/>
            <p:nvPr/>
          </p:nvSpPr>
          <p:spPr>
            <a:xfrm>
              <a:off x="4295126" y="3003753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Brace 61"/>
            <p:cNvSpPr/>
            <p:nvPr/>
          </p:nvSpPr>
          <p:spPr>
            <a:xfrm rot="16200000">
              <a:off x="2793988" y="1361388"/>
              <a:ext cx="478224" cy="2806488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0" y="5160744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2813 0.003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572" y="549135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+ 6</a:t>
            </a:r>
          </a:p>
        </p:txBody>
      </p:sp>
      <p:sp>
        <p:nvSpPr>
          <p:cNvPr id="25" name="Right Brace 24"/>
          <p:cNvSpPr/>
          <p:nvPr/>
        </p:nvSpPr>
        <p:spPr>
          <a:xfrm rot="5400000">
            <a:off x="6175941" y="3196833"/>
            <a:ext cx="258097" cy="1106206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263098" y="2565053"/>
            <a:ext cx="478224" cy="2543842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95324" y="4068715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79864" y="1545643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65208" y="3975694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1372" y="1565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1379" y="2456060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 dirty="0"/>
              <a:t>: 6 = 2 +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8</a:t>
            </a:r>
            <a:r>
              <a:rPr lang="en-US" sz="2400"/>
              <a:t> </a:t>
            </a:r>
            <a:r>
              <a:rPr lang="en-US" sz="2400" dirty="0"/>
              <a:t>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78458" y="3991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ight Brace 40"/>
          <p:cNvSpPr/>
          <p:nvPr/>
        </p:nvSpPr>
        <p:spPr>
          <a:xfrm rot="5400000">
            <a:off x="4434441" y="2091617"/>
            <a:ext cx="478224" cy="488652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15632" y="4780400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+ 4 = 14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515308" y="31644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348966" y="3159251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567035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351730" y="3702186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603672" y="4225674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26" y="5540860"/>
            <a:ext cx="1865116" cy="1697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298246"/>
            <a:ext cx="639869" cy="78923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93088" y="2243751"/>
            <a:ext cx="616522" cy="7604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287662"/>
            <a:ext cx="639869" cy="78923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287662"/>
            <a:ext cx="639869" cy="78923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941888"/>
            <a:ext cx="639869" cy="78923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931304"/>
            <a:ext cx="639869" cy="78923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931304"/>
            <a:ext cx="639869" cy="7892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634168" y="2263278"/>
            <a:ext cx="616522" cy="760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63714" y="2272333"/>
            <a:ext cx="616522" cy="760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87555" y="2263277"/>
            <a:ext cx="616522" cy="760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53230" y="2958671"/>
            <a:ext cx="616522" cy="760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594310" y="2978198"/>
            <a:ext cx="616522" cy="760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23856" y="2987253"/>
            <a:ext cx="616522" cy="760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47697" y="2978197"/>
            <a:ext cx="616522" cy="760433"/>
          </a:xfrm>
          <a:prstGeom prst="rect">
            <a:avLst/>
          </a:prstGeom>
        </p:spPr>
      </p:pic>
      <p:sp>
        <p:nvSpPr>
          <p:cNvPr id="82" name="Right Brace 81"/>
          <p:cNvSpPr/>
          <p:nvPr/>
        </p:nvSpPr>
        <p:spPr>
          <a:xfrm rot="16200000">
            <a:off x="3035351" y="1090537"/>
            <a:ext cx="357908" cy="2250846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Brace 82"/>
          <p:cNvSpPr/>
          <p:nvPr/>
        </p:nvSpPr>
        <p:spPr>
          <a:xfrm rot="16200000">
            <a:off x="5942201" y="1398860"/>
            <a:ext cx="360451" cy="1609503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10517483" y="2562281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E1D2D-9A25-4339-9755-61E8AFC88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7026" y="4280426"/>
            <a:ext cx="866896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967 -0.0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784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072" y="576909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28582" y="1623622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+ 2 =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81304" y="1719445"/>
            <a:ext cx="612666" cy="587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2123" y="1592980"/>
            <a:ext cx="5671863" cy="779646"/>
            <a:chOff x="1085072" y="1376413"/>
            <a:chExt cx="5777741" cy="779646"/>
          </a:xfrm>
        </p:grpSpPr>
        <p:sp>
          <p:nvSpPr>
            <p:cNvPr id="9" name="Rounded Rectangle 8"/>
            <p:cNvSpPr/>
            <p:nvPr/>
          </p:nvSpPr>
          <p:spPr>
            <a:xfrm>
              <a:off x="1085072" y="1376413"/>
              <a:ext cx="5777741" cy="779646"/>
            </a:xfrm>
            <a:prstGeom prst="roundRect">
              <a:avLst/>
            </a:prstGeom>
            <a:noFill/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softEdge rad="6350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 9, 10,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3104" y="1515980"/>
              <a:ext cx="568384" cy="5442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2" name="Circular Arrow 31"/>
          <p:cNvSpPr/>
          <p:nvPr/>
        </p:nvSpPr>
        <p:spPr>
          <a:xfrm>
            <a:off x="2609441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>
            <a:off x="3167706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66436" y="1720816"/>
            <a:ext cx="612666" cy="5879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47561" y="2465191"/>
            <a:ext cx="83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2203"/>
              </p:ext>
            </p:extLst>
          </p:nvPr>
        </p:nvGraphicFramePr>
        <p:xfrm>
          <a:off x="1569988" y="2525045"/>
          <a:ext cx="9306558" cy="33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33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77792" y="2588735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+ 3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89979" y="3300152"/>
            <a:ext cx="2887203" cy="2231058"/>
            <a:chOff x="2282369" y="3301930"/>
            <a:chExt cx="2887203" cy="2231058"/>
          </a:xfrm>
        </p:grpSpPr>
        <p:sp>
          <p:nvSpPr>
            <p:cNvPr id="38" name="TextBox 37"/>
            <p:cNvSpPr txBox="1"/>
            <p:nvPr/>
          </p:nvSpPr>
          <p:spPr>
            <a:xfrm>
              <a:off x="2282369" y="3301930"/>
              <a:ext cx="2887203" cy="2060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: 3 = 1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303337" y="3925521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064214" y="3936478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83686" y="445870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58476" y="44804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 + 3 = 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311092" y="3932126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13976" y="390070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69403" y="4399027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13976" y="4405675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700058" y="5059969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938785" y="3403652"/>
            <a:ext cx="2887203" cy="2123658"/>
            <a:chOff x="2295521" y="3454113"/>
            <a:chExt cx="2887203" cy="2123658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28872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: 7 =         +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278043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30358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8515" y="4529117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048851" y="45189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 + 7 = 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407544" y="2652707"/>
            <a:ext cx="222602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9 + 7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653369" y="34748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422230" y="346993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29636" y="397441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673622" y="3923743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900090" y="4484392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653830" y="4462254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228238" y="5012075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662635" y="34650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377730" y="3465045"/>
            <a:ext cx="4445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280" y="65018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607752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2" grpId="0" animBg="1"/>
      <p:bldP spid="33" grpId="0" animBg="1"/>
      <p:bldP spid="7" grpId="0" animBg="1"/>
      <p:bldP spid="34" grpId="0"/>
      <p:bldP spid="37" grpId="0" animBg="1"/>
      <p:bldP spid="39" grpId="0" animBg="1"/>
      <p:bldP spid="40" grpId="0" animBg="1"/>
      <p:bldP spid="43" grpId="0" animBg="1"/>
      <p:bldP spid="49" grpId="0" animBg="1"/>
      <p:bldP spid="4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室内&#10;&#10;已生成高可信度的说明">
            <a:extLst>
              <a:ext uri="{FF2B5EF4-FFF2-40B4-BE49-F238E27FC236}">
                <a16:creationId xmlns:a16="http://schemas.microsoft.com/office/drawing/2014/main" id="{12552B51-7BE4-4DFD-9A28-F08D8DEFA9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1" y="0"/>
            <a:ext cx="10453898" cy="664612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810207" y="1274968"/>
            <a:ext cx="4091197" cy="2360663"/>
            <a:chOff x="1810207" y="1274968"/>
            <a:chExt cx="4091197" cy="2360663"/>
          </a:xfrm>
        </p:grpSpPr>
        <p:grpSp>
          <p:nvGrpSpPr>
            <p:cNvPr id="27" name="Group 26"/>
            <p:cNvGrpSpPr/>
            <p:nvPr/>
          </p:nvGrpSpPr>
          <p:grpSpPr>
            <a:xfrm>
              <a:off x="1810207" y="1274968"/>
              <a:ext cx="4091197" cy="2360663"/>
              <a:chOff x="1886239" y="1246761"/>
              <a:chExt cx="4091197" cy="2360663"/>
            </a:xfrm>
          </p:grpSpPr>
          <p:grpSp>
            <p:nvGrpSpPr>
              <p:cNvPr id="4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886239" y="1535899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11" name="PA_组合 10">
                <a:extLst>
                  <a:ext uri="{FF2B5EF4-FFF2-40B4-BE49-F238E27FC236}">
                    <a16:creationId xmlns:a16="http://schemas.microsoft.com/office/drawing/2014/main" id="{5B34DD02-71EC-4BF1-8902-BABA2C8B4E4D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1902668" y="1246761"/>
                <a:ext cx="4074768" cy="1498600"/>
                <a:chOff x="1902668" y="1246761"/>
                <a:chExt cx="4074768" cy="1498600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A9069336-D689-4F5A-B75B-0550441BE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98" t="5227" r="66872" b="47674"/>
                <a:stretch/>
              </p:blipFill>
              <p:spPr>
                <a:xfrm>
                  <a:off x="1902668" y="1246761"/>
                  <a:ext cx="1211832" cy="1498600"/>
                </a:xfrm>
                <a:prstGeom prst="rect">
                  <a:avLst/>
                </a:prstGeom>
              </p:spPr>
            </p:pic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E354FE5-B468-4365-BE68-82C9D431F505}"/>
                    </a:ext>
                  </a:extLst>
                </p:cNvPr>
                <p:cNvSpPr txBox="1"/>
                <p:nvPr/>
              </p:nvSpPr>
              <p:spPr>
                <a:xfrm>
                  <a:off x="2951321" y="1814439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2728351" y="2331585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en-US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+ 3 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8176" y="1299908"/>
            <a:ext cx="4447522" cy="2071525"/>
            <a:chOff x="5988176" y="1299908"/>
            <a:chExt cx="4447522" cy="2071525"/>
          </a:xfrm>
        </p:grpSpPr>
        <p:grpSp>
          <p:nvGrpSpPr>
            <p:cNvPr id="28" name="Group 27"/>
            <p:cNvGrpSpPr/>
            <p:nvPr/>
          </p:nvGrpSpPr>
          <p:grpSpPr>
            <a:xfrm>
              <a:off x="5988176" y="1299908"/>
              <a:ext cx="4447522" cy="2071525"/>
              <a:chOff x="6118114" y="1285614"/>
              <a:chExt cx="4447522" cy="2071525"/>
            </a:xfrm>
          </p:grpSpPr>
          <p:grpSp>
            <p:nvGrpSpPr>
              <p:cNvPr id="12" name="PA_组合 11">
                <a:extLst>
                  <a:ext uri="{FF2B5EF4-FFF2-40B4-BE49-F238E27FC236}">
                    <a16:creationId xmlns:a16="http://schemas.microsoft.com/office/drawing/2014/main" id="{36A1FA41-4630-4869-8617-2A31C9776620}"/>
                  </a:ext>
                </a:extLst>
              </p:cNvPr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6118114" y="1782422"/>
                <a:ext cx="4447522" cy="1386617"/>
                <a:chOff x="5918822" y="2052052"/>
                <a:chExt cx="4447522" cy="1386617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7A73AA0-F506-4D61-BA8E-3AAC1F1D5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81" t="50582" r="62197" b="4354"/>
                <a:stretch/>
              </p:blipFill>
              <p:spPr>
                <a:xfrm>
                  <a:off x="5918822" y="2052052"/>
                  <a:ext cx="1422401" cy="1386617"/>
                </a:xfrm>
                <a:prstGeom prst="rect">
                  <a:avLst/>
                </a:prstGeom>
              </p:spPr>
            </p:pic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9DBA908A-5ADC-4724-8B81-4159278D0598}"/>
                    </a:ext>
                  </a:extLst>
                </p:cNvPr>
                <p:cNvSpPr txBox="1"/>
                <p:nvPr/>
              </p:nvSpPr>
              <p:spPr>
                <a:xfrm>
                  <a:off x="7340229" y="246077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18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6829314" y="1285614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19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0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7683388" y="2130929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en-US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+ 5 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36570" y="3325332"/>
            <a:ext cx="4325611" cy="2335806"/>
            <a:chOff x="1770389" y="3233842"/>
            <a:chExt cx="4325611" cy="2335806"/>
          </a:xfrm>
        </p:grpSpPr>
        <p:grpSp>
          <p:nvGrpSpPr>
            <p:cNvPr id="29" name="Group 28"/>
            <p:cNvGrpSpPr/>
            <p:nvPr/>
          </p:nvGrpSpPr>
          <p:grpSpPr>
            <a:xfrm>
              <a:off x="1770389" y="3233842"/>
              <a:ext cx="4325611" cy="2335806"/>
              <a:chOff x="2028354" y="3164719"/>
              <a:chExt cx="4325611" cy="2335806"/>
            </a:xfrm>
          </p:grpSpPr>
          <p:grpSp>
            <p:nvGrpSpPr>
              <p:cNvPr id="13" name="PA_组合 12">
                <a:extLst>
                  <a:ext uri="{FF2B5EF4-FFF2-40B4-BE49-F238E27FC236}">
                    <a16:creationId xmlns:a16="http://schemas.microsoft.com/office/drawing/2014/main" id="{A92FC106-E89C-4B39-9958-9AF448185787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2028354" y="3164719"/>
                <a:ext cx="4325611" cy="1266804"/>
                <a:chOff x="2028354" y="3164719"/>
                <a:chExt cx="4325611" cy="126680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C2156627-9547-4ED6-B78C-DF08682F1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636" t="4355" r="3042" b="50581"/>
                <a:stretch/>
              </p:blipFill>
              <p:spPr>
                <a:xfrm>
                  <a:off x="2028354" y="3164719"/>
                  <a:ext cx="1299496" cy="1266804"/>
                </a:xfrm>
                <a:prstGeom prst="rect">
                  <a:avLst/>
                </a:prstGeom>
              </p:spPr>
            </p:pic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F93C2114-E23F-4A32-8F22-A6BE750FDD84}"/>
                    </a:ext>
                  </a:extLst>
                </p:cNvPr>
                <p:cNvSpPr txBox="1"/>
                <p:nvPr/>
              </p:nvSpPr>
              <p:spPr>
                <a:xfrm>
                  <a:off x="3327850" y="3696308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  <p:grpSp>
            <p:nvGrpSpPr>
              <p:cNvPr id="21" name="PA_组合 3">
                <a:extLst>
                  <a:ext uri="{FF2B5EF4-FFF2-40B4-BE49-F238E27FC236}">
                    <a16:creationId xmlns:a16="http://schemas.microsoft.com/office/drawing/2014/main" id="{4B20D9CF-3A2C-4E35-8EC3-2845CD120088}"/>
                  </a:ext>
                </a:extLst>
              </p:cNvPr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2460722" y="3429000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2" name="图片 2">
                  <a:extLst>
                    <a:ext uri="{FF2B5EF4-FFF2-40B4-BE49-F238E27FC236}">
                      <a16:creationId xmlns:a16="http://schemas.microsoft.com/office/drawing/2014/main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3" name="文本框 1">
                  <a:extLst>
                    <a:ext uri="{FF2B5EF4-FFF2-40B4-BE49-F238E27FC236}">
                      <a16:creationId xmlns:a16="http://schemas.microsoft.com/office/drawing/2014/main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2971811" y="4215021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n-US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+ 4 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3886391" y="233623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95508" y="4285264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890775" y="205904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490</Words>
  <Application>Microsoft Office PowerPoint</Application>
  <PresentationFormat>Widescreen</PresentationFormat>
  <Paragraphs>145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iCiel Crocante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50</cp:revision>
  <dcterms:created xsi:type="dcterms:W3CDTF">2021-05-28T09:26:39Z</dcterms:created>
  <dcterms:modified xsi:type="dcterms:W3CDTF">2021-09-27T03:20:14Z</dcterms:modified>
</cp:coreProperties>
</file>