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318" r:id="rId2"/>
    <p:sldId id="293" r:id="rId3"/>
    <p:sldId id="311" r:id="rId4"/>
    <p:sldId id="312" r:id="rId5"/>
    <p:sldId id="291" r:id="rId6"/>
    <p:sldId id="292" r:id="rId7"/>
    <p:sldId id="294" r:id="rId8"/>
    <p:sldId id="313" r:id="rId9"/>
    <p:sldId id="314" r:id="rId10"/>
    <p:sldId id="315" r:id="rId11"/>
    <p:sldId id="316" r:id="rId12"/>
    <p:sldId id="299" r:id="rId13"/>
    <p:sldId id="282" r:id="rId14"/>
    <p:sldId id="310" r:id="rId15"/>
    <p:sldId id="31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27187" y="304800"/>
            <a:ext cx="6194425" cy="135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Môn: Tin học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443514" y="1295400"/>
            <a:ext cx="1911350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Lớp: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2775"/>
            <a:ext cx="2988655" cy="4206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5836" y="2712547"/>
            <a:ext cx="5468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BÀI 3: EM TẬP SỬ DỤNG CHUỘT 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83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27595"/>
            <a:ext cx="897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782" y="79756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781" y="1152658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81" y="2246780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309" y="344044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1" y="3512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1186" y="985650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1" y="2066453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7579" y="3088851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309" y="58066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7825" y="4298925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186" y="555004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23712" y="498856"/>
            <a:ext cx="987474" cy="943994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38780" y="42718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 flipV="1">
            <a:off x="3220157" y="2490430"/>
            <a:ext cx="970844" cy="28223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20157" y="3620363"/>
            <a:ext cx="1027422" cy="2875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3202745" y="5043145"/>
            <a:ext cx="1008441" cy="1080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192223" y="4872203"/>
            <a:ext cx="1005602" cy="1465487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Thử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1600200"/>
            <a:ext cx="8991600" cy="396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04800" y="670908"/>
            <a:ext cx="8229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54" y="2808873"/>
            <a:ext cx="3639878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351228" y="2208023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37215" y="4148940"/>
            <a:ext cx="1333500" cy="762000"/>
          </a:xfrm>
          <a:prstGeom prst="wedgeRectCallout">
            <a:avLst>
              <a:gd name="adj1" fmla="val 104285"/>
              <a:gd name="adj2" fmla="val 61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916621" y="1827023"/>
            <a:ext cx="1333500" cy="762000"/>
          </a:xfrm>
          <a:prstGeom prst="wedgeRectCallout">
            <a:avLst>
              <a:gd name="adj1" fmla="val 121683"/>
              <a:gd name="adj2" fmla="val 1368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241221" y="4472498"/>
            <a:ext cx="1246780" cy="762000"/>
          </a:xfrm>
          <a:prstGeom prst="wedgeRectCallout">
            <a:avLst>
              <a:gd name="adj1" fmla="val -214792"/>
              <a:gd name="adj2" fmla="val 347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0" y="3488527"/>
            <a:ext cx="3933415" cy="25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825129" y="4052888"/>
            <a:ext cx="1192776" cy="61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038600" y="3060699"/>
            <a:ext cx="2444172" cy="7344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48055" y="3838305"/>
            <a:ext cx="3057525" cy="992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6723" y="378578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45819" y="450238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457200" y="2133600"/>
            <a:ext cx="3460322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4724400" y="2167719"/>
            <a:ext cx="3657600" cy="209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451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ismail - [2010]</cp:lastModifiedBy>
  <cp:revision>95</cp:revision>
  <dcterms:created xsi:type="dcterms:W3CDTF">2017-10-03T01:20:28Z</dcterms:created>
  <dcterms:modified xsi:type="dcterms:W3CDTF">2022-09-13T02:32:10Z</dcterms:modified>
</cp:coreProperties>
</file>