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m4a" ContentType="audio/mp4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ppt/tags/tag5.xml" ContentType="application/vnd.openxmlformats-officedocument.presentationml.tags+xml"/>
  <Override PartName="/ppt/notesSlides/notesSlide8.xml" ContentType="application/vnd.openxmlformats-officedocument.presentationml.notesSlide+xml"/>
  <Override PartName="/ppt/tags/tag6.xml" ContentType="application/vnd.openxmlformats-officedocument.presentationml.tags+xml"/>
  <Override PartName="/ppt/notesSlides/notesSlide9.xml" ContentType="application/vnd.openxmlformats-officedocument.presentationml.notesSlide+xml"/>
  <Override PartName="/ppt/tags/tag7.xml" ContentType="application/vnd.openxmlformats-officedocument.presentationml.tags+xml"/>
  <Override PartName="/ppt/notesSlides/notesSlide10.xml" ContentType="application/vnd.openxmlformats-officedocument.presentationml.notesSlide+xml"/>
  <Override PartName="/ppt/tags/tag8.xml" ContentType="application/vnd.openxmlformats-officedocument.presentationml.tags+xml"/>
  <Override PartName="/ppt/notesSlides/notesSlide11.xml" ContentType="application/vnd.openxmlformats-officedocument.presentationml.notesSlide+xml"/>
  <Override PartName="/ppt/tags/tag9.xml" ContentType="application/vnd.openxmlformats-officedocument.presentationml.tags+xml"/>
  <Override PartName="/ppt/notesSlides/notesSlide12.xml" ContentType="application/vnd.openxmlformats-officedocument.presentationml.notesSlide+xml"/>
  <Override PartName="/ppt/tags/tag10.xml" ContentType="application/vnd.openxmlformats-officedocument.presentationml.tags+xml"/>
  <Override PartName="/ppt/notesSlides/notesSlide13.xml" ContentType="application/vnd.openxmlformats-officedocument.presentationml.notesSlide+xml"/>
  <Override PartName="/ppt/tags/tag11.xml" ContentType="application/vnd.openxmlformats-officedocument.presentationml.tags+xml"/>
  <Override PartName="/ppt/notesSlides/notesSlide14.xml" ContentType="application/vnd.openxmlformats-officedocument.presentationml.notesSlide+xml"/>
  <Override PartName="/ppt/tags/tag12.xml" ContentType="application/vnd.openxmlformats-officedocument.presentationml.tags+xml"/>
  <Override PartName="/ppt/notesSlides/notesSlide15.xml" ContentType="application/vnd.openxmlformats-officedocument.presentationml.notesSlide+xml"/>
  <Override PartName="/ppt/tags/tag13.xml" ContentType="application/vnd.openxmlformats-officedocument.presentationml.tags+xml"/>
  <Override PartName="/ppt/notesSlides/notesSlide16.xml" ContentType="application/vnd.openxmlformats-officedocument.presentationml.notesSlide+xml"/>
  <Override PartName="/ppt/tags/tag14.xml" ContentType="application/vnd.openxmlformats-officedocument.presentationml.tags+xml"/>
  <Override PartName="/ppt/notesSlides/notesSlide17.xml" ContentType="application/vnd.openxmlformats-officedocument.presentationml.notesSlide+xml"/>
  <Override PartName="/ppt/tags/tag15.xml" ContentType="application/vnd.openxmlformats-officedocument.presentationml.tags+xml"/>
  <Override PartName="/ppt/notesSlides/notesSlide18.xml" ContentType="application/vnd.openxmlformats-officedocument.presentationml.notesSlide+xml"/>
  <Override PartName="/ppt/tags/tag16.xml" ContentType="application/vnd.openxmlformats-officedocument.presentationml.tags+xml"/>
  <Override PartName="/ppt/notesSlides/notesSlide19.xml" ContentType="application/vnd.openxmlformats-officedocument.presentationml.notesSlide+xml"/>
  <Override PartName="/ppt/tags/tag17.xml" ContentType="application/vnd.openxmlformats-officedocument.presentationml.tags+xml"/>
  <Override PartName="/ppt/notesSlides/notesSlide20.xml" ContentType="application/vnd.openxmlformats-officedocument.presentationml.notesSlide+xml"/>
  <Override PartName="/ppt/tags/tag18.xml" ContentType="application/vnd.openxmlformats-officedocument.presentationml.tags+xml"/>
  <Override PartName="/ppt/notesSlides/notesSlide21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58" r:id="rId3"/>
    <p:sldId id="337" r:id="rId4"/>
    <p:sldId id="259" r:id="rId5"/>
    <p:sldId id="272" r:id="rId6"/>
    <p:sldId id="273" r:id="rId7"/>
    <p:sldId id="358" r:id="rId8"/>
    <p:sldId id="321" r:id="rId9"/>
    <p:sldId id="261" r:id="rId10"/>
    <p:sldId id="359" r:id="rId11"/>
    <p:sldId id="360" r:id="rId12"/>
    <p:sldId id="346" r:id="rId13"/>
    <p:sldId id="361" r:id="rId14"/>
    <p:sldId id="362" r:id="rId15"/>
    <p:sldId id="363" r:id="rId16"/>
    <p:sldId id="340" r:id="rId17"/>
    <p:sldId id="320" r:id="rId18"/>
    <p:sldId id="350" r:id="rId19"/>
    <p:sldId id="365" r:id="rId20"/>
    <p:sldId id="366" r:id="rId21"/>
    <p:sldId id="367" r:id="rId22"/>
    <p:sldId id="372" r:id="rId23"/>
    <p:sldId id="354" r:id="rId24"/>
    <p:sldId id="373" r:id="rId25"/>
    <p:sldId id="324" r:id="rId26"/>
    <p:sldId id="356" r:id="rId27"/>
    <p:sldId id="285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55CFC9-9E9C-4D97-B22C-DA807252191A}" type="datetimeFigureOut">
              <a:rPr lang="en-US" smtClean="0"/>
              <a:t>3/17/2022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EE4B47-D362-48C6-9E68-D89CD33094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1300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7BF2FF-AB26-42B1-B18B-19F5B70C603D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96412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22727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33160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62868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00985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11278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9948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14249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14753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9336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50543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49277F-8A7F-4040-897D-9158C8906AA4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90681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631091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9083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7BF2FF-AB26-42B1-B18B-19F5B70C603D}" type="slidenum">
              <a:rPr lang="zh-CN" altLang="en-US" smtClean="0"/>
              <a:pPr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86232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>
              <a:latin typeface="Calibri" panose="020F0502020204030204" pitchFamily="34" charset="0"/>
            </a:endParaRPr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ill Sans MT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panose="020B0604020202020204" pitchFamily="34" charset="0"/>
              </a:defRPr>
            </a:lvl9pPr>
          </a:lstStyle>
          <a:p>
            <a:fld id="{08DB7AD3-2BD2-4BDF-930B-21DE9002C5FA}" type="slidenum">
              <a:rPr lang="en-US" smtClean="0">
                <a:latin typeface="Calibri" panose="020F0502020204030204" pitchFamily="34" charset="0"/>
              </a:rPr>
              <a:pPr/>
              <a:t>4</a:t>
            </a:fld>
            <a:endParaRPr 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66506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>
              <a:latin typeface="Calibri" panose="020F0502020204030204" pitchFamily="34" charset="0"/>
            </a:endParaRPr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ill Sans MT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panose="020B0604020202020204" pitchFamily="34" charset="0"/>
              </a:defRPr>
            </a:lvl9pPr>
          </a:lstStyle>
          <a:p>
            <a:fld id="{08DB7AD3-2BD2-4BDF-930B-21DE9002C5FA}" type="slidenum">
              <a:rPr lang="en-US" smtClean="0">
                <a:latin typeface="Calibri" panose="020F0502020204030204" pitchFamily="34" charset="0"/>
              </a:rPr>
              <a:pPr/>
              <a:t>5</a:t>
            </a:fld>
            <a:endParaRPr 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61275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>
              <a:latin typeface="Calibri" panose="020F0502020204030204" pitchFamily="34" charset="0"/>
            </a:endParaRPr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ill Sans MT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panose="020B0604020202020204" pitchFamily="34" charset="0"/>
              </a:defRPr>
            </a:lvl9pPr>
          </a:lstStyle>
          <a:p>
            <a:fld id="{08DB7AD3-2BD2-4BDF-930B-21DE9002C5FA}" type="slidenum">
              <a:rPr lang="en-US" smtClean="0">
                <a:latin typeface="Calibri" panose="020F0502020204030204" pitchFamily="34" charset="0"/>
              </a:rPr>
              <a:pPr/>
              <a:t>6</a:t>
            </a:fld>
            <a:endParaRPr 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4077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49277F-8A7F-4040-897D-9158C8906AA4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64832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7BF2FF-AB26-42B1-B18B-19F5B70C603D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70187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11278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89475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AD2208-48B5-41D6-9C48-E182765595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C3B701-F14A-46A7-88B8-7ABC5FCEBD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556A87-0209-4DAE-A5B8-EBAA00F215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BACFC-83A5-4A16-9DF6-1CE1C3B8E46C}" type="datetimeFigureOut">
              <a:rPr lang="en-US" smtClean="0"/>
              <a:t>3/17/2022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DA0AE7-EA2B-4422-8CDB-070E31AD3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E411A9-3C16-4B58-A9E6-7A7BC7ED2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3A184-529E-4326-8D26-CBA1633DB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897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0B221-6980-4C35-9777-D9B57E6FF6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4D7AE8-CDE2-4FC8-86A0-D8312D0483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605683-FF56-4E53-A2CC-4413A1337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BACFC-83A5-4A16-9DF6-1CE1C3B8E46C}" type="datetimeFigureOut">
              <a:rPr lang="en-US" smtClean="0"/>
              <a:t>3/17/2022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EC5F39-F41B-4803-88D9-932E4CA06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0D4456-152F-44C0-A6E7-9694AA542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3A184-529E-4326-8D26-CBA1633DB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8028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787E094-8B9E-4F63-A70A-8C48843536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BBB1B1-1905-4191-869B-F259370597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EB4418-6E95-4237-83C6-1DBFB37C16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BACFC-83A5-4A16-9DF6-1CE1C3B8E46C}" type="datetimeFigureOut">
              <a:rPr lang="en-US" smtClean="0"/>
              <a:t>3/17/2022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7A78BB-D3DF-4EDE-88C3-F90E73018C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C86B12-B30F-42DA-8BE8-59F5C6EBB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3A184-529E-4326-8D26-CBA1633DB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5143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9DFC4-FDED-4B41-982D-8052FC63661B}" type="datetimeFigureOut">
              <a:rPr lang="zh-CN" altLang="en-US" smtClean="0"/>
              <a:pPr/>
              <a:t>2022/3/17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FFF5A-79EA-4B61-A2E3-443713E8203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1592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4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6197600" y="1600204"/>
            <a:ext cx="5384800" cy="4525963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438059-E908-409F-BFBF-BDC0F2FB63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7984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2E80E3-2B36-4BA3-9592-AF83506A54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516638-1FE8-42AB-BF56-6459CF486C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14CB73-9470-445A-A0C5-9FDE4CBF99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BACFC-83A5-4A16-9DF6-1CE1C3B8E46C}" type="datetimeFigureOut">
              <a:rPr lang="en-US" smtClean="0"/>
              <a:t>3/17/2022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A439E9-AFE0-45F4-9B75-6213062772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9F911-4769-4C53-B37A-A1F5E2793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3A184-529E-4326-8D26-CBA1633DB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3743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7DDC24-4F57-45CF-B8D5-7EF46C228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BBE6FF-565B-4A5E-82E6-C015C66D76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57A100-F460-4776-90FB-C7A23A7203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BACFC-83A5-4A16-9DF6-1CE1C3B8E46C}" type="datetimeFigureOut">
              <a:rPr lang="en-US" smtClean="0"/>
              <a:t>3/17/2022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41F4D4-2076-4636-9FA8-0DB46818A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B28D2E-33C9-4529-A15C-9F05F6F4C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3A184-529E-4326-8D26-CBA1633DB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5331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363DB2-1A94-419A-BE74-CFE649873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13035C-7FF9-4CA0-9D30-F04A01E476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8757C6-33F5-47DC-8C38-11859861F8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1A098F-F85E-4830-B307-8C5F1D9D7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BACFC-83A5-4A16-9DF6-1CE1C3B8E46C}" type="datetimeFigureOut">
              <a:rPr lang="en-US" smtClean="0"/>
              <a:t>3/17/2022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58AA7C-A113-4640-8E1E-A39EB35E2A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FA95A4-DBF1-4CCF-9B4B-3444A1113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3A184-529E-4326-8D26-CBA1633DB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924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960051-9366-45E7-ACBF-5A02D0486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936C83-4B98-4073-980F-DF92F500CE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F68D93-35AB-45F0-8F83-C293B1B621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AE0646-2742-443C-B35E-667E7A34CC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FCEDF23-8243-40FA-BB77-06A36445DB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FD0D5B5-6BAD-413A-8669-398718B33D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BACFC-83A5-4A16-9DF6-1CE1C3B8E46C}" type="datetimeFigureOut">
              <a:rPr lang="en-US" smtClean="0"/>
              <a:t>3/17/2022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C8C482F-49E0-41C1-93B6-F5262A508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1C4083A-CEF9-48F1-BA01-668A9384A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3A184-529E-4326-8D26-CBA1633DB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2650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583C8A-743B-4D83-987A-2FED79442A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58BE46-EE67-4932-ACB6-7BE53E6E6C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BACFC-83A5-4A16-9DF6-1CE1C3B8E46C}" type="datetimeFigureOut">
              <a:rPr lang="en-US" smtClean="0"/>
              <a:t>3/17/2022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430F41-C7FA-4792-8480-81A08F7E37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D14145-541F-41A3-B6F7-F2B4C9DA4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3A184-529E-4326-8D26-CBA1633DB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2129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92DA228-F24A-4CB9-91CD-F20C7AB9A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BACFC-83A5-4A16-9DF6-1CE1C3B8E46C}" type="datetimeFigureOut">
              <a:rPr lang="en-US" smtClean="0"/>
              <a:t>3/17/2022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A7472F-C6CD-4693-8ACA-EC956B33A7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8BEDC7-EAB3-4AA0-B28E-8612CB029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3A184-529E-4326-8D26-CBA1633DB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8909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0E3DD-3428-42B0-8187-6A6DD4521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32D43C-1426-4C4E-A5C2-A4D0B70399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140BE4-B52F-4D5A-BA68-4400938644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7FC2FA-33B4-497A-A2BC-EB1F7B199B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BACFC-83A5-4A16-9DF6-1CE1C3B8E46C}" type="datetimeFigureOut">
              <a:rPr lang="en-US" smtClean="0"/>
              <a:t>3/17/2022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E1C267-B22D-42D5-9E0F-FDE94354F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517FCC-6FE0-4DBB-BFBE-51C984BDA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3A184-529E-4326-8D26-CBA1633DB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832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00955A-7E9C-44CB-9738-93F95CA79F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AE5AE9B-B65A-4A14-856A-B000F5CB316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3008D5-1A08-40E0-BB08-CF2406B9E1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1FFDC9-5A91-467A-89A1-D7E5E2834D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BACFC-83A5-4A16-9DF6-1CE1C3B8E46C}" type="datetimeFigureOut">
              <a:rPr lang="en-US" smtClean="0"/>
              <a:t>3/17/2022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9D09D8-13EB-4ABF-A101-D4BB3F4D38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A7BE4A-8F5A-4892-B6C4-0D47A828B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3A184-529E-4326-8D26-CBA1633DB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1263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EE3E72A-C9AF-4DCE-A50A-650D3A83B0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C9DC13-A2EB-495D-9F92-2BE7DE7FC4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06EC10-6B4D-485F-829D-7B614751DC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0BACFC-83A5-4A16-9DF6-1CE1C3B8E46C}" type="datetimeFigureOut">
              <a:rPr lang="en-US" smtClean="0"/>
              <a:t>3/17/2022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3279B4-E934-47AB-95A9-B859F6EF6E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1A6E82-46A8-4917-8769-354FD95F1E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53A184-529E-4326-8D26-CBA1633DB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33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7" Type="http://schemas.openxmlformats.org/officeDocument/2006/relationships/image" Target="../media/image7.png"/><Relationship Id="rId2" Type="http://schemas.microsoft.com/office/2007/relationships/media" Target="../media/media2.m4a"/><Relationship Id="rId1" Type="http://schemas.openxmlformats.org/officeDocument/2006/relationships/tags" Target="../tags/tag6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7.png"/><Relationship Id="rId2" Type="http://schemas.microsoft.com/office/2007/relationships/media" Target="../media/media3.m4a"/><Relationship Id="rId1" Type="http://schemas.openxmlformats.org/officeDocument/2006/relationships/tags" Target="../tags/tag7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media4.m4a"/><Relationship Id="rId7" Type="http://schemas.openxmlformats.org/officeDocument/2006/relationships/image" Target="../media/image15.png"/><Relationship Id="rId2" Type="http://schemas.microsoft.com/office/2007/relationships/media" Target="../media/media4.m4a"/><Relationship Id="rId1" Type="http://schemas.openxmlformats.org/officeDocument/2006/relationships/tags" Target="../tags/tag11.xml"/><Relationship Id="rId6" Type="http://schemas.openxmlformats.org/officeDocument/2006/relationships/image" Target="../media/image14.png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.xml"/><Relationship Id="rId5" Type="http://schemas.openxmlformats.org/officeDocument/2006/relationships/image" Target="../media/image18.png"/><Relationship Id="rId4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4" Type="http://schemas.openxmlformats.org/officeDocument/2006/relationships/image" Target="../media/image1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5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562387-20DB-4874-997F-4DC65DDE60E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69B682-C502-4B63-9812-468B6486867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4520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67737" y="1"/>
            <a:ext cx="7456528" cy="861774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A. HOẠT ĐỘNG CƠ BẢN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108C85E-C7D7-44FE-8904-1C0798169112}"/>
              </a:ext>
            </a:extLst>
          </p:cNvPr>
          <p:cNvSpPr/>
          <p:nvPr/>
        </p:nvSpPr>
        <p:spPr>
          <a:xfrm>
            <a:off x="395528" y="1147089"/>
            <a:ext cx="8787960" cy="502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667" b="1" dirty="0">
                <a:latin typeface="Tahoma" pitchFamily="34" charset="0"/>
                <a:ea typeface="Tahoma" pitchFamily="34" charset="0"/>
                <a:cs typeface="Tahoma" pitchFamily="34" charset="0"/>
              </a:rPr>
              <a:t>2. </a:t>
            </a:r>
            <a:r>
              <a:rPr lang="en-US" sz="2667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Viết</a:t>
            </a:r>
            <a:r>
              <a:rPr lang="en-US" sz="2667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nhiều</a:t>
            </a:r>
            <a:r>
              <a:rPr lang="en-US" sz="2667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lệnh</a:t>
            </a:r>
            <a:r>
              <a:rPr lang="en-US" sz="2667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trên</a:t>
            </a:r>
            <a:r>
              <a:rPr lang="en-US" sz="2667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một</a:t>
            </a:r>
            <a:r>
              <a:rPr lang="en-US" sz="2667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dòng</a:t>
            </a:r>
            <a:endParaRPr lang="en-US" sz="2667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8554F4D-7EAE-4855-BA2C-0937F3357FB0}"/>
              </a:ext>
            </a:extLst>
          </p:cNvPr>
          <p:cNvSpPr/>
          <p:nvPr/>
        </p:nvSpPr>
        <p:spPr>
          <a:xfrm>
            <a:off x="395528" y="5446225"/>
            <a:ext cx="11796472" cy="913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Thực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hiện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dòng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lệnh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sau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trên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máy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tính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, so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sánh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kết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quả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với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cách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làm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ở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trên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:</a:t>
            </a:r>
          </a:p>
          <a:p>
            <a:pPr algn="ctr"/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fd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100 rt 90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fd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100 rt 90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fd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100 rt 90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fd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100 rt 90 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82367FF-4159-48A6-BA9C-263A70B5356D}"/>
              </a:ext>
            </a:extLst>
          </p:cNvPr>
          <p:cNvGrpSpPr/>
          <p:nvPr/>
        </p:nvGrpSpPr>
        <p:grpSpPr>
          <a:xfrm>
            <a:off x="7405952" y="1240765"/>
            <a:ext cx="4390520" cy="3929613"/>
            <a:chOff x="8382000" y="1282791"/>
            <a:chExt cx="3292890" cy="3367865"/>
          </a:xfrm>
        </p:grpSpPr>
        <p:grpSp>
          <p:nvGrpSpPr>
            <p:cNvPr id="15" name="Google Shape;1242;p55">
              <a:extLst>
                <a:ext uri="{FF2B5EF4-FFF2-40B4-BE49-F238E27FC236}">
                  <a16:creationId xmlns:a16="http://schemas.microsoft.com/office/drawing/2014/main" id="{CB86527D-869B-4075-995F-EAED9EF60AF8}"/>
                </a:ext>
              </a:extLst>
            </p:cNvPr>
            <p:cNvGrpSpPr/>
            <p:nvPr/>
          </p:nvGrpSpPr>
          <p:grpSpPr>
            <a:xfrm>
              <a:off x="9125120" y="1282791"/>
              <a:ext cx="1905000" cy="2819400"/>
              <a:chOff x="6093502" y="731375"/>
              <a:chExt cx="2104606" cy="3691204"/>
            </a:xfrm>
          </p:grpSpPr>
          <p:sp>
            <p:nvSpPr>
              <p:cNvPr id="20" name="Google Shape;1243;p55">
                <a:extLst>
                  <a:ext uri="{FF2B5EF4-FFF2-40B4-BE49-F238E27FC236}">
                    <a16:creationId xmlns:a16="http://schemas.microsoft.com/office/drawing/2014/main" id="{078E4CCB-3D21-45D7-B518-D3A2CE8B56E1}"/>
                  </a:ext>
                </a:extLst>
              </p:cNvPr>
              <p:cNvSpPr/>
              <p:nvPr/>
            </p:nvSpPr>
            <p:spPr>
              <a:xfrm>
                <a:off x="6930093" y="2056524"/>
                <a:ext cx="893880" cy="544133"/>
              </a:xfrm>
              <a:custGeom>
                <a:avLst/>
                <a:gdLst/>
                <a:ahLst/>
                <a:cxnLst/>
                <a:rect l="l" t="t" r="r" b="b"/>
                <a:pathLst>
                  <a:path w="16628" h="10122" extrusionOk="0">
                    <a:moveTo>
                      <a:pt x="16627" y="0"/>
                    </a:moveTo>
                    <a:lnTo>
                      <a:pt x="1" y="61"/>
                    </a:lnTo>
                    <a:lnTo>
                      <a:pt x="1" y="10122"/>
                    </a:lnTo>
                    <a:lnTo>
                      <a:pt x="16019" y="10091"/>
                    </a:lnTo>
                    <a:lnTo>
                      <a:pt x="16627" y="0"/>
                    </a:lnTo>
                    <a:close/>
                  </a:path>
                </a:pathLst>
              </a:custGeom>
              <a:solidFill>
                <a:srgbClr val="3B328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1" name="Google Shape;1244;p55">
                <a:extLst>
                  <a:ext uri="{FF2B5EF4-FFF2-40B4-BE49-F238E27FC236}">
                    <a16:creationId xmlns:a16="http://schemas.microsoft.com/office/drawing/2014/main" id="{6631FA41-6EC2-44B0-9C15-F87C06414F92}"/>
                  </a:ext>
                </a:extLst>
              </p:cNvPr>
              <p:cNvSpPr/>
              <p:nvPr/>
            </p:nvSpPr>
            <p:spPr>
              <a:xfrm>
                <a:off x="6766720" y="1791817"/>
                <a:ext cx="125846" cy="1067033"/>
              </a:xfrm>
              <a:custGeom>
                <a:avLst/>
                <a:gdLst/>
                <a:ahLst/>
                <a:cxnLst/>
                <a:rect l="l" t="t" r="r" b="b"/>
                <a:pathLst>
                  <a:path w="2341" h="19849" extrusionOk="0">
                    <a:moveTo>
                      <a:pt x="2189" y="0"/>
                    </a:moveTo>
                    <a:lnTo>
                      <a:pt x="304" y="91"/>
                    </a:lnTo>
                    <a:lnTo>
                      <a:pt x="0" y="19848"/>
                    </a:lnTo>
                    <a:lnTo>
                      <a:pt x="2341" y="19757"/>
                    </a:lnTo>
                    <a:lnTo>
                      <a:pt x="2189" y="0"/>
                    </a:lnTo>
                    <a:close/>
                  </a:path>
                </a:pathLst>
              </a:custGeom>
              <a:solidFill>
                <a:srgbClr val="635BA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2" name="Google Shape;1245;p55">
                <a:extLst>
                  <a:ext uri="{FF2B5EF4-FFF2-40B4-BE49-F238E27FC236}">
                    <a16:creationId xmlns:a16="http://schemas.microsoft.com/office/drawing/2014/main" id="{1CF1186A-27A6-4C3B-B10E-DBFA9DED9CF9}"/>
                  </a:ext>
                </a:extLst>
              </p:cNvPr>
              <p:cNvSpPr/>
              <p:nvPr/>
            </p:nvSpPr>
            <p:spPr>
              <a:xfrm>
                <a:off x="6884344" y="1791817"/>
                <a:ext cx="73594" cy="1062141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19758" extrusionOk="0">
                    <a:moveTo>
                      <a:pt x="1" y="0"/>
                    </a:moveTo>
                    <a:lnTo>
                      <a:pt x="153" y="19757"/>
                    </a:lnTo>
                    <a:lnTo>
                      <a:pt x="1369" y="19727"/>
                    </a:lnTo>
                    <a:lnTo>
                      <a:pt x="1338" y="100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3B328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3" name="Google Shape;1246;p55">
                <a:extLst>
                  <a:ext uri="{FF2B5EF4-FFF2-40B4-BE49-F238E27FC236}">
                    <a16:creationId xmlns:a16="http://schemas.microsoft.com/office/drawing/2014/main" id="{D414A724-820C-4165-B94B-4FFA8101BCBA}"/>
                  </a:ext>
                </a:extLst>
              </p:cNvPr>
              <p:cNvSpPr/>
              <p:nvPr/>
            </p:nvSpPr>
            <p:spPr>
              <a:xfrm>
                <a:off x="7734052" y="1819556"/>
                <a:ext cx="152026" cy="1062141"/>
              </a:xfrm>
              <a:custGeom>
                <a:avLst/>
                <a:gdLst/>
                <a:ahLst/>
                <a:cxnLst/>
                <a:rect l="l" t="t" r="r" b="b"/>
                <a:pathLst>
                  <a:path w="2828" h="19758" extrusionOk="0">
                    <a:moveTo>
                      <a:pt x="973" y="1"/>
                    </a:moveTo>
                    <a:lnTo>
                      <a:pt x="1" y="19758"/>
                    </a:lnTo>
                    <a:lnTo>
                      <a:pt x="2311" y="19758"/>
                    </a:lnTo>
                    <a:lnTo>
                      <a:pt x="2827" y="1"/>
                    </a:lnTo>
                    <a:close/>
                  </a:path>
                </a:pathLst>
              </a:custGeom>
              <a:solidFill>
                <a:srgbClr val="635BA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4" name="Google Shape;1247;p55">
                <a:extLst>
                  <a:ext uri="{FF2B5EF4-FFF2-40B4-BE49-F238E27FC236}">
                    <a16:creationId xmlns:a16="http://schemas.microsoft.com/office/drawing/2014/main" id="{65C0E359-3B50-4F24-83BC-645FDB0A93B2}"/>
                  </a:ext>
                </a:extLst>
              </p:cNvPr>
              <p:cNvSpPr/>
              <p:nvPr/>
            </p:nvSpPr>
            <p:spPr>
              <a:xfrm>
                <a:off x="7858235" y="1819556"/>
                <a:ext cx="98107" cy="1062141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19758" extrusionOk="0">
                    <a:moveTo>
                      <a:pt x="517" y="1"/>
                    </a:moveTo>
                    <a:lnTo>
                      <a:pt x="1" y="19758"/>
                    </a:lnTo>
                    <a:lnTo>
                      <a:pt x="1247" y="19758"/>
                    </a:lnTo>
                    <a:lnTo>
                      <a:pt x="1824" y="1034"/>
                    </a:lnTo>
                    <a:lnTo>
                      <a:pt x="517" y="1"/>
                    </a:lnTo>
                    <a:close/>
                  </a:path>
                </a:pathLst>
              </a:custGeom>
              <a:solidFill>
                <a:srgbClr val="3B328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5" name="Google Shape;1248;p55">
                <a:extLst>
                  <a:ext uri="{FF2B5EF4-FFF2-40B4-BE49-F238E27FC236}">
                    <a16:creationId xmlns:a16="http://schemas.microsoft.com/office/drawing/2014/main" id="{AD355CAA-B1CB-4502-9D5B-7C2B735C3FFE}"/>
                  </a:ext>
                </a:extLst>
              </p:cNvPr>
              <p:cNvSpPr/>
              <p:nvPr/>
            </p:nvSpPr>
            <p:spPr>
              <a:xfrm>
                <a:off x="6926867" y="2925800"/>
                <a:ext cx="124234" cy="1042519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19393" extrusionOk="0">
                    <a:moveTo>
                      <a:pt x="0" y="1"/>
                    </a:moveTo>
                    <a:lnTo>
                      <a:pt x="517" y="19332"/>
                    </a:lnTo>
                    <a:lnTo>
                      <a:pt x="2310" y="19393"/>
                    </a:lnTo>
                    <a:lnTo>
                      <a:pt x="2249" y="6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635BA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6" name="Google Shape;1249;p55">
                <a:extLst>
                  <a:ext uri="{FF2B5EF4-FFF2-40B4-BE49-F238E27FC236}">
                    <a16:creationId xmlns:a16="http://schemas.microsoft.com/office/drawing/2014/main" id="{C939B54D-7234-4C63-93C0-D774CF6A1ABB}"/>
                  </a:ext>
                </a:extLst>
              </p:cNvPr>
              <p:cNvSpPr/>
              <p:nvPr/>
            </p:nvSpPr>
            <p:spPr>
              <a:xfrm>
                <a:off x="7047770" y="2929079"/>
                <a:ext cx="75207" cy="1039240"/>
              </a:xfrm>
              <a:custGeom>
                <a:avLst/>
                <a:gdLst/>
                <a:ahLst/>
                <a:cxnLst/>
                <a:rect l="l" t="t" r="r" b="b"/>
                <a:pathLst>
                  <a:path w="1399" h="19332" extrusionOk="0">
                    <a:moveTo>
                      <a:pt x="0" y="0"/>
                    </a:moveTo>
                    <a:lnTo>
                      <a:pt x="61" y="19332"/>
                    </a:lnTo>
                    <a:lnTo>
                      <a:pt x="1399" y="18359"/>
                    </a:lnTo>
                    <a:lnTo>
                      <a:pt x="1186" y="3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B328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7" name="Google Shape;1250;p55">
                <a:extLst>
                  <a:ext uri="{FF2B5EF4-FFF2-40B4-BE49-F238E27FC236}">
                    <a16:creationId xmlns:a16="http://schemas.microsoft.com/office/drawing/2014/main" id="{866518AD-97F1-4515-BD85-2273153E2686}"/>
                  </a:ext>
                </a:extLst>
              </p:cNvPr>
              <p:cNvSpPr/>
              <p:nvPr/>
            </p:nvSpPr>
            <p:spPr>
              <a:xfrm>
                <a:off x="7771629" y="2978107"/>
                <a:ext cx="145468" cy="1039240"/>
              </a:xfrm>
              <a:custGeom>
                <a:avLst/>
                <a:gdLst/>
                <a:ahLst/>
                <a:cxnLst/>
                <a:rect l="l" t="t" r="r" b="b"/>
                <a:pathLst>
                  <a:path w="2706" h="19332" extrusionOk="0">
                    <a:moveTo>
                      <a:pt x="1" y="0"/>
                    </a:moveTo>
                    <a:lnTo>
                      <a:pt x="882" y="19332"/>
                    </a:lnTo>
                    <a:lnTo>
                      <a:pt x="2706" y="19332"/>
                    </a:lnTo>
                    <a:lnTo>
                      <a:pt x="2280" y="3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635BA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8" name="Google Shape;1251;p55">
                <a:extLst>
                  <a:ext uri="{FF2B5EF4-FFF2-40B4-BE49-F238E27FC236}">
                    <a16:creationId xmlns:a16="http://schemas.microsoft.com/office/drawing/2014/main" id="{4F4D4C26-4B3F-4CB2-BC78-F70366147381}"/>
                  </a:ext>
                </a:extLst>
              </p:cNvPr>
              <p:cNvSpPr/>
              <p:nvPr/>
            </p:nvSpPr>
            <p:spPr>
              <a:xfrm>
                <a:off x="7894199" y="2979720"/>
                <a:ext cx="93162" cy="1037627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19302" extrusionOk="0">
                    <a:moveTo>
                      <a:pt x="0" y="1"/>
                    </a:moveTo>
                    <a:lnTo>
                      <a:pt x="426" y="19302"/>
                    </a:lnTo>
                    <a:lnTo>
                      <a:pt x="1733" y="18299"/>
                    </a:lnTo>
                    <a:lnTo>
                      <a:pt x="1186" y="1"/>
                    </a:lnTo>
                    <a:close/>
                  </a:path>
                </a:pathLst>
              </a:custGeom>
              <a:solidFill>
                <a:srgbClr val="3B328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9" name="Google Shape;1252;p55">
                <a:extLst>
                  <a:ext uri="{FF2B5EF4-FFF2-40B4-BE49-F238E27FC236}">
                    <a16:creationId xmlns:a16="http://schemas.microsoft.com/office/drawing/2014/main" id="{7D983C37-BA32-46E9-ACE2-ED3633B77B6E}"/>
                  </a:ext>
                </a:extLst>
              </p:cNvPr>
              <p:cNvSpPr/>
              <p:nvPr/>
            </p:nvSpPr>
            <p:spPr>
              <a:xfrm>
                <a:off x="6864776" y="1965027"/>
                <a:ext cx="919952" cy="575205"/>
              </a:xfrm>
              <a:custGeom>
                <a:avLst/>
                <a:gdLst/>
                <a:ahLst/>
                <a:cxnLst/>
                <a:rect l="l" t="t" r="r" b="b"/>
                <a:pathLst>
                  <a:path w="17113" h="10700" extrusionOk="0">
                    <a:moveTo>
                      <a:pt x="0" y="0"/>
                    </a:moveTo>
                    <a:lnTo>
                      <a:pt x="456" y="10699"/>
                    </a:lnTo>
                    <a:lnTo>
                      <a:pt x="16475" y="10638"/>
                    </a:lnTo>
                    <a:lnTo>
                      <a:pt x="17113" y="54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35BA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" name="Google Shape;1253;p55">
                <a:extLst>
                  <a:ext uri="{FF2B5EF4-FFF2-40B4-BE49-F238E27FC236}">
                    <a16:creationId xmlns:a16="http://schemas.microsoft.com/office/drawing/2014/main" id="{35FA5030-59F2-4FBC-B693-C9B343FE17AE}"/>
                  </a:ext>
                </a:extLst>
              </p:cNvPr>
              <p:cNvSpPr/>
              <p:nvPr/>
            </p:nvSpPr>
            <p:spPr>
              <a:xfrm>
                <a:off x="6766720" y="2177427"/>
                <a:ext cx="1055582" cy="256047"/>
              </a:xfrm>
              <a:custGeom>
                <a:avLst/>
                <a:gdLst/>
                <a:ahLst/>
                <a:cxnLst/>
                <a:rect l="l" t="t" r="r" b="b"/>
                <a:pathLst>
                  <a:path w="19636" h="4763" extrusionOk="0">
                    <a:moveTo>
                      <a:pt x="18147" y="0"/>
                    </a:moveTo>
                    <a:cubicBezTo>
                      <a:pt x="15097" y="776"/>
                      <a:pt x="11990" y="1180"/>
                      <a:pt x="8879" y="1180"/>
                    </a:cubicBezTo>
                    <a:cubicBezTo>
                      <a:pt x="6501" y="1180"/>
                      <a:pt x="4121" y="944"/>
                      <a:pt x="1763" y="456"/>
                    </a:cubicBezTo>
                    <a:cubicBezTo>
                      <a:pt x="1490" y="730"/>
                      <a:pt x="1247" y="1034"/>
                      <a:pt x="1034" y="1368"/>
                    </a:cubicBezTo>
                    <a:cubicBezTo>
                      <a:pt x="548" y="2159"/>
                      <a:pt x="244" y="2858"/>
                      <a:pt x="0" y="3496"/>
                    </a:cubicBezTo>
                    <a:cubicBezTo>
                      <a:pt x="2381" y="4380"/>
                      <a:pt x="4765" y="4763"/>
                      <a:pt x="7138" y="4763"/>
                    </a:cubicBezTo>
                    <a:cubicBezTo>
                      <a:pt x="11370" y="4763"/>
                      <a:pt x="15566" y="3547"/>
                      <a:pt x="19636" y="1794"/>
                    </a:cubicBezTo>
                    <a:cubicBezTo>
                      <a:pt x="19241" y="1186"/>
                      <a:pt x="18755" y="578"/>
                      <a:pt x="1814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" name="Google Shape;1254;p55">
                <a:extLst>
                  <a:ext uri="{FF2B5EF4-FFF2-40B4-BE49-F238E27FC236}">
                    <a16:creationId xmlns:a16="http://schemas.microsoft.com/office/drawing/2014/main" id="{1BBD3436-357C-4672-A58B-B45C4C5E2049}"/>
                  </a:ext>
                </a:extLst>
              </p:cNvPr>
              <p:cNvSpPr/>
              <p:nvPr/>
            </p:nvSpPr>
            <p:spPr>
              <a:xfrm>
                <a:off x="6738927" y="2273816"/>
                <a:ext cx="1138960" cy="280990"/>
              </a:xfrm>
              <a:custGeom>
                <a:avLst/>
                <a:gdLst/>
                <a:ahLst/>
                <a:cxnLst/>
                <a:rect l="l" t="t" r="r" b="b"/>
                <a:pathLst>
                  <a:path w="21187" h="5227" extrusionOk="0">
                    <a:moveTo>
                      <a:pt x="20153" y="1"/>
                    </a:moveTo>
                    <a:cubicBezTo>
                      <a:pt x="16083" y="1754"/>
                      <a:pt x="11887" y="2970"/>
                      <a:pt x="7655" y="2970"/>
                    </a:cubicBezTo>
                    <a:cubicBezTo>
                      <a:pt x="5282" y="2970"/>
                      <a:pt x="2898" y="2587"/>
                      <a:pt x="517" y="1703"/>
                    </a:cubicBezTo>
                    <a:cubicBezTo>
                      <a:pt x="1" y="3162"/>
                      <a:pt x="31" y="4165"/>
                      <a:pt x="31" y="4165"/>
                    </a:cubicBezTo>
                    <a:cubicBezTo>
                      <a:pt x="31" y="4165"/>
                      <a:pt x="274" y="4347"/>
                      <a:pt x="761" y="4560"/>
                    </a:cubicBezTo>
                    <a:cubicBezTo>
                      <a:pt x="2772" y="5012"/>
                      <a:pt x="4806" y="5226"/>
                      <a:pt x="6837" y="5226"/>
                    </a:cubicBezTo>
                    <a:cubicBezTo>
                      <a:pt x="11773" y="5226"/>
                      <a:pt x="16685" y="3960"/>
                      <a:pt x="21186" y="1764"/>
                    </a:cubicBezTo>
                    <a:cubicBezTo>
                      <a:pt x="20943" y="1277"/>
                      <a:pt x="20639" y="669"/>
                      <a:pt x="20153" y="1"/>
                    </a:cubicBezTo>
                    <a:close/>
                  </a:path>
                </a:pathLst>
              </a:custGeom>
              <a:solidFill>
                <a:srgbClr val="FFBD4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" name="Google Shape;1255;p55">
                <a:extLst>
                  <a:ext uri="{FF2B5EF4-FFF2-40B4-BE49-F238E27FC236}">
                    <a16:creationId xmlns:a16="http://schemas.microsoft.com/office/drawing/2014/main" id="{2026DB92-39D3-4E75-821E-A07FD4C376D3}"/>
                  </a:ext>
                </a:extLst>
              </p:cNvPr>
              <p:cNvSpPr/>
              <p:nvPr/>
            </p:nvSpPr>
            <p:spPr>
              <a:xfrm>
                <a:off x="6903966" y="2803230"/>
                <a:ext cx="826844" cy="284162"/>
              </a:xfrm>
              <a:custGeom>
                <a:avLst/>
                <a:gdLst/>
                <a:ahLst/>
                <a:cxnLst/>
                <a:rect l="l" t="t" r="r" b="b"/>
                <a:pathLst>
                  <a:path w="15381" h="5286" extrusionOk="0">
                    <a:moveTo>
                      <a:pt x="15138" y="1"/>
                    </a:moveTo>
                    <a:cubicBezTo>
                      <a:pt x="11571" y="1441"/>
                      <a:pt x="7781" y="2194"/>
                      <a:pt x="3910" y="2194"/>
                    </a:cubicBezTo>
                    <a:cubicBezTo>
                      <a:pt x="2634" y="2194"/>
                      <a:pt x="1350" y="2112"/>
                      <a:pt x="61" y="1946"/>
                    </a:cubicBezTo>
                    <a:lnTo>
                      <a:pt x="1" y="4499"/>
                    </a:lnTo>
                    <a:cubicBezTo>
                      <a:pt x="1" y="4499"/>
                      <a:pt x="3550" y="5286"/>
                      <a:pt x="7915" y="5286"/>
                    </a:cubicBezTo>
                    <a:cubicBezTo>
                      <a:pt x="10309" y="5286"/>
                      <a:pt x="12948" y="5049"/>
                      <a:pt x="15381" y="4317"/>
                    </a:cubicBezTo>
                    <a:lnTo>
                      <a:pt x="15350" y="3800"/>
                    </a:lnTo>
                    <a:lnTo>
                      <a:pt x="15138" y="1"/>
                    </a:lnTo>
                    <a:close/>
                  </a:path>
                </a:pathLst>
              </a:custGeom>
              <a:solidFill>
                <a:srgbClr val="7ACFE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3" name="Google Shape;1256;p55">
                <a:extLst>
                  <a:ext uri="{FF2B5EF4-FFF2-40B4-BE49-F238E27FC236}">
                    <a16:creationId xmlns:a16="http://schemas.microsoft.com/office/drawing/2014/main" id="{B7F5BE76-623C-4080-A0D6-ED1D5E8EE0CF}"/>
                  </a:ext>
                </a:extLst>
              </p:cNvPr>
              <p:cNvSpPr/>
              <p:nvPr/>
            </p:nvSpPr>
            <p:spPr>
              <a:xfrm>
                <a:off x="6907245" y="2646363"/>
                <a:ext cx="810502" cy="274808"/>
              </a:xfrm>
              <a:custGeom>
                <a:avLst/>
                <a:gdLst/>
                <a:ahLst/>
                <a:cxnLst/>
                <a:rect l="l" t="t" r="r" b="b"/>
                <a:pathLst>
                  <a:path w="15077" h="5112" extrusionOk="0">
                    <a:moveTo>
                      <a:pt x="14925" y="1"/>
                    </a:moveTo>
                    <a:cubicBezTo>
                      <a:pt x="11643" y="1292"/>
                      <a:pt x="8081" y="1979"/>
                      <a:pt x="4588" y="1979"/>
                    </a:cubicBezTo>
                    <a:cubicBezTo>
                      <a:pt x="3067" y="1979"/>
                      <a:pt x="1558" y="1849"/>
                      <a:pt x="92" y="1582"/>
                    </a:cubicBezTo>
                    <a:lnTo>
                      <a:pt x="0" y="4864"/>
                    </a:lnTo>
                    <a:cubicBezTo>
                      <a:pt x="1289" y="5030"/>
                      <a:pt x="2573" y="5112"/>
                      <a:pt x="3849" y="5112"/>
                    </a:cubicBezTo>
                    <a:cubicBezTo>
                      <a:pt x="7720" y="5112"/>
                      <a:pt x="11510" y="4359"/>
                      <a:pt x="15077" y="2919"/>
                    </a:cubicBezTo>
                    <a:lnTo>
                      <a:pt x="14925" y="1"/>
                    </a:lnTo>
                    <a:close/>
                  </a:path>
                </a:pathLst>
              </a:custGeom>
              <a:solidFill>
                <a:srgbClr val="FFBD4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4" name="Google Shape;1257;p55">
                <a:extLst>
                  <a:ext uri="{FF2B5EF4-FFF2-40B4-BE49-F238E27FC236}">
                    <a16:creationId xmlns:a16="http://schemas.microsoft.com/office/drawing/2014/main" id="{D296796C-F396-4B10-AB37-C99D19379084}"/>
                  </a:ext>
                </a:extLst>
              </p:cNvPr>
              <p:cNvSpPr/>
              <p:nvPr/>
            </p:nvSpPr>
            <p:spPr>
              <a:xfrm>
                <a:off x="6779784" y="2368592"/>
                <a:ext cx="1116059" cy="384205"/>
              </a:xfrm>
              <a:custGeom>
                <a:avLst/>
                <a:gdLst/>
                <a:ahLst/>
                <a:cxnLst/>
                <a:rect l="l" t="t" r="r" b="b"/>
                <a:pathLst>
                  <a:path w="20761" h="7147" extrusionOk="0">
                    <a:moveTo>
                      <a:pt x="20426" y="1"/>
                    </a:moveTo>
                    <a:cubicBezTo>
                      <a:pt x="15925" y="2197"/>
                      <a:pt x="11013" y="3463"/>
                      <a:pt x="6077" y="3463"/>
                    </a:cubicBezTo>
                    <a:cubicBezTo>
                      <a:pt x="4046" y="3463"/>
                      <a:pt x="2012" y="3249"/>
                      <a:pt x="1" y="2797"/>
                    </a:cubicBezTo>
                    <a:lnTo>
                      <a:pt x="1" y="2797"/>
                    </a:lnTo>
                    <a:cubicBezTo>
                      <a:pt x="517" y="3010"/>
                      <a:pt x="1277" y="3253"/>
                      <a:pt x="2280" y="3314"/>
                    </a:cubicBezTo>
                    <a:cubicBezTo>
                      <a:pt x="2371" y="3314"/>
                      <a:pt x="2463" y="3344"/>
                      <a:pt x="2523" y="3344"/>
                    </a:cubicBezTo>
                    <a:lnTo>
                      <a:pt x="2493" y="4682"/>
                    </a:lnTo>
                    <a:lnTo>
                      <a:pt x="2463" y="6749"/>
                    </a:lnTo>
                    <a:cubicBezTo>
                      <a:pt x="3929" y="7016"/>
                      <a:pt x="5438" y="7146"/>
                      <a:pt x="6958" y="7146"/>
                    </a:cubicBezTo>
                    <a:cubicBezTo>
                      <a:pt x="10449" y="7146"/>
                      <a:pt x="14005" y="6459"/>
                      <a:pt x="17265" y="5168"/>
                    </a:cubicBezTo>
                    <a:lnTo>
                      <a:pt x="17174" y="3223"/>
                    </a:lnTo>
                    <a:cubicBezTo>
                      <a:pt x="17174" y="3223"/>
                      <a:pt x="19150" y="2828"/>
                      <a:pt x="20761" y="852"/>
                    </a:cubicBezTo>
                    <a:cubicBezTo>
                      <a:pt x="20761" y="852"/>
                      <a:pt x="20639" y="517"/>
                      <a:pt x="204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5" name="Google Shape;1258;p55">
                <a:extLst>
                  <a:ext uri="{FF2B5EF4-FFF2-40B4-BE49-F238E27FC236}">
                    <a16:creationId xmlns:a16="http://schemas.microsoft.com/office/drawing/2014/main" id="{1F30AEDA-F228-4C8C-8BAF-1523B809A431}"/>
                  </a:ext>
                </a:extLst>
              </p:cNvPr>
              <p:cNvSpPr/>
              <p:nvPr/>
            </p:nvSpPr>
            <p:spPr>
              <a:xfrm>
                <a:off x="6861497" y="2044374"/>
                <a:ext cx="880763" cy="196484"/>
              </a:xfrm>
              <a:custGeom>
                <a:avLst/>
                <a:gdLst/>
                <a:ahLst/>
                <a:cxnLst/>
                <a:rect l="l" t="t" r="r" b="b"/>
                <a:pathLst>
                  <a:path w="16384" h="3655" extrusionOk="0">
                    <a:moveTo>
                      <a:pt x="8270" y="0"/>
                    </a:moveTo>
                    <a:cubicBezTo>
                      <a:pt x="5379" y="0"/>
                      <a:pt x="3952" y="591"/>
                      <a:pt x="3952" y="591"/>
                    </a:cubicBezTo>
                    <a:cubicBezTo>
                      <a:pt x="3952" y="591"/>
                      <a:pt x="1702" y="1199"/>
                      <a:pt x="0" y="2931"/>
                    </a:cubicBezTo>
                    <a:cubicBezTo>
                      <a:pt x="2358" y="3419"/>
                      <a:pt x="4738" y="3655"/>
                      <a:pt x="7116" y="3655"/>
                    </a:cubicBezTo>
                    <a:cubicBezTo>
                      <a:pt x="10227" y="3655"/>
                      <a:pt x="13334" y="3251"/>
                      <a:pt x="16384" y="2475"/>
                    </a:cubicBezTo>
                    <a:cubicBezTo>
                      <a:pt x="15289" y="1442"/>
                      <a:pt x="13830" y="561"/>
                      <a:pt x="11976" y="287"/>
                    </a:cubicBezTo>
                    <a:cubicBezTo>
                      <a:pt x="10549" y="77"/>
                      <a:pt x="9314" y="0"/>
                      <a:pt x="8270" y="0"/>
                    </a:cubicBezTo>
                    <a:close/>
                  </a:path>
                </a:pathLst>
              </a:custGeom>
              <a:solidFill>
                <a:srgbClr val="FFBD4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6" name="Google Shape;1259;p55">
                <a:extLst>
                  <a:ext uri="{FF2B5EF4-FFF2-40B4-BE49-F238E27FC236}">
                    <a16:creationId xmlns:a16="http://schemas.microsoft.com/office/drawing/2014/main" id="{8E2A353A-EDC3-4CE3-A327-B40CE41A3B3A}"/>
                  </a:ext>
                </a:extLst>
              </p:cNvPr>
              <p:cNvSpPr/>
              <p:nvPr/>
            </p:nvSpPr>
            <p:spPr>
              <a:xfrm>
                <a:off x="6524861" y="1663710"/>
                <a:ext cx="248413" cy="152940"/>
              </a:xfrm>
              <a:custGeom>
                <a:avLst/>
                <a:gdLst/>
                <a:ahLst/>
                <a:cxnLst/>
                <a:rect l="l" t="t" r="r" b="b"/>
                <a:pathLst>
                  <a:path w="4621" h="2845" extrusionOk="0">
                    <a:moveTo>
                      <a:pt x="3198" y="0"/>
                    </a:moveTo>
                    <a:cubicBezTo>
                      <a:pt x="1993" y="0"/>
                      <a:pt x="796" y="501"/>
                      <a:pt x="1" y="1441"/>
                    </a:cubicBezTo>
                    <a:cubicBezTo>
                      <a:pt x="337" y="2206"/>
                      <a:pt x="1107" y="2845"/>
                      <a:pt x="2201" y="2845"/>
                    </a:cubicBezTo>
                    <a:cubicBezTo>
                      <a:pt x="2889" y="2845"/>
                      <a:pt x="3705" y="2592"/>
                      <a:pt x="4621" y="1958"/>
                    </a:cubicBezTo>
                    <a:lnTo>
                      <a:pt x="4135" y="103"/>
                    </a:lnTo>
                    <a:cubicBezTo>
                      <a:pt x="3827" y="34"/>
                      <a:pt x="3512" y="0"/>
                      <a:pt x="3198" y="0"/>
                    </a:cubicBezTo>
                    <a:close/>
                  </a:path>
                </a:pathLst>
              </a:custGeom>
              <a:solidFill>
                <a:srgbClr val="F9C1B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7" name="Google Shape;1260;p55">
                <a:extLst>
                  <a:ext uri="{FF2B5EF4-FFF2-40B4-BE49-F238E27FC236}">
                    <a16:creationId xmlns:a16="http://schemas.microsoft.com/office/drawing/2014/main" id="{23C942A9-7FF2-480A-9682-986833A906B3}"/>
                  </a:ext>
                </a:extLst>
              </p:cNvPr>
              <p:cNvSpPr/>
              <p:nvPr/>
            </p:nvSpPr>
            <p:spPr>
              <a:xfrm>
                <a:off x="6508518" y="1587803"/>
                <a:ext cx="238630" cy="153370"/>
              </a:xfrm>
              <a:custGeom>
                <a:avLst/>
                <a:gdLst/>
                <a:ahLst/>
                <a:cxnLst/>
                <a:rect l="l" t="t" r="r" b="b"/>
                <a:pathLst>
                  <a:path w="4439" h="2853" extrusionOk="0">
                    <a:moveTo>
                      <a:pt x="2668" y="0"/>
                    </a:moveTo>
                    <a:cubicBezTo>
                      <a:pt x="2016" y="0"/>
                      <a:pt x="1248" y="177"/>
                      <a:pt x="609" y="816"/>
                    </a:cubicBezTo>
                    <a:cubicBezTo>
                      <a:pt x="62" y="1333"/>
                      <a:pt x="1" y="2154"/>
                      <a:pt x="305" y="2853"/>
                    </a:cubicBezTo>
                    <a:cubicBezTo>
                      <a:pt x="1100" y="1913"/>
                      <a:pt x="2297" y="1412"/>
                      <a:pt x="3502" y="1412"/>
                    </a:cubicBezTo>
                    <a:cubicBezTo>
                      <a:pt x="3816" y="1412"/>
                      <a:pt x="4131" y="1446"/>
                      <a:pt x="4439" y="1515"/>
                    </a:cubicBezTo>
                    <a:lnTo>
                      <a:pt x="4104" y="269"/>
                    </a:lnTo>
                    <a:cubicBezTo>
                      <a:pt x="4104" y="269"/>
                      <a:pt x="3474" y="0"/>
                      <a:pt x="2668" y="0"/>
                    </a:cubicBezTo>
                    <a:close/>
                  </a:path>
                </a:pathLst>
              </a:custGeom>
              <a:solidFill>
                <a:srgbClr val="ED999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8" name="Google Shape;1261;p55">
                <a:extLst>
                  <a:ext uri="{FF2B5EF4-FFF2-40B4-BE49-F238E27FC236}">
                    <a16:creationId xmlns:a16="http://schemas.microsoft.com/office/drawing/2014/main" id="{782389FB-9E3A-43EB-9F35-3953F639929E}"/>
                  </a:ext>
                </a:extLst>
              </p:cNvPr>
              <p:cNvSpPr/>
              <p:nvPr/>
            </p:nvSpPr>
            <p:spPr>
              <a:xfrm>
                <a:off x="6586952" y="1672849"/>
                <a:ext cx="166756" cy="102354"/>
              </a:xfrm>
              <a:custGeom>
                <a:avLst/>
                <a:gdLst/>
                <a:ahLst/>
                <a:cxnLst/>
                <a:rect l="l" t="t" r="r" b="b"/>
                <a:pathLst>
                  <a:path w="3102" h="1904" extrusionOk="0">
                    <a:moveTo>
                      <a:pt x="1542" y="0"/>
                    </a:moveTo>
                    <a:cubicBezTo>
                      <a:pt x="1009" y="0"/>
                      <a:pt x="458" y="271"/>
                      <a:pt x="1" y="511"/>
                    </a:cubicBezTo>
                    <a:cubicBezTo>
                      <a:pt x="1" y="511"/>
                      <a:pt x="1" y="572"/>
                      <a:pt x="31" y="572"/>
                    </a:cubicBezTo>
                    <a:cubicBezTo>
                      <a:pt x="512" y="441"/>
                      <a:pt x="1040" y="121"/>
                      <a:pt x="1558" y="121"/>
                    </a:cubicBezTo>
                    <a:cubicBezTo>
                      <a:pt x="1761" y="121"/>
                      <a:pt x="1962" y="170"/>
                      <a:pt x="2159" y="298"/>
                    </a:cubicBezTo>
                    <a:cubicBezTo>
                      <a:pt x="2645" y="633"/>
                      <a:pt x="2767" y="1301"/>
                      <a:pt x="2949" y="1848"/>
                    </a:cubicBezTo>
                    <a:cubicBezTo>
                      <a:pt x="2949" y="1887"/>
                      <a:pt x="2976" y="1903"/>
                      <a:pt x="3007" y="1903"/>
                    </a:cubicBezTo>
                    <a:cubicBezTo>
                      <a:pt x="3050" y="1903"/>
                      <a:pt x="3101" y="1871"/>
                      <a:pt x="3101" y="1818"/>
                    </a:cubicBezTo>
                    <a:cubicBezTo>
                      <a:pt x="2949" y="1210"/>
                      <a:pt x="2736" y="481"/>
                      <a:pt x="2159" y="146"/>
                    </a:cubicBezTo>
                    <a:cubicBezTo>
                      <a:pt x="1961" y="43"/>
                      <a:pt x="1753" y="0"/>
                      <a:pt x="1542" y="0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9" name="Google Shape;1262;p55">
                <a:extLst>
                  <a:ext uri="{FF2B5EF4-FFF2-40B4-BE49-F238E27FC236}">
                    <a16:creationId xmlns:a16="http://schemas.microsoft.com/office/drawing/2014/main" id="{F89E6FA2-A2AA-4AF0-9D16-C52EA9DE7E6F}"/>
                  </a:ext>
                </a:extLst>
              </p:cNvPr>
              <p:cNvSpPr/>
              <p:nvPr/>
            </p:nvSpPr>
            <p:spPr>
              <a:xfrm>
                <a:off x="6654580" y="1700696"/>
                <a:ext cx="90313" cy="38114"/>
              </a:xfrm>
              <a:custGeom>
                <a:avLst/>
                <a:gdLst/>
                <a:ahLst/>
                <a:cxnLst/>
                <a:rect l="l" t="t" r="r" b="b"/>
                <a:pathLst>
                  <a:path w="1680" h="709" extrusionOk="0">
                    <a:moveTo>
                      <a:pt x="649" y="1"/>
                    </a:moveTo>
                    <a:cubicBezTo>
                      <a:pt x="433" y="1"/>
                      <a:pt x="224" y="96"/>
                      <a:pt x="50" y="327"/>
                    </a:cubicBezTo>
                    <a:cubicBezTo>
                      <a:pt x="0" y="377"/>
                      <a:pt x="52" y="427"/>
                      <a:pt x="106" y="427"/>
                    </a:cubicBezTo>
                    <a:cubicBezTo>
                      <a:pt x="118" y="427"/>
                      <a:pt x="130" y="424"/>
                      <a:pt x="141" y="418"/>
                    </a:cubicBezTo>
                    <a:cubicBezTo>
                      <a:pt x="315" y="263"/>
                      <a:pt x="477" y="170"/>
                      <a:pt x="659" y="170"/>
                    </a:cubicBezTo>
                    <a:cubicBezTo>
                      <a:pt x="762" y="170"/>
                      <a:pt x="871" y="200"/>
                      <a:pt x="992" y="266"/>
                    </a:cubicBezTo>
                    <a:cubicBezTo>
                      <a:pt x="1205" y="388"/>
                      <a:pt x="1357" y="540"/>
                      <a:pt x="1539" y="692"/>
                    </a:cubicBezTo>
                    <a:cubicBezTo>
                      <a:pt x="1551" y="704"/>
                      <a:pt x="1564" y="709"/>
                      <a:pt x="1576" y="709"/>
                    </a:cubicBezTo>
                    <a:cubicBezTo>
                      <a:pt x="1629" y="709"/>
                      <a:pt x="1680" y="620"/>
                      <a:pt x="1630" y="570"/>
                    </a:cubicBezTo>
                    <a:cubicBezTo>
                      <a:pt x="1367" y="251"/>
                      <a:pt x="999" y="1"/>
                      <a:pt x="649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" name="Google Shape;1263;p55">
                <a:extLst>
                  <a:ext uri="{FF2B5EF4-FFF2-40B4-BE49-F238E27FC236}">
                    <a16:creationId xmlns:a16="http://schemas.microsoft.com/office/drawing/2014/main" id="{F8B39097-F4C9-4339-BC21-6CAB3C18F527}"/>
                  </a:ext>
                </a:extLst>
              </p:cNvPr>
              <p:cNvSpPr/>
              <p:nvPr/>
            </p:nvSpPr>
            <p:spPr>
              <a:xfrm>
                <a:off x="7765125" y="1341911"/>
                <a:ext cx="234705" cy="159068"/>
              </a:xfrm>
              <a:custGeom>
                <a:avLst/>
                <a:gdLst/>
                <a:ahLst/>
                <a:cxnLst/>
                <a:rect l="l" t="t" r="r" b="b"/>
                <a:pathLst>
                  <a:path w="4366" h="2959" extrusionOk="0">
                    <a:moveTo>
                      <a:pt x="2836" y="0"/>
                    </a:moveTo>
                    <a:cubicBezTo>
                      <a:pt x="1803" y="0"/>
                      <a:pt x="773" y="395"/>
                      <a:pt x="0" y="1105"/>
                    </a:cubicBezTo>
                    <a:lnTo>
                      <a:pt x="486" y="2928"/>
                    </a:lnTo>
                    <a:cubicBezTo>
                      <a:pt x="706" y="2949"/>
                      <a:pt x="914" y="2959"/>
                      <a:pt x="1112" y="2959"/>
                    </a:cubicBezTo>
                    <a:cubicBezTo>
                      <a:pt x="3520" y="2959"/>
                      <a:pt x="4366" y="1489"/>
                      <a:pt x="4225" y="253"/>
                    </a:cubicBezTo>
                    <a:cubicBezTo>
                      <a:pt x="3778" y="82"/>
                      <a:pt x="3307" y="0"/>
                      <a:pt x="2836" y="0"/>
                    </a:cubicBezTo>
                    <a:close/>
                  </a:path>
                </a:pathLst>
              </a:custGeom>
              <a:solidFill>
                <a:srgbClr val="F9C1B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" name="Google Shape;1264;p55">
                <a:extLst>
                  <a:ext uri="{FF2B5EF4-FFF2-40B4-BE49-F238E27FC236}">
                    <a16:creationId xmlns:a16="http://schemas.microsoft.com/office/drawing/2014/main" id="{B8AF6277-4CF6-4549-93BC-BC28685A944D}"/>
                  </a:ext>
                </a:extLst>
              </p:cNvPr>
              <p:cNvSpPr/>
              <p:nvPr/>
            </p:nvSpPr>
            <p:spPr>
              <a:xfrm>
                <a:off x="7747116" y="1283637"/>
                <a:ext cx="245188" cy="117675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2189" extrusionOk="0">
                    <a:moveTo>
                      <a:pt x="2007" y="1"/>
                    </a:moveTo>
                    <a:cubicBezTo>
                      <a:pt x="658" y="1"/>
                      <a:pt x="1" y="912"/>
                      <a:pt x="1" y="912"/>
                    </a:cubicBezTo>
                    <a:lnTo>
                      <a:pt x="335" y="2189"/>
                    </a:lnTo>
                    <a:cubicBezTo>
                      <a:pt x="1108" y="1479"/>
                      <a:pt x="2138" y="1084"/>
                      <a:pt x="3171" y="1084"/>
                    </a:cubicBezTo>
                    <a:cubicBezTo>
                      <a:pt x="3642" y="1084"/>
                      <a:pt x="4113" y="1166"/>
                      <a:pt x="4560" y="1337"/>
                    </a:cubicBezTo>
                    <a:cubicBezTo>
                      <a:pt x="4499" y="547"/>
                      <a:pt x="3618" y="334"/>
                      <a:pt x="2888" y="122"/>
                    </a:cubicBezTo>
                    <a:cubicBezTo>
                      <a:pt x="2567" y="36"/>
                      <a:pt x="2274" y="1"/>
                      <a:pt x="2007" y="1"/>
                    </a:cubicBezTo>
                    <a:close/>
                  </a:path>
                </a:pathLst>
              </a:custGeom>
              <a:solidFill>
                <a:srgbClr val="ED999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2" name="Google Shape;1265;p55">
                <a:extLst>
                  <a:ext uri="{FF2B5EF4-FFF2-40B4-BE49-F238E27FC236}">
                    <a16:creationId xmlns:a16="http://schemas.microsoft.com/office/drawing/2014/main" id="{BE8CEFF3-A4D4-4DD7-BE40-6B5B6517F39B}"/>
                  </a:ext>
                </a:extLst>
              </p:cNvPr>
              <p:cNvSpPr/>
              <p:nvPr/>
            </p:nvSpPr>
            <p:spPr>
              <a:xfrm>
                <a:off x="7789639" y="1348954"/>
                <a:ext cx="130738" cy="145898"/>
              </a:xfrm>
              <a:custGeom>
                <a:avLst/>
                <a:gdLst/>
                <a:ahLst/>
                <a:cxnLst/>
                <a:rect l="l" t="t" r="r" b="b"/>
                <a:pathLst>
                  <a:path w="2432" h="2714" extrusionOk="0">
                    <a:moveTo>
                      <a:pt x="2401" y="1"/>
                    </a:moveTo>
                    <a:cubicBezTo>
                      <a:pt x="1702" y="31"/>
                      <a:pt x="760" y="92"/>
                      <a:pt x="334" y="761"/>
                    </a:cubicBezTo>
                    <a:cubicBezTo>
                      <a:pt x="0" y="1308"/>
                      <a:pt x="182" y="2068"/>
                      <a:pt x="365" y="2645"/>
                    </a:cubicBezTo>
                    <a:cubicBezTo>
                      <a:pt x="377" y="2694"/>
                      <a:pt x="409" y="2713"/>
                      <a:pt x="440" y="2713"/>
                    </a:cubicBezTo>
                    <a:cubicBezTo>
                      <a:pt x="488" y="2713"/>
                      <a:pt x="535" y="2670"/>
                      <a:pt x="517" y="2615"/>
                    </a:cubicBezTo>
                    <a:cubicBezTo>
                      <a:pt x="395" y="2068"/>
                      <a:pt x="182" y="1460"/>
                      <a:pt x="426" y="913"/>
                    </a:cubicBezTo>
                    <a:cubicBezTo>
                      <a:pt x="760" y="153"/>
                      <a:pt x="1702" y="244"/>
                      <a:pt x="2401" y="62"/>
                    </a:cubicBezTo>
                    <a:cubicBezTo>
                      <a:pt x="2432" y="62"/>
                      <a:pt x="2432" y="1"/>
                      <a:pt x="2401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" name="Google Shape;1266;p55">
                <a:extLst>
                  <a:ext uri="{FF2B5EF4-FFF2-40B4-BE49-F238E27FC236}">
                    <a16:creationId xmlns:a16="http://schemas.microsoft.com/office/drawing/2014/main" id="{41904158-F52F-4514-B7C5-AFE2F25141F8}"/>
                  </a:ext>
                </a:extLst>
              </p:cNvPr>
              <p:cNvSpPr/>
              <p:nvPr/>
            </p:nvSpPr>
            <p:spPr>
              <a:xfrm>
                <a:off x="7798347" y="1395455"/>
                <a:ext cx="73003" cy="62197"/>
              </a:xfrm>
              <a:custGeom>
                <a:avLst/>
                <a:gdLst/>
                <a:ahLst/>
                <a:cxnLst/>
                <a:rect l="l" t="t" r="r" b="b"/>
                <a:pathLst>
                  <a:path w="1358" h="1157" extrusionOk="0">
                    <a:moveTo>
                      <a:pt x="947" y="0"/>
                    </a:moveTo>
                    <a:cubicBezTo>
                      <a:pt x="438" y="0"/>
                      <a:pt x="96" y="525"/>
                      <a:pt x="20" y="1051"/>
                    </a:cubicBezTo>
                    <a:cubicBezTo>
                      <a:pt x="1" y="1110"/>
                      <a:pt x="45" y="1157"/>
                      <a:pt x="96" y="1157"/>
                    </a:cubicBezTo>
                    <a:cubicBezTo>
                      <a:pt x="123" y="1157"/>
                      <a:pt x="151" y="1143"/>
                      <a:pt x="172" y="1112"/>
                    </a:cubicBezTo>
                    <a:cubicBezTo>
                      <a:pt x="264" y="899"/>
                      <a:pt x="324" y="656"/>
                      <a:pt x="476" y="443"/>
                    </a:cubicBezTo>
                    <a:cubicBezTo>
                      <a:pt x="609" y="244"/>
                      <a:pt x="790" y="173"/>
                      <a:pt x="996" y="173"/>
                    </a:cubicBezTo>
                    <a:cubicBezTo>
                      <a:pt x="1073" y="173"/>
                      <a:pt x="1154" y="183"/>
                      <a:pt x="1236" y="200"/>
                    </a:cubicBezTo>
                    <a:cubicBezTo>
                      <a:pt x="1297" y="200"/>
                      <a:pt x="1358" y="109"/>
                      <a:pt x="1297" y="78"/>
                    </a:cubicBezTo>
                    <a:cubicBezTo>
                      <a:pt x="1173" y="24"/>
                      <a:pt x="1056" y="0"/>
                      <a:pt x="947" y="0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4" name="Google Shape;1267;p55">
                <a:extLst>
                  <a:ext uri="{FF2B5EF4-FFF2-40B4-BE49-F238E27FC236}">
                    <a16:creationId xmlns:a16="http://schemas.microsoft.com/office/drawing/2014/main" id="{0725ACAC-F5FA-4947-B50A-9C91CD2335BE}"/>
                  </a:ext>
                </a:extLst>
              </p:cNvPr>
              <p:cNvSpPr/>
              <p:nvPr/>
            </p:nvSpPr>
            <p:spPr>
              <a:xfrm>
                <a:off x="7175232" y="2025451"/>
                <a:ext cx="271260" cy="139071"/>
              </a:xfrm>
              <a:custGeom>
                <a:avLst/>
                <a:gdLst/>
                <a:ahLst/>
                <a:cxnLst/>
                <a:rect l="l" t="t" r="r" b="b"/>
                <a:pathLst>
                  <a:path w="5046" h="2587" extrusionOk="0">
                    <a:moveTo>
                      <a:pt x="5046" y="1"/>
                    </a:moveTo>
                    <a:lnTo>
                      <a:pt x="5046" y="1"/>
                    </a:lnTo>
                    <a:cubicBezTo>
                      <a:pt x="3374" y="122"/>
                      <a:pt x="1763" y="396"/>
                      <a:pt x="183" y="943"/>
                    </a:cubicBezTo>
                    <a:cubicBezTo>
                      <a:pt x="122" y="1095"/>
                      <a:pt x="91" y="1277"/>
                      <a:pt x="0" y="1429"/>
                    </a:cubicBezTo>
                    <a:cubicBezTo>
                      <a:pt x="0" y="1429"/>
                      <a:pt x="1082" y="2587"/>
                      <a:pt x="2708" y="2587"/>
                    </a:cubicBezTo>
                    <a:cubicBezTo>
                      <a:pt x="3394" y="2587"/>
                      <a:pt x="4177" y="2380"/>
                      <a:pt x="5016" y="1794"/>
                    </a:cubicBezTo>
                    <a:cubicBezTo>
                      <a:pt x="5016" y="1794"/>
                      <a:pt x="4955" y="973"/>
                      <a:pt x="5046" y="1"/>
                    </a:cubicBezTo>
                    <a:close/>
                  </a:path>
                </a:pathLst>
              </a:custGeom>
              <a:solidFill>
                <a:srgbClr val="F9C1B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5" name="Google Shape;1268;p55">
                <a:extLst>
                  <a:ext uri="{FF2B5EF4-FFF2-40B4-BE49-F238E27FC236}">
                    <a16:creationId xmlns:a16="http://schemas.microsoft.com/office/drawing/2014/main" id="{967F758D-5610-4508-B134-18C73134764E}"/>
                  </a:ext>
                </a:extLst>
              </p:cNvPr>
              <p:cNvSpPr/>
              <p:nvPr/>
            </p:nvSpPr>
            <p:spPr>
              <a:xfrm>
                <a:off x="7175232" y="1878422"/>
                <a:ext cx="320287" cy="197720"/>
              </a:xfrm>
              <a:custGeom>
                <a:avLst/>
                <a:gdLst/>
                <a:ahLst/>
                <a:cxnLst/>
                <a:rect l="l" t="t" r="r" b="b"/>
                <a:pathLst>
                  <a:path w="5958" h="3678" extrusionOk="0">
                    <a:moveTo>
                      <a:pt x="5958" y="0"/>
                    </a:moveTo>
                    <a:lnTo>
                      <a:pt x="0" y="1277"/>
                    </a:lnTo>
                    <a:cubicBezTo>
                      <a:pt x="0" y="1277"/>
                      <a:pt x="426" y="2614"/>
                      <a:pt x="183" y="3678"/>
                    </a:cubicBezTo>
                    <a:cubicBezTo>
                      <a:pt x="1763" y="3131"/>
                      <a:pt x="3374" y="2857"/>
                      <a:pt x="5046" y="2736"/>
                    </a:cubicBezTo>
                    <a:cubicBezTo>
                      <a:pt x="5076" y="2128"/>
                      <a:pt x="5745" y="578"/>
                      <a:pt x="5958" y="0"/>
                    </a:cubicBezTo>
                    <a:close/>
                  </a:path>
                </a:pathLst>
              </a:custGeom>
              <a:solidFill>
                <a:srgbClr val="ED999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6" name="Google Shape;1269;p55">
                <a:extLst>
                  <a:ext uri="{FF2B5EF4-FFF2-40B4-BE49-F238E27FC236}">
                    <a16:creationId xmlns:a16="http://schemas.microsoft.com/office/drawing/2014/main" id="{5808988C-763B-46B3-A294-C29D74952791}"/>
                  </a:ext>
                </a:extLst>
              </p:cNvPr>
              <p:cNvSpPr/>
              <p:nvPr/>
            </p:nvSpPr>
            <p:spPr>
              <a:xfrm>
                <a:off x="6546149" y="923186"/>
                <a:ext cx="1253302" cy="975430"/>
              </a:xfrm>
              <a:custGeom>
                <a:avLst/>
                <a:gdLst/>
                <a:ahLst/>
                <a:cxnLst/>
                <a:rect l="l" t="t" r="r" b="b"/>
                <a:pathLst>
                  <a:path w="23314" h="18145" extrusionOk="0">
                    <a:moveTo>
                      <a:pt x="12186" y="1"/>
                    </a:moveTo>
                    <a:cubicBezTo>
                      <a:pt x="6769" y="1"/>
                      <a:pt x="0" y="1862"/>
                      <a:pt x="2948" y="12055"/>
                    </a:cubicBezTo>
                    <a:cubicBezTo>
                      <a:pt x="2948" y="12055"/>
                      <a:pt x="3070" y="12602"/>
                      <a:pt x="3313" y="13362"/>
                    </a:cubicBezTo>
                    <a:cubicBezTo>
                      <a:pt x="6688" y="16628"/>
                      <a:pt x="11214" y="18145"/>
                      <a:pt x="15868" y="18145"/>
                    </a:cubicBezTo>
                    <a:cubicBezTo>
                      <a:pt x="16454" y="18145"/>
                      <a:pt x="17042" y="18121"/>
                      <a:pt x="17629" y="18073"/>
                    </a:cubicBezTo>
                    <a:cubicBezTo>
                      <a:pt x="20304" y="16888"/>
                      <a:pt x="22584" y="15003"/>
                      <a:pt x="22888" y="12936"/>
                    </a:cubicBezTo>
                    <a:cubicBezTo>
                      <a:pt x="23313" y="9836"/>
                      <a:pt x="23253" y="7799"/>
                      <a:pt x="22158" y="5064"/>
                    </a:cubicBezTo>
                    <a:cubicBezTo>
                      <a:pt x="21064" y="2328"/>
                      <a:pt x="20578" y="1112"/>
                      <a:pt x="17629" y="535"/>
                    </a:cubicBezTo>
                    <a:cubicBezTo>
                      <a:pt x="16724" y="367"/>
                      <a:pt x="14588" y="1"/>
                      <a:pt x="12186" y="1"/>
                    </a:cubicBezTo>
                    <a:close/>
                  </a:path>
                </a:pathLst>
              </a:custGeom>
              <a:solidFill>
                <a:srgbClr val="F9C1B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" name="Google Shape;1270;p55">
                <a:extLst>
                  <a:ext uri="{FF2B5EF4-FFF2-40B4-BE49-F238E27FC236}">
                    <a16:creationId xmlns:a16="http://schemas.microsoft.com/office/drawing/2014/main" id="{4A477BC5-18D7-4081-ABF4-711D01936B02}"/>
                  </a:ext>
                </a:extLst>
              </p:cNvPr>
              <p:cNvSpPr/>
              <p:nvPr/>
            </p:nvSpPr>
            <p:spPr>
              <a:xfrm>
                <a:off x="6724251" y="1641454"/>
                <a:ext cx="769646" cy="327168"/>
              </a:xfrm>
              <a:custGeom>
                <a:avLst/>
                <a:gdLst/>
                <a:ahLst/>
                <a:cxnLst/>
                <a:rect l="l" t="t" r="r" b="b"/>
                <a:pathLst>
                  <a:path w="14317" h="6086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65" y="1186"/>
                      <a:pt x="1003" y="2888"/>
                      <a:pt x="1793" y="3800"/>
                    </a:cubicBezTo>
                    <a:cubicBezTo>
                      <a:pt x="2873" y="5052"/>
                      <a:pt x="5300" y="6085"/>
                      <a:pt x="8258" y="6085"/>
                    </a:cubicBezTo>
                    <a:cubicBezTo>
                      <a:pt x="8964" y="6085"/>
                      <a:pt x="9701" y="6026"/>
                      <a:pt x="10456" y="5897"/>
                    </a:cubicBezTo>
                    <a:cubicBezTo>
                      <a:pt x="11702" y="5685"/>
                      <a:pt x="13040" y="5290"/>
                      <a:pt x="14316" y="4712"/>
                    </a:cubicBezTo>
                    <a:lnTo>
                      <a:pt x="14316" y="4712"/>
                    </a:lnTo>
                    <a:cubicBezTo>
                      <a:pt x="13729" y="4760"/>
                      <a:pt x="13141" y="4784"/>
                      <a:pt x="12555" y="4784"/>
                    </a:cubicBezTo>
                    <a:cubicBezTo>
                      <a:pt x="7901" y="4784"/>
                      <a:pt x="3375" y="3267"/>
                      <a:pt x="0" y="1"/>
                    </a:cubicBezTo>
                    <a:close/>
                  </a:path>
                </a:pathLst>
              </a:custGeom>
              <a:solidFill>
                <a:srgbClr val="F4B2A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8" name="Google Shape;1271;p55">
                <a:extLst>
                  <a:ext uri="{FF2B5EF4-FFF2-40B4-BE49-F238E27FC236}">
                    <a16:creationId xmlns:a16="http://schemas.microsoft.com/office/drawing/2014/main" id="{29893E65-ECCC-42B1-9CBD-7DD7052B49EA}"/>
                  </a:ext>
                </a:extLst>
              </p:cNvPr>
              <p:cNvSpPr/>
              <p:nvPr/>
            </p:nvSpPr>
            <p:spPr>
              <a:xfrm>
                <a:off x="6957886" y="1531464"/>
                <a:ext cx="71981" cy="75153"/>
              </a:xfrm>
              <a:custGeom>
                <a:avLst/>
                <a:gdLst/>
                <a:ahLst/>
                <a:cxnLst/>
                <a:rect l="l" t="t" r="r" b="b"/>
                <a:pathLst>
                  <a:path w="1339" h="1398" extrusionOk="0">
                    <a:moveTo>
                      <a:pt x="590" y="1"/>
                    </a:moveTo>
                    <a:cubicBezTo>
                      <a:pt x="556" y="1"/>
                      <a:pt x="522" y="4"/>
                      <a:pt x="487" y="10"/>
                    </a:cubicBezTo>
                    <a:cubicBezTo>
                      <a:pt x="183" y="101"/>
                      <a:pt x="1" y="466"/>
                      <a:pt x="92" y="861"/>
                    </a:cubicBezTo>
                    <a:cubicBezTo>
                      <a:pt x="196" y="1174"/>
                      <a:pt x="457" y="1397"/>
                      <a:pt x="720" y="1397"/>
                    </a:cubicBezTo>
                    <a:cubicBezTo>
                      <a:pt x="764" y="1397"/>
                      <a:pt x="808" y="1391"/>
                      <a:pt x="852" y="1378"/>
                    </a:cubicBezTo>
                    <a:cubicBezTo>
                      <a:pt x="1156" y="1317"/>
                      <a:pt x="1338" y="922"/>
                      <a:pt x="1247" y="557"/>
                    </a:cubicBezTo>
                    <a:cubicBezTo>
                      <a:pt x="1165" y="230"/>
                      <a:pt x="888" y="1"/>
                      <a:pt x="590" y="1"/>
                    </a:cubicBezTo>
                    <a:close/>
                  </a:path>
                </a:pathLst>
              </a:custGeom>
              <a:solidFill>
                <a:srgbClr val="11111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9" name="Google Shape;1272;p55">
                <a:extLst>
                  <a:ext uri="{FF2B5EF4-FFF2-40B4-BE49-F238E27FC236}">
                    <a16:creationId xmlns:a16="http://schemas.microsoft.com/office/drawing/2014/main" id="{39B0ECA1-0D46-4B48-B6A1-496B2CAE7438}"/>
                  </a:ext>
                </a:extLst>
              </p:cNvPr>
              <p:cNvSpPr/>
              <p:nvPr/>
            </p:nvSpPr>
            <p:spPr>
              <a:xfrm>
                <a:off x="7459561" y="1400239"/>
                <a:ext cx="70315" cy="75099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397" extrusionOk="0">
                    <a:moveTo>
                      <a:pt x="618" y="0"/>
                    </a:moveTo>
                    <a:cubicBezTo>
                      <a:pt x="574" y="0"/>
                      <a:pt x="530" y="7"/>
                      <a:pt x="486" y="20"/>
                    </a:cubicBezTo>
                    <a:cubicBezTo>
                      <a:pt x="152" y="80"/>
                      <a:pt x="0" y="475"/>
                      <a:pt x="91" y="840"/>
                    </a:cubicBezTo>
                    <a:cubicBezTo>
                      <a:pt x="173" y="1167"/>
                      <a:pt x="450" y="1397"/>
                      <a:pt x="726" y="1397"/>
                    </a:cubicBezTo>
                    <a:cubicBezTo>
                      <a:pt x="758" y="1397"/>
                      <a:pt x="789" y="1394"/>
                      <a:pt x="821" y="1387"/>
                    </a:cubicBezTo>
                    <a:cubicBezTo>
                      <a:pt x="1155" y="1296"/>
                      <a:pt x="1307" y="931"/>
                      <a:pt x="1216" y="536"/>
                    </a:cubicBezTo>
                    <a:cubicBezTo>
                      <a:pt x="1138" y="224"/>
                      <a:pt x="881" y="0"/>
                      <a:pt x="618" y="0"/>
                    </a:cubicBezTo>
                    <a:close/>
                  </a:path>
                </a:pathLst>
              </a:custGeom>
              <a:solidFill>
                <a:srgbClr val="11111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0" name="Google Shape;1273;p55">
                <a:extLst>
                  <a:ext uri="{FF2B5EF4-FFF2-40B4-BE49-F238E27FC236}">
                    <a16:creationId xmlns:a16="http://schemas.microsoft.com/office/drawing/2014/main" id="{546E77D6-C1F3-498C-9BE9-CDAC45CA1B23}"/>
                  </a:ext>
                </a:extLst>
              </p:cNvPr>
              <p:cNvSpPr/>
              <p:nvPr/>
            </p:nvSpPr>
            <p:spPr>
              <a:xfrm>
                <a:off x="7206251" y="1436526"/>
                <a:ext cx="93216" cy="122997"/>
              </a:xfrm>
              <a:custGeom>
                <a:avLst/>
                <a:gdLst/>
                <a:ahLst/>
                <a:cxnLst/>
                <a:rect l="l" t="t" r="r" b="b"/>
                <a:pathLst>
                  <a:path w="1734" h="2288" extrusionOk="0">
                    <a:moveTo>
                      <a:pt x="66" y="1"/>
                    </a:moveTo>
                    <a:cubicBezTo>
                      <a:pt x="46" y="1"/>
                      <a:pt x="31" y="22"/>
                      <a:pt x="31" y="44"/>
                    </a:cubicBezTo>
                    <a:cubicBezTo>
                      <a:pt x="1" y="378"/>
                      <a:pt x="62" y="743"/>
                      <a:pt x="92" y="1077"/>
                    </a:cubicBezTo>
                    <a:cubicBezTo>
                      <a:pt x="122" y="1320"/>
                      <a:pt x="153" y="1594"/>
                      <a:pt x="335" y="1746"/>
                    </a:cubicBezTo>
                    <a:cubicBezTo>
                      <a:pt x="409" y="1819"/>
                      <a:pt x="505" y="1860"/>
                      <a:pt x="603" y="1860"/>
                    </a:cubicBezTo>
                    <a:cubicBezTo>
                      <a:pt x="666" y="1860"/>
                      <a:pt x="731" y="1843"/>
                      <a:pt x="791" y="1807"/>
                    </a:cubicBezTo>
                    <a:cubicBezTo>
                      <a:pt x="882" y="1746"/>
                      <a:pt x="913" y="1655"/>
                      <a:pt x="973" y="1594"/>
                    </a:cubicBezTo>
                    <a:cubicBezTo>
                      <a:pt x="1048" y="1538"/>
                      <a:pt x="1146" y="1390"/>
                      <a:pt x="1252" y="1390"/>
                    </a:cubicBezTo>
                    <a:cubicBezTo>
                      <a:pt x="1319" y="1390"/>
                      <a:pt x="1389" y="1448"/>
                      <a:pt x="1460" y="1624"/>
                    </a:cubicBezTo>
                    <a:cubicBezTo>
                      <a:pt x="1521" y="1807"/>
                      <a:pt x="1369" y="2019"/>
                      <a:pt x="1247" y="2111"/>
                    </a:cubicBezTo>
                    <a:cubicBezTo>
                      <a:pt x="1149" y="2160"/>
                      <a:pt x="1209" y="2288"/>
                      <a:pt x="1284" y="2288"/>
                    </a:cubicBezTo>
                    <a:cubicBezTo>
                      <a:pt x="1302" y="2288"/>
                      <a:pt x="1321" y="2280"/>
                      <a:pt x="1338" y="2263"/>
                    </a:cubicBezTo>
                    <a:cubicBezTo>
                      <a:pt x="1551" y="2111"/>
                      <a:pt x="1733" y="1807"/>
                      <a:pt x="1612" y="1503"/>
                    </a:cubicBezTo>
                    <a:cubicBezTo>
                      <a:pt x="1523" y="1369"/>
                      <a:pt x="1369" y="1284"/>
                      <a:pt x="1209" y="1284"/>
                    </a:cubicBezTo>
                    <a:cubicBezTo>
                      <a:pt x="1150" y="1284"/>
                      <a:pt x="1091" y="1296"/>
                      <a:pt x="1034" y="1320"/>
                    </a:cubicBezTo>
                    <a:cubicBezTo>
                      <a:pt x="913" y="1381"/>
                      <a:pt x="882" y="1503"/>
                      <a:pt x="791" y="1594"/>
                    </a:cubicBezTo>
                    <a:cubicBezTo>
                      <a:pt x="700" y="1659"/>
                      <a:pt x="623" y="1687"/>
                      <a:pt x="560" y="1687"/>
                    </a:cubicBezTo>
                    <a:cubicBezTo>
                      <a:pt x="329" y="1687"/>
                      <a:pt x="268" y="1322"/>
                      <a:pt x="244" y="1107"/>
                    </a:cubicBezTo>
                    <a:cubicBezTo>
                      <a:pt x="214" y="804"/>
                      <a:pt x="335" y="256"/>
                      <a:pt x="92" y="13"/>
                    </a:cubicBezTo>
                    <a:cubicBezTo>
                      <a:pt x="83" y="4"/>
                      <a:pt x="74" y="1"/>
                      <a:pt x="66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1" name="Google Shape;1274;p55">
                <a:extLst>
                  <a:ext uri="{FF2B5EF4-FFF2-40B4-BE49-F238E27FC236}">
                    <a16:creationId xmlns:a16="http://schemas.microsoft.com/office/drawing/2014/main" id="{A0762BE7-1D40-48EE-81AB-3BE9DDFC7392}"/>
                  </a:ext>
                </a:extLst>
              </p:cNvPr>
              <p:cNvSpPr/>
              <p:nvPr/>
            </p:nvSpPr>
            <p:spPr>
              <a:xfrm>
                <a:off x="7245763" y="1624251"/>
                <a:ext cx="110902" cy="67627"/>
              </a:xfrm>
              <a:custGeom>
                <a:avLst/>
                <a:gdLst/>
                <a:ahLst/>
                <a:cxnLst/>
                <a:rect l="l" t="t" r="r" b="b"/>
                <a:pathLst>
                  <a:path w="2063" h="1258" extrusionOk="0">
                    <a:moveTo>
                      <a:pt x="1811" y="0"/>
                    </a:moveTo>
                    <a:cubicBezTo>
                      <a:pt x="1755" y="0"/>
                      <a:pt x="1697" y="40"/>
                      <a:pt x="1697" y="108"/>
                    </a:cubicBezTo>
                    <a:cubicBezTo>
                      <a:pt x="1758" y="564"/>
                      <a:pt x="1576" y="929"/>
                      <a:pt x="1090" y="1050"/>
                    </a:cubicBezTo>
                    <a:cubicBezTo>
                      <a:pt x="1027" y="1063"/>
                      <a:pt x="953" y="1070"/>
                      <a:pt x="876" y="1070"/>
                    </a:cubicBezTo>
                    <a:cubicBezTo>
                      <a:pt x="767" y="1070"/>
                      <a:pt x="649" y="1055"/>
                      <a:pt x="542" y="1020"/>
                    </a:cubicBezTo>
                    <a:cubicBezTo>
                      <a:pt x="330" y="929"/>
                      <a:pt x="238" y="777"/>
                      <a:pt x="56" y="625"/>
                    </a:cubicBezTo>
                    <a:cubicBezTo>
                      <a:pt x="56" y="616"/>
                      <a:pt x="54" y="612"/>
                      <a:pt x="50" y="612"/>
                    </a:cubicBezTo>
                    <a:cubicBezTo>
                      <a:pt x="41" y="612"/>
                      <a:pt x="26" y="634"/>
                      <a:pt x="26" y="655"/>
                    </a:cubicBezTo>
                    <a:cubicBezTo>
                      <a:pt x="1" y="1079"/>
                      <a:pt x="528" y="1257"/>
                      <a:pt x="920" y="1257"/>
                    </a:cubicBezTo>
                    <a:cubicBezTo>
                      <a:pt x="1006" y="1257"/>
                      <a:pt x="1085" y="1249"/>
                      <a:pt x="1150" y="1233"/>
                    </a:cubicBezTo>
                    <a:cubicBezTo>
                      <a:pt x="1697" y="1111"/>
                      <a:pt x="2062" y="625"/>
                      <a:pt x="1910" y="78"/>
                    </a:cubicBezTo>
                    <a:cubicBezTo>
                      <a:pt x="1897" y="24"/>
                      <a:pt x="1854" y="0"/>
                      <a:pt x="1811" y="0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" name="Google Shape;1275;p55">
                <a:extLst>
                  <a:ext uri="{FF2B5EF4-FFF2-40B4-BE49-F238E27FC236}">
                    <a16:creationId xmlns:a16="http://schemas.microsoft.com/office/drawing/2014/main" id="{DF2025A3-44AC-4715-A19D-0AC3DADE9168}"/>
                  </a:ext>
                </a:extLst>
              </p:cNvPr>
              <p:cNvSpPr/>
              <p:nvPr/>
            </p:nvSpPr>
            <p:spPr>
              <a:xfrm rot="4096072">
                <a:off x="6905011" y="1289097"/>
                <a:ext cx="88271" cy="97303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1810" extrusionOk="0">
                    <a:moveTo>
                      <a:pt x="1490" y="1"/>
                    </a:moveTo>
                    <a:cubicBezTo>
                      <a:pt x="821" y="153"/>
                      <a:pt x="0" y="1065"/>
                      <a:pt x="61" y="1764"/>
                    </a:cubicBezTo>
                    <a:cubicBezTo>
                      <a:pt x="61" y="1794"/>
                      <a:pt x="76" y="1809"/>
                      <a:pt x="95" y="1809"/>
                    </a:cubicBezTo>
                    <a:cubicBezTo>
                      <a:pt x="114" y="1809"/>
                      <a:pt x="137" y="1794"/>
                      <a:pt x="152" y="1764"/>
                    </a:cubicBezTo>
                    <a:cubicBezTo>
                      <a:pt x="426" y="1034"/>
                      <a:pt x="821" y="518"/>
                      <a:pt x="1551" y="153"/>
                    </a:cubicBezTo>
                    <a:cubicBezTo>
                      <a:pt x="1642" y="122"/>
                      <a:pt x="1581" y="1"/>
                      <a:pt x="1490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" name="Google Shape;1276;p55">
                <a:extLst>
                  <a:ext uri="{FF2B5EF4-FFF2-40B4-BE49-F238E27FC236}">
                    <a16:creationId xmlns:a16="http://schemas.microsoft.com/office/drawing/2014/main" id="{8C8D5452-5FE1-4226-84B7-04839972DD6D}"/>
                  </a:ext>
                </a:extLst>
              </p:cNvPr>
              <p:cNvSpPr/>
              <p:nvPr/>
            </p:nvSpPr>
            <p:spPr>
              <a:xfrm>
                <a:off x="7417038" y="1210633"/>
                <a:ext cx="121707" cy="31179"/>
              </a:xfrm>
              <a:custGeom>
                <a:avLst/>
                <a:gdLst/>
                <a:ahLst/>
                <a:cxnLst/>
                <a:rect l="l" t="t" r="r" b="b"/>
                <a:pathLst>
                  <a:path w="2264" h="580" extrusionOk="0">
                    <a:moveTo>
                      <a:pt x="877" y="0"/>
                    </a:moveTo>
                    <a:cubicBezTo>
                      <a:pt x="576" y="0"/>
                      <a:pt x="287" y="54"/>
                      <a:pt x="62" y="173"/>
                    </a:cubicBezTo>
                    <a:cubicBezTo>
                      <a:pt x="1" y="203"/>
                      <a:pt x="31" y="264"/>
                      <a:pt x="92" y="264"/>
                    </a:cubicBezTo>
                    <a:cubicBezTo>
                      <a:pt x="259" y="264"/>
                      <a:pt x="426" y="260"/>
                      <a:pt x="593" y="260"/>
                    </a:cubicBezTo>
                    <a:cubicBezTo>
                      <a:pt x="1093" y="260"/>
                      <a:pt x="1589" y="294"/>
                      <a:pt x="2068" y="568"/>
                    </a:cubicBezTo>
                    <a:cubicBezTo>
                      <a:pt x="2085" y="576"/>
                      <a:pt x="2101" y="580"/>
                      <a:pt x="2116" y="580"/>
                    </a:cubicBezTo>
                    <a:cubicBezTo>
                      <a:pt x="2210" y="580"/>
                      <a:pt x="2264" y="434"/>
                      <a:pt x="2159" y="355"/>
                    </a:cubicBezTo>
                    <a:cubicBezTo>
                      <a:pt x="1844" y="132"/>
                      <a:pt x="1347" y="0"/>
                      <a:pt x="877" y="0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4" name="Google Shape;1277;p55">
                <a:extLst>
                  <a:ext uri="{FF2B5EF4-FFF2-40B4-BE49-F238E27FC236}">
                    <a16:creationId xmlns:a16="http://schemas.microsoft.com/office/drawing/2014/main" id="{E9A89F09-AF02-4CF1-9B19-637897CE506B}"/>
                  </a:ext>
                </a:extLst>
              </p:cNvPr>
              <p:cNvSpPr/>
              <p:nvPr/>
            </p:nvSpPr>
            <p:spPr>
              <a:xfrm>
                <a:off x="6907245" y="1662312"/>
                <a:ext cx="228792" cy="196914"/>
              </a:xfrm>
              <a:custGeom>
                <a:avLst/>
                <a:gdLst/>
                <a:ahLst/>
                <a:cxnLst/>
                <a:rect l="l" t="t" r="r" b="b"/>
                <a:pathLst>
                  <a:path w="4256" h="3663" extrusionOk="0">
                    <a:moveTo>
                      <a:pt x="2190" y="1"/>
                    </a:moveTo>
                    <a:cubicBezTo>
                      <a:pt x="2020" y="1"/>
                      <a:pt x="1846" y="23"/>
                      <a:pt x="1672" y="69"/>
                    </a:cubicBezTo>
                    <a:cubicBezTo>
                      <a:pt x="608" y="342"/>
                      <a:pt x="0" y="1345"/>
                      <a:pt x="244" y="2318"/>
                    </a:cubicBezTo>
                    <a:cubicBezTo>
                      <a:pt x="446" y="3127"/>
                      <a:pt x="1216" y="3662"/>
                      <a:pt x="2064" y="3662"/>
                    </a:cubicBezTo>
                    <a:cubicBezTo>
                      <a:pt x="2235" y="3662"/>
                      <a:pt x="2410" y="3641"/>
                      <a:pt x="2584" y="3595"/>
                    </a:cubicBezTo>
                    <a:cubicBezTo>
                      <a:pt x="3617" y="3321"/>
                      <a:pt x="4256" y="2318"/>
                      <a:pt x="4013" y="1345"/>
                    </a:cubicBezTo>
                    <a:cubicBezTo>
                      <a:pt x="3785" y="536"/>
                      <a:pt x="3032" y="1"/>
                      <a:pt x="2190" y="1"/>
                    </a:cubicBezTo>
                    <a:close/>
                  </a:path>
                </a:pathLst>
              </a:custGeom>
              <a:solidFill>
                <a:srgbClr val="ED999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5" name="Google Shape;1278;p55">
                <a:extLst>
                  <a:ext uri="{FF2B5EF4-FFF2-40B4-BE49-F238E27FC236}">
                    <a16:creationId xmlns:a16="http://schemas.microsoft.com/office/drawing/2014/main" id="{FC2862F9-4017-4384-A6A0-0AA6082F74C2}"/>
                  </a:ext>
                </a:extLst>
              </p:cNvPr>
              <p:cNvSpPr/>
              <p:nvPr/>
            </p:nvSpPr>
            <p:spPr>
              <a:xfrm>
                <a:off x="7459561" y="1516895"/>
                <a:ext cx="230405" cy="196914"/>
              </a:xfrm>
              <a:custGeom>
                <a:avLst/>
                <a:gdLst/>
                <a:ahLst/>
                <a:cxnLst/>
                <a:rect l="l" t="t" r="r" b="b"/>
                <a:pathLst>
                  <a:path w="4286" h="3663" extrusionOk="0">
                    <a:moveTo>
                      <a:pt x="2192" y="0"/>
                    </a:moveTo>
                    <a:cubicBezTo>
                      <a:pt x="2021" y="0"/>
                      <a:pt x="1846" y="22"/>
                      <a:pt x="1672" y="68"/>
                    </a:cubicBezTo>
                    <a:cubicBezTo>
                      <a:pt x="638" y="342"/>
                      <a:pt x="0" y="1345"/>
                      <a:pt x="243" y="2318"/>
                    </a:cubicBezTo>
                    <a:cubicBezTo>
                      <a:pt x="471" y="3127"/>
                      <a:pt x="1224" y="3662"/>
                      <a:pt x="2083" y="3662"/>
                    </a:cubicBezTo>
                    <a:cubicBezTo>
                      <a:pt x="2257" y="3662"/>
                      <a:pt x="2435" y="3640"/>
                      <a:pt x="2614" y="3594"/>
                    </a:cubicBezTo>
                    <a:cubicBezTo>
                      <a:pt x="3648" y="3321"/>
                      <a:pt x="4286" y="2318"/>
                      <a:pt x="4012" y="1345"/>
                    </a:cubicBezTo>
                    <a:cubicBezTo>
                      <a:pt x="3810" y="536"/>
                      <a:pt x="3040" y="0"/>
                      <a:pt x="2192" y="0"/>
                    </a:cubicBezTo>
                    <a:close/>
                  </a:path>
                </a:pathLst>
              </a:custGeom>
              <a:solidFill>
                <a:srgbClr val="ED999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6" name="Google Shape;1279;p55">
                <a:extLst>
                  <a:ext uri="{FF2B5EF4-FFF2-40B4-BE49-F238E27FC236}">
                    <a16:creationId xmlns:a16="http://schemas.microsoft.com/office/drawing/2014/main" id="{8787AF21-BF60-481F-BB17-5376720D8AE0}"/>
                  </a:ext>
                </a:extLst>
              </p:cNvPr>
              <p:cNvSpPr/>
              <p:nvPr/>
            </p:nvSpPr>
            <p:spPr>
              <a:xfrm>
                <a:off x="6966057" y="1727629"/>
                <a:ext cx="22954" cy="22148"/>
              </a:xfrm>
              <a:custGeom>
                <a:avLst/>
                <a:gdLst/>
                <a:ahLst/>
                <a:cxnLst/>
                <a:rect l="l" t="t" r="r" b="b"/>
                <a:pathLst>
                  <a:path w="427" h="412" extrusionOk="0">
                    <a:moveTo>
                      <a:pt x="202" y="1"/>
                    </a:moveTo>
                    <a:cubicBezTo>
                      <a:pt x="185" y="1"/>
                      <a:pt x="168" y="3"/>
                      <a:pt x="153" y="9"/>
                    </a:cubicBezTo>
                    <a:cubicBezTo>
                      <a:pt x="61" y="39"/>
                      <a:pt x="1" y="130"/>
                      <a:pt x="31" y="252"/>
                    </a:cubicBezTo>
                    <a:cubicBezTo>
                      <a:pt x="56" y="353"/>
                      <a:pt x="123" y="412"/>
                      <a:pt x="214" y="412"/>
                    </a:cubicBezTo>
                    <a:cubicBezTo>
                      <a:pt x="233" y="412"/>
                      <a:pt x="253" y="409"/>
                      <a:pt x="274" y="404"/>
                    </a:cubicBezTo>
                    <a:cubicBezTo>
                      <a:pt x="365" y="373"/>
                      <a:pt x="426" y="282"/>
                      <a:pt x="396" y="161"/>
                    </a:cubicBezTo>
                    <a:cubicBezTo>
                      <a:pt x="371" y="60"/>
                      <a:pt x="283" y="1"/>
                      <a:pt x="202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7" name="Google Shape;1280;p55">
                <a:extLst>
                  <a:ext uri="{FF2B5EF4-FFF2-40B4-BE49-F238E27FC236}">
                    <a16:creationId xmlns:a16="http://schemas.microsoft.com/office/drawing/2014/main" id="{4DA5B280-0C52-4297-A88D-73C80211F835}"/>
                  </a:ext>
                </a:extLst>
              </p:cNvPr>
              <p:cNvSpPr/>
              <p:nvPr/>
            </p:nvSpPr>
            <p:spPr>
              <a:xfrm>
                <a:off x="7047770" y="1771765"/>
                <a:ext cx="21288" cy="22148"/>
              </a:xfrm>
              <a:custGeom>
                <a:avLst/>
                <a:gdLst/>
                <a:ahLst/>
                <a:cxnLst/>
                <a:rect l="l" t="t" r="r" b="b"/>
                <a:pathLst>
                  <a:path w="396" h="412" extrusionOk="0">
                    <a:moveTo>
                      <a:pt x="199" y="1"/>
                    </a:moveTo>
                    <a:cubicBezTo>
                      <a:pt x="184" y="1"/>
                      <a:pt x="168" y="3"/>
                      <a:pt x="152" y="8"/>
                    </a:cubicBezTo>
                    <a:cubicBezTo>
                      <a:pt x="31" y="39"/>
                      <a:pt x="0" y="130"/>
                      <a:pt x="31" y="252"/>
                    </a:cubicBezTo>
                    <a:cubicBezTo>
                      <a:pt x="56" y="352"/>
                      <a:pt x="123" y="411"/>
                      <a:pt x="197" y="411"/>
                    </a:cubicBezTo>
                    <a:cubicBezTo>
                      <a:pt x="212" y="411"/>
                      <a:pt x="228" y="409"/>
                      <a:pt x="244" y="403"/>
                    </a:cubicBezTo>
                    <a:cubicBezTo>
                      <a:pt x="335" y="373"/>
                      <a:pt x="396" y="282"/>
                      <a:pt x="365" y="160"/>
                    </a:cubicBezTo>
                    <a:cubicBezTo>
                      <a:pt x="340" y="60"/>
                      <a:pt x="273" y="1"/>
                      <a:pt x="199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8" name="Google Shape;1281;p55">
                <a:extLst>
                  <a:ext uri="{FF2B5EF4-FFF2-40B4-BE49-F238E27FC236}">
                    <a16:creationId xmlns:a16="http://schemas.microsoft.com/office/drawing/2014/main" id="{7186F8A1-EC29-468C-854B-DC9C338DAFF3}"/>
                  </a:ext>
                </a:extLst>
              </p:cNvPr>
              <p:cNvSpPr/>
              <p:nvPr/>
            </p:nvSpPr>
            <p:spPr>
              <a:xfrm>
                <a:off x="6979121" y="1833856"/>
                <a:ext cx="21288" cy="22148"/>
              </a:xfrm>
              <a:custGeom>
                <a:avLst/>
                <a:gdLst/>
                <a:ahLst/>
                <a:cxnLst/>
                <a:rect l="l" t="t" r="r" b="b"/>
                <a:pathLst>
                  <a:path w="396" h="412" extrusionOk="0">
                    <a:moveTo>
                      <a:pt x="199" y="1"/>
                    </a:moveTo>
                    <a:cubicBezTo>
                      <a:pt x="184" y="1"/>
                      <a:pt x="168" y="3"/>
                      <a:pt x="153" y="8"/>
                    </a:cubicBezTo>
                    <a:cubicBezTo>
                      <a:pt x="62" y="39"/>
                      <a:pt x="1" y="130"/>
                      <a:pt x="31" y="252"/>
                    </a:cubicBezTo>
                    <a:cubicBezTo>
                      <a:pt x="56" y="352"/>
                      <a:pt x="123" y="411"/>
                      <a:pt x="197" y="411"/>
                    </a:cubicBezTo>
                    <a:cubicBezTo>
                      <a:pt x="213" y="411"/>
                      <a:pt x="228" y="409"/>
                      <a:pt x="244" y="404"/>
                    </a:cubicBezTo>
                    <a:cubicBezTo>
                      <a:pt x="366" y="373"/>
                      <a:pt x="396" y="282"/>
                      <a:pt x="366" y="160"/>
                    </a:cubicBezTo>
                    <a:cubicBezTo>
                      <a:pt x="340" y="60"/>
                      <a:pt x="273" y="1"/>
                      <a:pt x="199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9" name="Google Shape;1282;p55">
                <a:extLst>
                  <a:ext uri="{FF2B5EF4-FFF2-40B4-BE49-F238E27FC236}">
                    <a16:creationId xmlns:a16="http://schemas.microsoft.com/office/drawing/2014/main" id="{D7399EDF-4647-4C36-935A-C02E4F6A86E9}"/>
                  </a:ext>
                </a:extLst>
              </p:cNvPr>
              <p:cNvSpPr/>
              <p:nvPr/>
            </p:nvSpPr>
            <p:spPr>
              <a:xfrm>
                <a:off x="7073897" y="1683547"/>
                <a:ext cx="21288" cy="21718"/>
              </a:xfrm>
              <a:custGeom>
                <a:avLst/>
                <a:gdLst/>
                <a:ahLst/>
                <a:cxnLst/>
                <a:rect l="l" t="t" r="r" b="b"/>
                <a:pathLst>
                  <a:path w="396" h="404" extrusionOk="0">
                    <a:moveTo>
                      <a:pt x="199" y="0"/>
                    </a:moveTo>
                    <a:cubicBezTo>
                      <a:pt x="184" y="0"/>
                      <a:pt x="168" y="3"/>
                      <a:pt x="153" y="8"/>
                    </a:cubicBezTo>
                    <a:cubicBezTo>
                      <a:pt x="62" y="8"/>
                      <a:pt x="1" y="130"/>
                      <a:pt x="31" y="251"/>
                    </a:cubicBezTo>
                    <a:cubicBezTo>
                      <a:pt x="62" y="342"/>
                      <a:pt x="153" y="403"/>
                      <a:pt x="244" y="403"/>
                    </a:cubicBezTo>
                    <a:cubicBezTo>
                      <a:pt x="335" y="373"/>
                      <a:pt x="396" y="251"/>
                      <a:pt x="366" y="160"/>
                    </a:cubicBezTo>
                    <a:cubicBezTo>
                      <a:pt x="340" y="59"/>
                      <a:pt x="273" y="0"/>
                      <a:pt x="199" y="0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0" name="Google Shape;1283;p55">
                <a:extLst>
                  <a:ext uri="{FF2B5EF4-FFF2-40B4-BE49-F238E27FC236}">
                    <a16:creationId xmlns:a16="http://schemas.microsoft.com/office/drawing/2014/main" id="{C1B7E769-2187-4825-835E-8D513DAC4BD3}"/>
                  </a:ext>
                </a:extLst>
              </p:cNvPr>
              <p:cNvSpPr/>
              <p:nvPr/>
            </p:nvSpPr>
            <p:spPr>
              <a:xfrm>
                <a:off x="7153997" y="1765636"/>
                <a:ext cx="22901" cy="21718"/>
              </a:xfrm>
              <a:custGeom>
                <a:avLst/>
                <a:gdLst/>
                <a:ahLst/>
                <a:cxnLst/>
                <a:rect l="l" t="t" r="r" b="b"/>
                <a:pathLst>
                  <a:path w="426" h="404" extrusionOk="0">
                    <a:moveTo>
                      <a:pt x="152" y="1"/>
                    </a:moveTo>
                    <a:cubicBezTo>
                      <a:pt x="61" y="31"/>
                      <a:pt x="0" y="153"/>
                      <a:pt x="31" y="244"/>
                    </a:cubicBezTo>
                    <a:cubicBezTo>
                      <a:pt x="56" y="345"/>
                      <a:pt x="143" y="404"/>
                      <a:pt x="225" y="404"/>
                    </a:cubicBezTo>
                    <a:cubicBezTo>
                      <a:pt x="242" y="404"/>
                      <a:pt x="258" y="401"/>
                      <a:pt x="274" y="396"/>
                    </a:cubicBezTo>
                    <a:cubicBezTo>
                      <a:pt x="365" y="396"/>
                      <a:pt x="426" y="274"/>
                      <a:pt x="395" y="153"/>
                    </a:cubicBezTo>
                    <a:cubicBezTo>
                      <a:pt x="365" y="62"/>
                      <a:pt x="274" y="1"/>
                      <a:pt x="152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1" name="Google Shape;1284;p55">
                <a:extLst>
                  <a:ext uri="{FF2B5EF4-FFF2-40B4-BE49-F238E27FC236}">
                    <a16:creationId xmlns:a16="http://schemas.microsoft.com/office/drawing/2014/main" id="{830E5FBF-5488-47A3-9D78-55D5B0359A6D}"/>
                  </a:ext>
                </a:extLst>
              </p:cNvPr>
              <p:cNvSpPr/>
              <p:nvPr/>
            </p:nvSpPr>
            <p:spPr>
              <a:xfrm>
                <a:off x="7448110" y="1600275"/>
                <a:ext cx="22901" cy="22041"/>
              </a:xfrm>
              <a:custGeom>
                <a:avLst/>
                <a:gdLst/>
                <a:ahLst/>
                <a:cxnLst/>
                <a:rect l="l" t="t" r="r" b="b"/>
                <a:pathLst>
                  <a:path w="426" h="410" extrusionOk="0">
                    <a:moveTo>
                      <a:pt x="190" y="1"/>
                    </a:moveTo>
                    <a:cubicBezTo>
                      <a:pt x="177" y="1"/>
                      <a:pt x="165" y="3"/>
                      <a:pt x="152" y="7"/>
                    </a:cubicBezTo>
                    <a:cubicBezTo>
                      <a:pt x="61" y="37"/>
                      <a:pt x="0" y="128"/>
                      <a:pt x="31" y="250"/>
                    </a:cubicBezTo>
                    <a:cubicBezTo>
                      <a:pt x="56" y="351"/>
                      <a:pt x="123" y="410"/>
                      <a:pt x="214" y="410"/>
                    </a:cubicBezTo>
                    <a:cubicBezTo>
                      <a:pt x="233" y="410"/>
                      <a:pt x="253" y="407"/>
                      <a:pt x="274" y="402"/>
                    </a:cubicBezTo>
                    <a:cubicBezTo>
                      <a:pt x="365" y="372"/>
                      <a:pt x="426" y="280"/>
                      <a:pt x="396" y="159"/>
                    </a:cubicBezTo>
                    <a:cubicBezTo>
                      <a:pt x="369" y="80"/>
                      <a:pt x="274" y="1"/>
                      <a:pt x="190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2" name="Google Shape;1285;p55">
                <a:extLst>
                  <a:ext uri="{FF2B5EF4-FFF2-40B4-BE49-F238E27FC236}">
                    <a16:creationId xmlns:a16="http://schemas.microsoft.com/office/drawing/2014/main" id="{86AFB436-0F4F-4256-923B-C37799A46431}"/>
                  </a:ext>
                </a:extLst>
              </p:cNvPr>
              <p:cNvSpPr/>
              <p:nvPr/>
            </p:nvSpPr>
            <p:spPr>
              <a:xfrm>
                <a:off x="7513481" y="1693331"/>
                <a:ext cx="21288" cy="22041"/>
              </a:xfrm>
              <a:custGeom>
                <a:avLst/>
                <a:gdLst/>
                <a:ahLst/>
                <a:cxnLst/>
                <a:rect l="l" t="t" r="r" b="b"/>
                <a:pathLst>
                  <a:path w="396" h="410" extrusionOk="0">
                    <a:moveTo>
                      <a:pt x="201" y="1"/>
                    </a:moveTo>
                    <a:cubicBezTo>
                      <a:pt x="184" y="1"/>
                      <a:pt x="168" y="3"/>
                      <a:pt x="152" y="8"/>
                    </a:cubicBezTo>
                    <a:cubicBezTo>
                      <a:pt x="61" y="39"/>
                      <a:pt x="0" y="130"/>
                      <a:pt x="31" y="252"/>
                    </a:cubicBezTo>
                    <a:cubicBezTo>
                      <a:pt x="57" y="330"/>
                      <a:pt x="129" y="409"/>
                      <a:pt x="207" y="409"/>
                    </a:cubicBezTo>
                    <a:cubicBezTo>
                      <a:pt x="219" y="409"/>
                      <a:pt x="231" y="408"/>
                      <a:pt x="243" y="403"/>
                    </a:cubicBezTo>
                    <a:cubicBezTo>
                      <a:pt x="335" y="373"/>
                      <a:pt x="395" y="252"/>
                      <a:pt x="365" y="160"/>
                    </a:cubicBezTo>
                    <a:cubicBezTo>
                      <a:pt x="365" y="60"/>
                      <a:pt x="282" y="1"/>
                      <a:pt x="201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3" name="Google Shape;1286;p55">
                <a:extLst>
                  <a:ext uri="{FF2B5EF4-FFF2-40B4-BE49-F238E27FC236}">
                    <a16:creationId xmlns:a16="http://schemas.microsoft.com/office/drawing/2014/main" id="{DCDFD9D3-EC7C-4540-B2A3-19E4791723D8}"/>
                  </a:ext>
                </a:extLst>
              </p:cNvPr>
              <p:cNvSpPr/>
              <p:nvPr/>
            </p:nvSpPr>
            <p:spPr>
              <a:xfrm>
                <a:off x="7567401" y="1575707"/>
                <a:ext cx="21288" cy="21987"/>
              </a:xfrm>
              <a:custGeom>
                <a:avLst/>
                <a:gdLst/>
                <a:ahLst/>
                <a:cxnLst/>
                <a:rect l="l" t="t" r="r" b="b"/>
                <a:pathLst>
                  <a:path w="396" h="409" extrusionOk="0">
                    <a:moveTo>
                      <a:pt x="199" y="0"/>
                    </a:moveTo>
                    <a:cubicBezTo>
                      <a:pt x="184" y="0"/>
                      <a:pt x="168" y="3"/>
                      <a:pt x="152" y="8"/>
                    </a:cubicBezTo>
                    <a:cubicBezTo>
                      <a:pt x="61" y="38"/>
                      <a:pt x="0" y="129"/>
                      <a:pt x="31" y="251"/>
                    </a:cubicBezTo>
                    <a:cubicBezTo>
                      <a:pt x="57" y="330"/>
                      <a:pt x="129" y="409"/>
                      <a:pt x="207" y="409"/>
                    </a:cubicBezTo>
                    <a:cubicBezTo>
                      <a:pt x="219" y="409"/>
                      <a:pt x="231" y="407"/>
                      <a:pt x="243" y="403"/>
                    </a:cubicBezTo>
                    <a:cubicBezTo>
                      <a:pt x="335" y="373"/>
                      <a:pt x="395" y="251"/>
                      <a:pt x="365" y="160"/>
                    </a:cubicBezTo>
                    <a:cubicBezTo>
                      <a:pt x="340" y="59"/>
                      <a:pt x="273" y="0"/>
                      <a:pt x="199" y="0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4" name="Google Shape;1287;p55">
                <a:extLst>
                  <a:ext uri="{FF2B5EF4-FFF2-40B4-BE49-F238E27FC236}">
                    <a16:creationId xmlns:a16="http://schemas.microsoft.com/office/drawing/2014/main" id="{0F9DF892-110C-4B18-AAA4-1F6A5182C709}"/>
                  </a:ext>
                </a:extLst>
              </p:cNvPr>
              <p:cNvSpPr/>
              <p:nvPr/>
            </p:nvSpPr>
            <p:spPr>
              <a:xfrm>
                <a:off x="7644168" y="1636562"/>
                <a:ext cx="21288" cy="21718"/>
              </a:xfrm>
              <a:custGeom>
                <a:avLst/>
                <a:gdLst/>
                <a:ahLst/>
                <a:cxnLst/>
                <a:rect l="l" t="t" r="r" b="b"/>
                <a:pathLst>
                  <a:path w="396" h="404" extrusionOk="0">
                    <a:moveTo>
                      <a:pt x="153" y="1"/>
                    </a:moveTo>
                    <a:cubicBezTo>
                      <a:pt x="62" y="31"/>
                      <a:pt x="1" y="152"/>
                      <a:pt x="31" y="244"/>
                    </a:cubicBezTo>
                    <a:cubicBezTo>
                      <a:pt x="56" y="344"/>
                      <a:pt x="123" y="403"/>
                      <a:pt x="197" y="403"/>
                    </a:cubicBezTo>
                    <a:cubicBezTo>
                      <a:pt x="213" y="403"/>
                      <a:pt x="228" y="401"/>
                      <a:pt x="244" y="396"/>
                    </a:cubicBezTo>
                    <a:cubicBezTo>
                      <a:pt x="335" y="396"/>
                      <a:pt x="396" y="274"/>
                      <a:pt x="366" y="152"/>
                    </a:cubicBezTo>
                    <a:cubicBezTo>
                      <a:pt x="335" y="61"/>
                      <a:pt x="244" y="1"/>
                      <a:pt x="153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5" name="Google Shape;1288;p55">
                <a:extLst>
                  <a:ext uri="{FF2B5EF4-FFF2-40B4-BE49-F238E27FC236}">
                    <a16:creationId xmlns:a16="http://schemas.microsoft.com/office/drawing/2014/main" id="{69C049A1-284E-4903-8C75-9DE109B864E9}"/>
                  </a:ext>
                </a:extLst>
              </p:cNvPr>
              <p:cNvSpPr/>
              <p:nvPr/>
            </p:nvSpPr>
            <p:spPr>
              <a:xfrm>
                <a:off x="7564121" y="1646346"/>
                <a:ext cx="21288" cy="21718"/>
              </a:xfrm>
              <a:custGeom>
                <a:avLst/>
                <a:gdLst/>
                <a:ahLst/>
                <a:cxnLst/>
                <a:rect l="l" t="t" r="r" b="b"/>
                <a:pathLst>
                  <a:path w="396" h="404" extrusionOk="0">
                    <a:moveTo>
                      <a:pt x="152" y="1"/>
                    </a:moveTo>
                    <a:cubicBezTo>
                      <a:pt x="61" y="31"/>
                      <a:pt x="0" y="153"/>
                      <a:pt x="31" y="244"/>
                    </a:cubicBezTo>
                    <a:cubicBezTo>
                      <a:pt x="56" y="345"/>
                      <a:pt x="123" y="404"/>
                      <a:pt x="197" y="404"/>
                    </a:cubicBezTo>
                    <a:cubicBezTo>
                      <a:pt x="212" y="404"/>
                      <a:pt x="228" y="401"/>
                      <a:pt x="244" y="396"/>
                    </a:cubicBezTo>
                    <a:cubicBezTo>
                      <a:pt x="335" y="396"/>
                      <a:pt x="396" y="274"/>
                      <a:pt x="365" y="153"/>
                    </a:cubicBezTo>
                    <a:cubicBezTo>
                      <a:pt x="335" y="62"/>
                      <a:pt x="244" y="1"/>
                      <a:pt x="152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6" name="Google Shape;1289;p55">
                <a:extLst>
                  <a:ext uri="{FF2B5EF4-FFF2-40B4-BE49-F238E27FC236}">
                    <a16:creationId xmlns:a16="http://schemas.microsoft.com/office/drawing/2014/main" id="{55B13DD6-688E-4438-B0C4-9E67DA628DBC}"/>
                  </a:ext>
                </a:extLst>
              </p:cNvPr>
              <p:cNvSpPr/>
              <p:nvPr/>
            </p:nvSpPr>
            <p:spPr>
              <a:xfrm>
                <a:off x="6784676" y="1228481"/>
                <a:ext cx="933069" cy="517147"/>
              </a:xfrm>
              <a:custGeom>
                <a:avLst/>
                <a:gdLst/>
                <a:ahLst/>
                <a:cxnLst/>
                <a:rect l="l" t="t" r="r" b="b"/>
                <a:pathLst>
                  <a:path w="17357" h="9620" extrusionOk="0">
                    <a:moveTo>
                      <a:pt x="13404" y="351"/>
                    </a:moveTo>
                    <a:cubicBezTo>
                      <a:pt x="14824" y="351"/>
                      <a:pt x="16120" y="1290"/>
                      <a:pt x="16506" y="2728"/>
                    </a:cubicBezTo>
                    <a:cubicBezTo>
                      <a:pt x="16962" y="4461"/>
                      <a:pt x="15928" y="6193"/>
                      <a:pt x="14226" y="6649"/>
                    </a:cubicBezTo>
                    <a:cubicBezTo>
                      <a:pt x="13953" y="6722"/>
                      <a:pt x="13679" y="6757"/>
                      <a:pt x="13409" y="6757"/>
                    </a:cubicBezTo>
                    <a:cubicBezTo>
                      <a:pt x="11993" y="6757"/>
                      <a:pt x="10693" y="5799"/>
                      <a:pt x="10335" y="4370"/>
                    </a:cubicBezTo>
                    <a:cubicBezTo>
                      <a:pt x="9879" y="2667"/>
                      <a:pt x="10882" y="904"/>
                      <a:pt x="12615" y="449"/>
                    </a:cubicBezTo>
                    <a:cubicBezTo>
                      <a:pt x="12879" y="383"/>
                      <a:pt x="13144" y="351"/>
                      <a:pt x="13404" y="351"/>
                    </a:cubicBezTo>
                    <a:close/>
                    <a:moveTo>
                      <a:pt x="3946" y="2864"/>
                    </a:moveTo>
                    <a:cubicBezTo>
                      <a:pt x="5356" y="2864"/>
                      <a:pt x="6639" y="3821"/>
                      <a:pt x="7022" y="5251"/>
                    </a:cubicBezTo>
                    <a:cubicBezTo>
                      <a:pt x="7478" y="6953"/>
                      <a:pt x="6445" y="8716"/>
                      <a:pt x="4742" y="9142"/>
                    </a:cubicBezTo>
                    <a:cubicBezTo>
                      <a:pt x="4470" y="9215"/>
                      <a:pt x="4196" y="9250"/>
                      <a:pt x="3926" y="9250"/>
                    </a:cubicBezTo>
                    <a:cubicBezTo>
                      <a:pt x="2510" y="9250"/>
                      <a:pt x="1209" y="8292"/>
                      <a:pt x="852" y="6862"/>
                    </a:cubicBezTo>
                    <a:cubicBezTo>
                      <a:pt x="396" y="5160"/>
                      <a:pt x="1399" y="3397"/>
                      <a:pt x="3131" y="2971"/>
                    </a:cubicBezTo>
                    <a:cubicBezTo>
                      <a:pt x="3404" y="2898"/>
                      <a:pt x="3677" y="2864"/>
                      <a:pt x="3946" y="2864"/>
                    </a:cubicBezTo>
                    <a:close/>
                    <a:moveTo>
                      <a:pt x="13395" y="1"/>
                    </a:moveTo>
                    <a:cubicBezTo>
                      <a:pt x="13097" y="1"/>
                      <a:pt x="12795" y="38"/>
                      <a:pt x="12493" y="114"/>
                    </a:cubicBezTo>
                    <a:cubicBezTo>
                      <a:pt x="10609" y="631"/>
                      <a:pt x="9454" y="2576"/>
                      <a:pt x="9971" y="4461"/>
                    </a:cubicBezTo>
                    <a:cubicBezTo>
                      <a:pt x="9971" y="4461"/>
                      <a:pt x="9603" y="4350"/>
                      <a:pt x="9107" y="4350"/>
                    </a:cubicBezTo>
                    <a:cubicBezTo>
                      <a:pt x="8563" y="4350"/>
                      <a:pt x="7866" y="4483"/>
                      <a:pt x="7326" y="5038"/>
                    </a:cubicBezTo>
                    <a:cubicBezTo>
                      <a:pt x="7041" y="3615"/>
                      <a:pt x="5479" y="2500"/>
                      <a:pt x="3858" y="2500"/>
                    </a:cubicBezTo>
                    <a:cubicBezTo>
                      <a:pt x="3575" y="2500"/>
                      <a:pt x="3290" y="2534"/>
                      <a:pt x="3010" y="2607"/>
                    </a:cubicBezTo>
                    <a:cubicBezTo>
                      <a:pt x="1125" y="3123"/>
                      <a:pt x="1" y="5069"/>
                      <a:pt x="487" y="6953"/>
                    </a:cubicBezTo>
                    <a:cubicBezTo>
                      <a:pt x="923" y="8567"/>
                      <a:pt x="2373" y="9620"/>
                      <a:pt x="3946" y="9620"/>
                    </a:cubicBezTo>
                    <a:cubicBezTo>
                      <a:pt x="4239" y="9620"/>
                      <a:pt x="4537" y="9583"/>
                      <a:pt x="4834" y="9506"/>
                    </a:cubicBezTo>
                    <a:cubicBezTo>
                      <a:pt x="6627" y="9020"/>
                      <a:pt x="7721" y="7288"/>
                      <a:pt x="7448" y="5494"/>
                    </a:cubicBezTo>
                    <a:cubicBezTo>
                      <a:pt x="7543" y="5303"/>
                      <a:pt x="7975" y="4739"/>
                      <a:pt x="9066" y="4739"/>
                    </a:cubicBezTo>
                    <a:cubicBezTo>
                      <a:pt x="9366" y="4739"/>
                      <a:pt x="9716" y="4781"/>
                      <a:pt x="10123" y="4886"/>
                    </a:cubicBezTo>
                    <a:cubicBezTo>
                      <a:pt x="10412" y="5598"/>
                      <a:pt x="11616" y="7131"/>
                      <a:pt x="13436" y="7131"/>
                    </a:cubicBezTo>
                    <a:cubicBezTo>
                      <a:pt x="13715" y="7131"/>
                      <a:pt x="14009" y="7095"/>
                      <a:pt x="14317" y="7014"/>
                    </a:cubicBezTo>
                    <a:cubicBezTo>
                      <a:pt x="16232" y="6497"/>
                      <a:pt x="17357" y="4552"/>
                      <a:pt x="16840" y="2637"/>
                    </a:cubicBezTo>
                    <a:cubicBezTo>
                      <a:pt x="16430" y="1049"/>
                      <a:pt x="14985" y="1"/>
                      <a:pt x="13395" y="1"/>
                    </a:cubicBezTo>
                    <a:close/>
                  </a:path>
                </a:pathLst>
              </a:custGeom>
              <a:solidFill>
                <a:srgbClr val="635BA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7" name="Google Shape;1290;p55">
                <a:extLst>
                  <a:ext uri="{FF2B5EF4-FFF2-40B4-BE49-F238E27FC236}">
                    <a16:creationId xmlns:a16="http://schemas.microsoft.com/office/drawing/2014/main" id="{32EAA649-3CAF-4BEE-8174-A7AB6C0FE27B}"/>
                  </a:ext>
                </a:extLst>
              </p:cNvPr>
              <p:cNvSpPr/>
              <p:nvPr/>
            </p:nvSpPr>
            <p:spPr>
              <a:xfrm>
                <a:off x="6426859" y="1162680"/>
                <a:ext cx="398719" cy="297333"/>
              </a:xfrm>
              <a:custGeom>
                <a:avLst/>
                <a:gdLst/>
                <a:ahLst/>
                <a:cxnLst/>
                <a:rect l="l" t="t" r="r" b="b"/>
                <a:pathLst>
                  <a:path w="7417" h="5531" extrusionOk="0">
                    <a:moveTo>
                      <a:pt x="1034" y="1"/>
                    </a:moveTo>
                    <a:cubicBezTo>
                      <a:pt x="395" y="1065"/>
                      <a:pt x="0" y="2463"/>
                      <a:pt x="334" y="4165"/>
                    </a:cubicBezTo>
                    <a:cubicBezTo>
                      <a:pt x="365" y="4256"/>
                      <a:pt x="365" y="4317"/>
                      <a:pt x="395" y="4378"/>
                    </a:cubicBezTo>
                    <a:cubicBezTo>
                      <a:pt x="1957" y="5146"/>
                      <a:pt x="3742" y="5531"/>
                      <a:pt x="5551" y="5531"/>
                    </a:cubicBezTo>
                    <a:cubicBezTo>
                      <a:pt x="5960" y="5531"/>
                      <a:pt x="6370" y="5511"/>
                      <a:pt x="6778" y="5472"/>
                    </a:cubicBezTo>
                    <a:cubicBezTo>
                      <a:pt x="6991" y="5016"/>
                      <a:pt x="7234" y="4499"/>
                      <a:pt x="7417" y="3983"/>
                    </a:cubicBezTo>
                    <a:cubicBezTo>
                      <a:pt x="5076" y="3071"/>
                      <a:pt x="2948" y="1673"/>
                      <a:pt x="1034" y="1"/>
                    </a:cubicBezTo>
                    <a:close/>
                  </a:path>
                </a:pathLst>
              </a:custGeom>
              <a:solidFill>
                <a:srgbClr val="67354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8" name="Google Shape;1291;p55">
                <a:extLst>
                  <a:ext uri="{FF2B5EF4-FFF2-40B4-BE49-F238E27FC236}">
                    <a16:creationId xmlns:a16="http://schemas.microsoft.com/office/drawing/2014/main" id="{116F7C2A-DCCB-4CF0-9C55-1D1C0BBFE212}"/>
                  </a:ext>
                </a:extLst>
              </p:cNvPr>
              <p:cNvSpPr/>
              <p:nvPr/>
            </p:nvSpPr>
            <p:spPr>
              <a:xfrm>
                <a:off x="6482391" y="773791"/>
                <a:ext cx="962474" cy="602998"/>
              </a:xfrm>
              <a:custGeom>
                <a:avLst/>
                <a:gdLst/>
                <a:ahLst/>
                <a:cxnLst/>
                <a:rect l="l" t="t" r="r" b="b"/>
                <a:pathLst>
                  <a:path w="17904" h="11217" extrusionOk="0">
                    <a:moveTo>
                      <a:pt x="10092" y="1"/>
                    </a:moveTo>
                    <a:cubicBezTo>
                      <a:pt x="6627" y="1186"/>
                      <a:pt x="4256" y="3131"/>
                      <a:pt x="4256" y="3131"/>
                    </a:cubicBezTo>
                    <a:cubicBezTo>
                      <a:pt x="4256" y="3131"/>
                      <a:pt x="4230" y="220"/>
                      <a:pt x="3422" y="220"/>
                    </a:cubicBezTo>
                    <a:cubicBezTo>
                      <a:pt x="3360" y="220"/>
                      <a:pt x="3294" y="237"/>
                      <a:pt x="3222" y="274"/>
                    </a:cubicBezTo>
                    <a:cubicBezTo>
                      <a:pt x="2280" y="791"/>
                      <a:pt x="3374" y="3679"/>
                      <a:pt x="3374" y="3679"/>
                    </a:cubicBezTo>
                    <a:cubicBezTo>
                      <a:pt x="3374" y="3679"/>
                      <a:pt x="2256" y="1953"/>
                      <a:pt x="1692" y="1953"/>
                    </a:cubicBezTo>
                    <a:cubicBezTo>
                      <a:pt x="1612" y="1953"/>
                      <a:pt x="1543" y="1988"/>
                      <a:pt x="1490" y="2068"/>
                    </a:cubicBezTo>
                    <a:cubicBezTo>
                      <a:pt x="1095" y="2675"/>
                      <a:pt x="2797" y="4560"/>
                      <a:pt x="2797" y="4560"/>
                    </a:cubicBezTo>
                    <a:cubicBezTo>
                      <a:pt x="2797" y="4560"/>
                      <a:pt x="1064" y="5441"/>
                      <a:pt x="1" y="7235"/>
                    </a:cubicBezTo>
                    <a:cubicBezTo>
                      <a:pt x="1915" y="8907"/>
                      <a:pt x="4043" y="10335"/>
                      <a:pt x="6384" y="11217"/>
                    </a:cubicBezTo>
                    <a:cubicBezTo>
                      <a:pt x="6748" y="10244"/>
                      <a:pt x="6961" y="9241"/>
                      <a:pt x="6870" y="8420"/>
                    </a:cubicBezTo>
                    <a:lnTo>
                      <a:pt x="6870" y="8420"/>
                    </a:lnTo>
                    <a:cubicBezTo>
                      <a:pt x="6870" y="8420"/>
                      <a:pt x="9393" y="9910"/>
                      <a:pt x="11581" y="10274"/>
                    </a:cubicBezTo>
                    <a:cubicBezTo>
                      <a:pt x="11612" y="10153"/>
                      <a:pt x="11612" y="10031"/>
                      <a:pt x="11581" y="9849"/>
                    </a:cubicBezTo>
                    <a:lnTo>
                      <a:pt x="11581" y="9849"/>
                    </a:lnTo>
                    <a:cubicBezTo>
                      <a:pt x="11642" y="10031"/>
                      <a:pt x="11612" y="10153"/>
                      <a:pt x="11581" y="10274"/>
                    </a:cubicBezTo>
                    <a:cubicBezTo>
                      <a:pt x="11868" y="10329"/>
                      <a:pt x="12155" y="10359"/>
                      <a:pt x="12431" y="10359"/>
                    </a:cubicBezTo>
                    <a:cubicBezTo>
                      <a:pt x="12769" y="10359"/>
                      <a:pt x="13090" y="10314"/>
                      <a:pt x="13375" y="10214"/>
                    </a:cubicBezTo>
                    <a:cubicBezTo>
                      <a:pt x="15290" y="9545"/>
                      <a:pt x="14135" y="7782"/>
                      <a:pt x="13800" y="7296"/>
                    </a:cubicBezTo>
                    <a:lnTo>
                      <a:pt x="13800" y="7296"/>
                    </a:lnTo>
                    <a:cubicBezTo>
                      <a:pt x="14197" y="7805"/>
                      <a:pt x="15911" y="9791"/>
                      <a:pt x="17545" y="9791"/>
                    </a:cubicBezTo>
                    <a:cubicBezTo>
                      <a:pt x="17665" y="9791"/>
                      <a:pt x="17785" y="9781"/>
                      <a:pt x="17904" y="9758"/>
                    </a:cubicBezTo>
                    <a:cubicBezTo>
                      <a:pt x="16232" y="5837"/>
                      <a:pt x="13648" y="2280"/>
                      <a:pt x="10092" y="1"/>
                    </a:cubicBezTo>
                    <a:close/>
                  </a:path>
                </a:pathLst>
              </a:custGeom>
              <a:solidFill>
                <a:srgbClr val="5829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9" name="Google Shape;1292;p55">
                <a:extLst>
                  <a:ext uri="{FF2B5EF4-FFF2-40B4-BE49-F238E27FC236}">
                    <a16:creationId xmlns:a16="http://schemas.microsoft.com/office/drawing/2014/main" id="{DAA16AC8-BEA3-4ED2-8886-6FD088AC3F70}"/>
                  </a:ext>
                </a:extLst>
              </p:cNvPr>
              <p:cNvSpPr/>
              <p:nvPr/>
            </p:nvSpPr>
            <p:spPr>
              <a:xfrm>
                <a:off x="7024869" y="731375"/>
                <a:ext cx="495160" cy="566980"/>
              </a:xfrm>
              <a:custGeom>
                <a:avLst/>
                <a:gdLst/>
                <a:ahLst/>
                <a:cxnLst/>
                <a:rect l="l" t="t" r="r" b="b"/>
                <a:pathLst>
                  <a:path w="9211" h="10547" extrusionOk="0">
                    <a:moveTo>
                      <a:pt x="4137" y="0"/>
                    </a:moveTo>
                    <a:cubicBezTo>
                      <a:pt x="3582" y="0"/>
                      <a:pt x="3008" y="45"/>
                      <a:pt x="2402" y="151"/>
                    </a:cubicBezTo>
                    <a:cubicBezTo>
                      <a:pt x="1551" y="303"/>
                      <a:pt x="761" y="546"/>
                      <a:pt x="1" y="790"/>
                    </a:cubicBezTo>
                    <a:cubicBezTo>
                      <a:pt x="3588" y="3069"/>
                      <a:pt x="6141" y="6626"/>
                      <a:pt x="7813" y="10547"/>
                    </a:cubicBezTo>
                    <a:cubicBezTo>
                      <a:pt x="7904" y="10516"/>
                      <a:pt x="7965" y="10516"/>
                      <a:pt x="8056" y="10486"/>
                    </a:cubicBezTo>
                    <a:cubicBezTo>
                      <a:pt x="8694" y="10273"/>
                      <a:pt x="9028" y="9939"/>
                      <a:pt x="9211" y="9544"/>
                    </a:cubicBezTo>
                    <a:cubicBezTo>
                      <a:pt x="8664" y="6078"/>
                      <a:pt x="7387" y="2765"/>
                      <a:pt x="5290" y="60"/>
                    </a:cubicBezTo>
                    <a:cubicBezTo>
                      <a:pt x="4912" y="22"/>
                      <a:pt x="4529" y="0"/>
                      <a:pt x="4137" y="0"/>
                    </a:cubicBezTo>
                    <a:close/>
                  </a:path>
                </a:pathLst>
              </a:custGeom>
              <a:solidFill>
                <a:srgbClr val="67354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70" name="Google Shape;1293;p55">
                <a:extLst>
                  <a:ext uri="{FF2B5EF4-FFF2-40B4-BE49-F238E27FC236}">
                    <a16:creationId xmlns:a16="http://schemas.microsoft.com/office/drawing/2014/main" id="{575F8167-1B38-4ED4-8A9E-47C356080D70}"/>
                  </a:ext>
                </a:extLst>
              </p:cNvPr>
              <p:cNvSpPr/>
              <p:nvPr/>
            </p:nvSpPr>
            <p:spPr>
              <a:xfrm>
                <a:off x="7309198" y="734601"/>
                <a:ext cx="593214" cy="578162"/>
              </a:xfrm>
              <a:custGeom>
                <a:avLst/>
                <a:gdLst/>
                <a:ahLst/>
                <a:cxnLst/>
                <a:rect l="l" t="t" r="r" b="b"/>
                <a:pathLst>
                  <a:path w="11035" h="10755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098" y="2705"/>
                      <a:pt x="3375" y="6018"/>
                      <a:pt x="3922" y="9484"/>
                    </a:cubicBezTo>
                    <a:cubicBezTo>
                      <a:pt x="4317" y="8633"/>
                      <a:pt x="3922" y="7660"/>
                      <a:pt x="3922" y="7660"/>
                    </a:cubicBezTo>
                    <a:lnTo>
                      <a:pt x="3922" y="7660"/>
                    </a:lnTo>
                    <a:cubicBezTo>
                      <a:pt x="3922" y="7661"/>
                      <a:pt x="5804" y="10755"/>
                      <a:pt x="7936" y="10755"/>
                    </a:cubicBezTo>
                    <a:cubicBezTo>
                      <a:pt x="8166" y="10755"/>
                      <a:pt x="8399" y="10719"/>
                      <a:pt x="8633" y="10639"/>
                    </a:cubicBezTo>
                    <a:cubicBezTo>
                      <a:pt x="11034" y="9818"/>
                      <a:pt x="7721" y="4803"/>
                      <a:pt x="6536" y="3344"/>
                    </a:cubicBezTo>
                    <a:cubicBezTo>
                      <a:pt x="5624" y="2189"/>
                      <a:pt x="3253" y="334"/>
                      <a:pt x="1" y="0"/>
                    </a:cubicBezTo>
                    <a:close/>
                  </a:path>
                </a:pathLst>
              </a:custGeom>
              <a:solidFill>
                <a:srgbClr val="5829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71" name="Google Shape;1294;p55">
                <a:extLst>
                  <a:ext uri="{FF2B5EF4-FFF2-40B4-BE49-F238E27FC236}">
                    <a16:creationId xmlns:a16="http://schemas.microsoft.com/office/drawing/2014/main" id="{05317165-D9E3-4351-8DAC-9CBF6D405FAF}"/>
                  </a:ext>
                </a:extLst>
              </p:cNvPr>
              <p:cNvSpPr/>
              <p:nvPr/>
            </p:nvSpPr>
            <p:spPr>
              <a:xfrm>
                <a:off x="6448093" y="1397981"/>
                <a:ext cx="343188" cy="208579"/>
              </a:xfrm>
              <a:custGeom>
                <a:avLst/>
                <a:gdLst/>
                <a:ahLst/>
                <a:cxnLst/>
                <a:rect l="l" t="t" r="r" b="b"/>
                <a:pathLst>
                  <a:path w="6384" h="388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713" y="3542"/>
                      <a:pt x="1824" y="3880"/>
                      <a:pt x="2223" y="3880"/>
                    </a:cubicBezTo>
                    <a:cubicBezTo>
                      <a:pt x="2317" y="3880"/>
                      <a:pt x="2371" y="3861"/>
                      <a:pt x="2371" y="3861"/>
                    </a:cubicBezTo>
                    <a:cubicBezTo>
                      <a:pt x="2371" y="3861"/>
                      <a:pt x="2983" y="3591"/>
                      <a:pt x="3943" y="3591"/>
                    </a:cubicBezTo>
                    <a:cubicBezTo>
                      <a:pt x="4231" y="3591"/>
                      <a:pt x="4550" y="3615"/>
                      <a:pt x="4894" y="3679"/>
                    </a:cubicBezTo>
                    <a:cubicBezTo>
                      <a:pt x="4894" y="3679"/>
                      <a:pt x="5654" y="2554"/>
                      <a:pt x="6383" y="1095"/>
                    </a:cubicBezTo>
                    <a:lnTo>
                      <a:pt x="6383" y="1095"/>
                    </a:lnTo>
                    <a:cubicBezTo>
                      <a:pt x="5975" y="1134"/>
                      <a:pt x="5565" y="1154"/>
                      <a:pt x="5156" y="1154"/>
                    </a:cubicBezTo>
                    <a:cubicBezTo>
                      <a:pt x="3347" y="1154"/>
                      <a:pt x="1562" y="769"/>
                      <a:pt x="0" y="1"/>
                    </a:cubicBezTo>
                    <a:close/>
                  </a:path>
                </a:pathLst>
              </a:custGeom>
              <a:solidFill>
                <a:srgbClr val="5829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72" name="Google Shape;1295;p55">
                <a:extLst>
                  <a:ext uri="{FF2B5EF4-FFF2-40B4-BE49-F238E27FC236}">
                    <a16:creationId xmlns:a16="http://schemas.microsoft.com/office/drawing/2014/main" id="{5766D164-7A7B-4CB7-910E-09756242668E}"/>
                  </a:ext>
                </a:extLst>
              </p:cNvPr>
              <p:cNvSpPr/>
              <p:nvPr/>
            </p:nvSpPr>
            <p:spPr>
              <a:xfrm>
                <a:off x="7219314" y="1159401"/>
                <a:ext cx="4999" cy="6612"/>
              </a:xfrm>
              <a:custGeom>
                <a:avLst/>
                <a:gdLst/>
                <a:ahLst/>
                <a:cxnLst/>
                <a:rect l="l" t="t" r="r" b="b"/>
                <a:pathLst>
                  <a:path w="93" h="123" extrusionOk="0">
                    <a:moveTo>
                      <a:pt x="92" y="123"/>
                    </a:moveTo>
                    <a:cubicBezTo>
                      <a:pt x="31" y="62"/>
                      <a:pt x="1" y="1"/>
                      <a:pt x="1" y="1"/>
                    </a:cubicBezTo>
                    <a:cubicBezTo>
                      <a:pt x="1" y="1"/>
                      <a:pt x="31" y="62"/>
                      <a:pt x="92" y="123"/>
                    </a:cubicBezTo>
                    <a:close/>
                  </a:path>
                </a:pathLst>
              </a:custGeom>
              <a:solidFill>
                <a:srgbClr val="F2695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73" name="Google Shape;1296;p55">
                <a:extLst>
                  <a:ext uri="{FF2B5EF4-FFF2-40B4-BE49-F238E27FC236}">
                    <a16:creationId xmlns:a16="http://schemas.microsoft.com/office/drawing/2014/main" id="{4DE672F2-19C2-4120-9776-6C995F2901A4}"/>
                  </a:ext>
                </a:extLst>
              </p:cNvPr>
              <p:cNvSpPr/>
              <p:nvPr/>
            </p:nvSpPr>
            <p:spPr>
              <a:xfrm>
                <a:off x="6990571" y="3360438"/>
                <a:ext cx="300719" cy="254972"/>
              </a:xfrm>
              <a:custGeom>
                <a:avLst/>
                <a:gdLst/>
                <a:ahLst/>
                <a:cxnLst/>
                <a:rect l="l" t="t" r="r" b="b"/>
                <a:pathLst>
                  <a:path w="5594" h="4743" extrusionOk="0">
                    <a:moveTo>
                      <a:pt x="1" y="1"/>
                    </a:moveTo>
                    <a:lnTo>
                      <a:pt x="578" y="4743"/>
                    </a:lnTo>
                    <a:cubicBezTo>
                      <a:pt x="2098" y="3770"/>
                      <a:pt x="3770" y="3071"/>
                      <a:pt x="5533" y="2676"/>
                    </a:cubicBezTo>
                    <a:lnTo>
                      <a:pt x="5593" y="1"/>
                    </a:lnTo>
                    <a:close/>
                  </a:path>
                </a:pathLst>
              </a:custGeom>
              <a:solidFill>
                <a:srgbClr val="0AB0B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74" name="Google Shape;1297;p55">
                <a:extLst>
                  <a:ext uri="{FF2B5EF4-FFF2-40B4-BE49-F238E27FC236}">
                    <a16:creationId xmlns:a16="http://schemas.microsoft.com/office/drawing/2014/main" id="{4ED50115-DE45-4245-B848-55B575DFCBD6}"/>
                  </a:ext>
                </a:extLst>
              </p:cNvPr>
              <p:cNvSpPr/>
              <p:nvPr/>
            </p:nvSpPr>
            <p:spPr>
              <a:xfrm>
                <a:off x="7021644" y="3504242"/>
                <a:ext cx="266368" cy="442854"/>
              </a:xfrm>
              <a:custGeom>
                <a:avLst/>
                <a:gdLst/>
                <a:ahLst/>
                <a:cxnLst/>
                <a:rect l="l" t="t" r="r" b="b"/>
                <a:pathLst>
                  <a:path w="4955" h="8238" extrusionOk="0">
                    <a:moveTo>
                      <a:pt x="4955" y="1"/>
                    </a:moveTo>
                    <a:cubicBezTo>
                      <a:pt x="3192" y="396"/>
                      <a:pt x="1520" y="1095"/>
                      <a:pt x="0" y="2068"/>
                    </a:cubicBezTo>
                    <a:lnTo>
                      <a:pt x="730" y="8207"/>
                    </a:lnTo>
                    <a:lnTo>
                      <a:pt x="4742" y="8238"/>
                    </a:lnTo>
                    <a:lnTo>
                      <a:pt x="4955" y="1"/>
                    </a:lnTo>
                    <a:close/>
                  </a:path>
                </a:pathLst>
              </a:custGeom>
              <a:solidFill>
                <a:srgbClr val="51C0B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75" name="Google Shape;1298;p55">
                <a:extLst>
                  <a:ext uri="{FF2B5EF4-FFF2-40B4-BE49-F238E27FC236}">
                    <a16:creationId xmlns:a16="http://schemas.microsoft.com/office/drawing/2014/main" id="{6F64FE1B-7ED8-4B16-A6E0-A029B325C90E}"/>
                  </a:ext>
                </a:extLst>
              </p:cNvPr>
              <p:cNvSpPr/>
              <p:nvPr/>
            </p:nvSpPr>
            <p:spPr>
              <a:xfrm>
                <a:off x="6881119" y="3921409"/>
                <a:ext cx="403611" cy="336414"/>
              </a:xfrm>
              <a:custGeom>
                <a:avLst/>
                <a:gdLst/>
                <a:ahLst/>
                <a:cxnLst/>
                <a:rect l="l" t="t" r="r" b="b"/>
                <a:pathLst>
                  <a:path w="7508" h="6258" extrusionOk="0">
                    <a:moveTo>
                      <a:pt x="7415" y="1"/>
                    </a:moveTo>
                    <a:cubicBezTo>
                      <a:pt x="7357" y="1"/>
                      <a:pt x="7228" y="1108"/>
                      <a:pt x="5551" y="1108"/>
                    </a:cubicBezTo>
                    <a:cubicBezTo>
                      <a:pt x="4994" y="1108"/>
                      <a:pt x="4266" y="986"/>
                      <a:pt x="3313" y="660"/>
                    </a:cubicBezTo>
                    <a:cubicBezTo>
                      <a:pt x="3313" y="660"/>
                      <a:pt x="0" y="6071"/>
                      <a:pt x="2736" y="6253"/>
                    </a:cubicBezTo>
                    <a:cubicBezTo>
                      <a:pt x="2782" y="6256"/>
                      <a:pt x="2828" y="6257"/>
                      <a:pt x="2874" y="6257"/>
                    </a:cubicBezTo>
                    <a:cubicBezTo>
                      <a:pt x="5857" y="6257"/>
                      <a:pt x="7508" y="478"/>
                      <a:pt x="7508" y="478"/>
                    </a:cubicBezTo>
                    <a:cubicBezTo>
                      <a:pt x="7446" y="130"/>
                      <a:pt x="7434" y="1"/>
                      <a:pt x="7415" y="1"/>
                    </a:cubicBezTo>
                    <a:close/>
                  </a:path>
                </a:pathLst>
              </a:custGeom>
              <a:solidFill>
                <a:srgbClr val="635BA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76" name="Google Shape;1299;p55">
                <a:extLst>
                  <a:ext uri="{FF2B5EF4-FFF2-40B4-BE49-F238E27FC236}">
                    <a16:creationId xmlns:a16="http://schemas.microsoft.com/office/drawing/2014/main" id="{A69EEEB9-DA6E-43A4-8336-CE3A75FC8D36}"/>
                  </a:ext>
                </a:extLst>
              </p:cNvPr>
              <p:cNvSpPr/>
              <p:nvPr/>
            </p:nvSpPr>
            <p:spPr>
              <a:xfrm>
                <a:off x="6979121" y="3935655"/>
                <a:ext cx="297440" cy="186323"/>
              </a:xfrm>
              <a:custGeom>
                <a:avLst/>
                <a:gdLst/>
                <a:ahLst/>
                <a:cxnLst/>
                <a:rect l="l" t="t" r="r" b="b"/>
                <a:pathLst>
                  <a:path w="5533" h="3466" extrusionOk="0">
                    <a:moveTo>
                      <a:pt x="1490" y="0"/>
                    </a:moveTo>
                    <a:cubicBezTo>
                      <a:pt x="1490" y="0"/>
                      <a:pt x="426" y="1763"/>
                      <a:pt x="1" y="3313"/>
                    </a:cubicBezTo>
                    <a:cubicBezTo>
                      <a:pt x="574" y="3118"/>
                      <a:pt x="1153" y="3028"/>
                      <a:pt x="1732" y="3028"/>
                    </a:cubicBezTo>
                    <a:cubicBezTo>
                      <a:pt x="2505" y="3028"/>
                      <a:pt x="3279" y="3187"/>
                      <a:pt x="4043" y="3465"/>
                    </a:cubicBezTo>
                    <a:cubicBezTo>
                      <a:pt x="5046" y="1885"/>
                      <a:pt x="5533" y="0"/>
                      <a:pt x="5533" y="0"/>
                    </a:cubicBezTo>
                    <a:lnTo>
                      <a:pt x="5533" y="0"/>
                    </a:lnTo>
                    <a:cubicBezTo>
                      <a:pt x="5077" y="122"/>
                      <a:pt x="4476" y="162"/>
                      <a:pt x="3877" y="162"/>
                    </a:cubicBezTo>
                    <a:cubicBezTo>
                      <a:pt x="2679" y="162"/>
                      <a:pt x="1490" y="0"/>
                      <a:pt x="1490" y="0"/>
                    </a:cubicBez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77" name="Google Shape;1300;p55">
                <a:extLst>
                  <a:ext uri="{FF2B5EF4-FFF2-40B4-BE49-F238E27FC236}">
                    <a16:creationId xmlns:a16="http://schemas.microsoft.com/office/drawing/2014/main" id="{0A8EC725-A376-473F-84DD-13EF8A4C21E1}"/>
                  </a:ext>
                </a:extLst>
              </p:cNvPr>
              <p:cNvSpPr/>
              <p:nvPr/>
            </p:nvSpPr>
            <p:spPr>
              <a:xfrm>
                <a:off x="7031428" y="3823891"/>
                <a:ext cx="202236" cy="173529"/>
              </a:xfrm>
              <a:custGeom>
                <a:avLst/>
                <a:gdLst/>
                <a:ahLst/>
                <a:cxnLst/>
                <a:rect l="l" t="t" r="r" b="b"/>
                <a:pathLst>
                  <a:path w="3762" h="3228" extrusionOk="0">
                    <a:moveTo>
                      <a:pt x="1214" y="327"/>
                    </a:moveTo>
                    <a:cubicBezTo>
                      <a:pt x="1511" y="327"/>
                      <a:pt x="1642" y="1586"/>
                      <a:pt x="1642" y="1714"/>
                    </a:cubicBezTo>
                    <a:cubicBezTo>
                      <a:pt x="1642" y="1950"/>
                      <a:pt x="1634" y="2177"/>
                      <a:pt x="1622" y="2401"/>
                    </a:cubicBezTo>
                    <a:lnTo>
                      <a:pt x="1622" y="2401"/>
                    </a:lnTo>
                    <a:cubicBezTo>
                      <a:pt x="1525" y="2225"/>
                      <a:pt x="1428" y="2046"/>
                      <a:pt x="1338" y="1866"/>
                    </a:cubicBezTo>
                    <a:cubicBezTo>
                      <a:pt x="1216" y="1562"/>
                      <a:pt x="791" y="802"/>
                      <a:pt x="1034" y="468"/>
                    </a:cubicBezTo>
                    <a:cubicBezTo>
                      <a:pt x="1100" y="369"/>
                      <a:pt x="1160" y="327"/>
                      <a:pt x="1214" y="327"/>
                    </a:cubicBezTo>
                    <a:close/>
                    <a:moveTo>
                      <a:pt x="2583" y="1014"/>
                    </a:moveTo>
                    <a:cubicBezTo>
                      <a:pt x="2736" y="1014"/>
                      <a:pt x="2849" y="1167"/>
                      <a:pt x="2827" y="1380"/>
                    </a:cubicBezTo>
                    <a:cubicBezTo>
                      <a:pt x="2751" y="1912"/>
                      <a:pt x="2337" y="2360"/>
                      <a:pt x="1937" y="2741"/>
                    </a:cubicBezTo>
                    <a:lnTo>
                      <a:pt x="1937" y="2741"/>
                    </a:lnTo>
                    <a:cubicBezTo>
                      <a:pt x="1964" y="2390"/>
                      <a:pt x="2004" y="2043"/>
                      <a:pt x="2098" y="1714"/>
                    </a:cubicBezTo>
                    <a:cubicBezTo>
                      <a:pt x="2159" y="1502"/>
                      <a:pt x="2219" y="1228"/>
                      <a:pt x="2371" y="1106"/>
                    </a:cubicBezTo>
                    <a:cubicBezTo>
                      <a:pt x="2444" y="1042"/>
                      <a:pt x="2517" y="1014"/>
                      <a:pt x="2583" y="1014"/>
                    </a:cubicBezTo>
                    <a:close/>
                    <a:moveTo>
                      <a:pt x="1269" y="0"/>
                    </a:moveTo>
                    <a:cubicBezTo>
                      <a:pt x="1181" y="0"/>
                      <a:pt x="1083" y="23"/>
                      <a:pt x="973" y="73"/>
                    </a:cubicBezTo>
                    <a:cubicBezTo>
                      <a:pt x="0" y="559"/>
                      <a:pt x="1247" y="2535"/>
                      <a:pt x="1581" y="3113"/>
                    </a:cubicBezTo>
                    <a:cubicBezTo>
                      <a:pt x="1622" y="3194"/>
                      <a:pt x="1689" y="3227"/>
                      <a:pt x="1756" y="3227"/>
                    </a:cubicBezTo>
                    <a:cubicBezTo>
                      <a:pt x="1864" y="3227"/>
                      <a:pt x="1970" y="3137"/>
                      <a:pt x="1949" y="3015"/>
                    </a:cubicBezTo>
                    <a:lnTo>
                      <a:pt x="1949" y="3015"/>
                    </a:lnTo>
                    <a:cubicBezTo>
                      <a:pt x="2629" y="2559"/>
                      <a:pt x="3762" y="1414"/>
                      <a:pt x="2918" y="711"/>
                    </a:cubicBezTo>
                    <a:cubicBezTo>
                      <a:pt x="2843" y="644"/>
                      <a:pt x="2756" y="617"/>
                      <a:pt x="2667" y="617"/>
                    </a:cubicBezTo>
                    <a:cubicBezTo>
                      <a:pt x="2431" y="617"/>
                      <a:pt x="2178" y="809"/>
                      <a:pt x="2067" y="985"/>
                    </a:cubicBezTo>
                    <a:cubicBezTo>
                      <a:pt x="2021" y="1062"/>
                      <a:pt x="1979" y="1141"/>
                      <a:pt x="1941" y="1223"/>
                    </a:cubicBezTo>
                    <a:lnTo>
                      <a:pt x="1941" y="1223"/>
                    </a:lnTo>
                    <a:cubicBezTo>
                      <a:pt x="1881" y="570"/>
                      <a:pt x="1706" y="0"/>
                      <a:pt x="1269" y="0"/>
                    </a:cubicBezTo>
                    <a:close/>
                  </a:path>
                </a:pathLst>
              </a:custGeom>
              <a:solidFill>
                <a:srgbClr val="635BA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78" name="Google Shape;1301;p55">
                <a:extLst>
                  <a:ext uri="{FF2B5EF4-FFF2-40B4-BE49-F238E27FC236}">
                    <a16:creationId xmlns:a16="http://schemas.microsoft.com/office/drawing/2014/main" id="{9EE4B423-9642-4166-AA8E-F878B8815E13}"/>
                  </a:ext>
                </a:extLst>
              </p:cNvPr>
              <p:cNvSpPr/>
              <p:nvPr/>
            </p:nvSpPr>
            <p:spPr>
              <a:xfrm>
                <a:off x="6962778" y="4098436"/>
                <a:ext cx="233738" cy="138211"/>
              </a:xfrm>
              <a:custGeom>
                <a:avLst/>
                <a:gdLst/>
                <a:ahLst/>
                <a:cxnLst/>
                <a:rect l="l" t="t" r="r" b="b"/>
                <a:pathLst>
                  <a:path w="4348" h="2571" extrusionOk="0">
                    <a:moveTo>
                      <a:pt x="2036" y="0"/>
                    </a:moveTo>
                    <a:cubicBezTo>
                      <a:pt x="1457" y="0"/>
                      <a:pt x="878" y="90"/>
                      <a:pt x="305" y="285"/>
                    </a:cubicBezTo>
                    <a:cubicBezTo>
                      <a:pt x="1" y="1471"/>
                      <a:pt x="31" y="2504"/>
                      <a:pt x="1217" y="2565"/>
                    </a:cubicBezTo>
                    <a:cubicBezTo>
                      <a:pt x="1272" y="2569"/>
                      <a:pt x="1327" y="2570"/>
                      <a:pt x="1381" y="2570"/>
                    </a:cubicBezTo>
                    <a:cubicBezTo>
                      <a:pt x="2639" y="2570"/>
                      <a:pt x="3619" y="1574"/>
                      <a:pt x="4347" y="437"/>
                    </a:cubicBezTo>
                    <a:cubicBezTo>
                      <a:pt x="3583" y="159"/>
                      <a:pt x="2809" y="0"/>
                      <a:pt x="2036" y="0"/>
                    </a:cubicBezTo>
                    <a:close/>
                  </a:path>
                </a:pathLst>
              </a:custGeom>
              <a:solidFill>
                <a:srgbClr val="635BA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79" name="Google Shape;1302;p55">
                <a:extLst>
                  <a:ext uri="{FF2B5EF4-FFF2-40B4-BE49-F238E27FC236}">
                    <a16:creationId xmlns:a16="http://schemas.microsoft.com/office/drawing/2014/main" id="{7CF446EC-3119-40C6-AB8E-8AF17D1E25DB}"/>
                  </a:ext>
                </a:extLst>
              </p:cNvPr>
              <p:cNvSpPr/>
              <p:nvPr/>
            </p:nvSpPr>
            <p:spPr>
              <a:xfrm>
                <a:off x="7041212" y="3992263"/>
                <a:ext cx="181109" cy="20482"/>
              </a:xfrm>
              <a:custGeom>
                <a:avLst/>
                <a:gdLst/>
                <a:ahLst/>
                <a:cxnLst/>
                <a:rect l="l" t="t" r="r" b="b"/>
                <a:pathLst>
                  <a:path w="3369" h="381" extrusionOk="0">
                    <a:moveTo>
                      <a:pt x="1969" y="0"/>
                    </a:moveTo>
                    <a:cubicBezTo>
                      <a:pt x="1331" y="0"/>
                      <a:pt x="681" y="123"/>
                      <a:pt x="62" y="193"/>
                    </a:cubicBezTo>
                    <a:cubicBezTo>
                      <a:pt x="1" y="224"/>
                      <a:pt x="1" y="284"/>
                      <a:pt x="62" y="284"/>
                    </a:cubicBezTo>
                    <a:cubicBezTo>
                      <a:pt x="679" y="250"/>
                      <a:pt x="1277" y="167"/>
                      <a:pt x="1873" y="167"/>
                    </a:cubicBezTo>
                    <a:cubicBezTo>
                      <a:pt x="2332" y="167"/>
                      <a:pt x="2790" y="217"/>
                      <a:pt x="3253" y="376"/>
                    </a:cubicBezTo>
                    <a:cubicBezTo>
                      <a:pt x="3263" y="379"/>
                      <a:pt x="3272" y="381"/>
                      <a:pt x="3281" y="381"/>
                    </a:cubicBezTo>
                    <a:cubicBezTo>
                      <a:pt x="3350" y="381"/>
                      <a:pt x="3368" y="281"/>
                      <a:pt x="3314" y="254"/>
                    </a:cubicBezTo>
                    <a:cubicBezTo>
                      <a:pt x="2882" y="63"/>
                      <a:pt x="2429" y="0"/>
                      <a:pt x="1969" y="0"/>
                    </a:cubicBezTo>
                    <a:close/>
                  </a:path>
                </a:pathLst>
              </a:custGeom>
              <a:solidFill>
                <a:srgbClr val="635BA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80" name="Google Shape;1303;p55">
                <a:extLst>
                  <a:ext uri="{FF2B5EF4-FFF2-40B4-BE49-F238E27FC236}">
                    <a16:creationId xmlns:a16="http://schemas.microsoft.com/office/drawing/2014/main" id="{59C8FB57-E302-4872-B6C8-6845B37F7059}"/>
                  </a:ext>
                </a:extLst>
              </p:cNvPr>
              <p:cNvSpPr/>
              <p:nvPr/>
            </p:nvSpPr>
            <p:spPr>
              <a:xfrm>
                <a:off x="7023310" y="4038119"/>
                <a:ext cx="182453" cy="20374"/>
              </a:xfrm>
              <a:custGeom>
                <a:avLst/>
                <a:gdLst/>
                <a:ahLst/>
                <a:cxnLst/>
                <a:rect l="l" t="t" r="r" b="b"/>
                <a:pathLst>
                  <a:path w="3394" h="379" extrusionOk="0">
                    <a:moveTo>
                      <a:pt x="2004" y="1"/>
                    </a:moveTo>
                    <a:cubicBezTo>
                      <a:pt x="1356" y="1"/>
                      <a:pt x="687" y="132"/>
                      <a:pt x="60" y="222"/>
                    </a:cubicBezTo>
                    <a:cubicBezTo>
                      <a:pt x="8" y="222"/>
                      <a:pt x="1" y="289"/>
                      <a:pt x="38" y="289"/>
                    </a:cubicBezTo>
                    <a:cubicBezTo>
                      <a:pt x="44" y="289"/>
                      <a:pt x="52" y="287"/>
                      <a:pt x="60" y="283"/>
                    </a:cubicBezTo>
                    <a:cubicBezTo>
                      <a:pt x="695" y="248"/>
                      <a:pt x="1291" y="166"/>
                      <a:pt x="1886" y="166"/>
                    </a:cubicBezTo>
                    <a:cubicBezTo>
                      <a:pt x="2346" y="166"/>
                      <a:pt x="2806" y="215"/>
                      <a:pt x="3282" y="374"/>
                    </a:cubicBezTo>
                    <a:cubicBezTo>
                      <a:pt x="3289" y="377"/>
                      <a:pt x="3296" y="379"/>
                      <a:pt x="3302" y="379"/>
                    </a:cubicBezTo>
                    <a:cubicBezTo>
                      <a:pt x="3355" y="379"/>
                      <a:pt x="3394" y="279"/>
                      <a:pt x="3313" y="252"/>
                    </a:cubicBezTo>
                    <a:cubicBezTo>
                      <a:pt x="2900" y="65"/>
                      <a:pt x="2457" y="1"/>
                      <a:pt x="2004" y="1"/>
                    </a:cubicBezTo>
                    <a:close/>
                  </a:path>
                </a:pathLst>
              </a:custGeom>
              <a:solidFill>
                <a:srgbClr val="635BA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81" name="Google Shape;1304;p55">
                <a:extLst>
                  <a:ext uri="{FF2B5EF4-FFF2-40B4-BE49-F238E27FC236}">
                    <a16:creationId xmlns:a16="http://schemas.microsoft.com/office/drawing/2014/main" id="{D7444128-A79B-4FEA-BBC6-BE5BE3E20A3F}"/>
                  </a:ext>
                </a:extLst>
              </p:cNvPr>
              <p:cNvSpPr/>
              <p:nvPr/>
            </p:nvSpPr>
            <p:spPr>
              <a:xfrm>
                <a:off x="7292856" y="3360438"/>
                <a:ext cx="300719" cy="254972"/>
              </a:xfrm>
              <a:custGeom>
                <a:avLst/>
                <a:gdLst/>
                <a:ahLst/>
                <a:cxnLst/>
                <a:rect l="l" t="t" r="r" b="b"/>
                <a:pathLst>
                  <a:path w="5594" h="4743" extrusionOk="0">
                    <a:moveTo>
                      <a:pt x="1" y="1"/>
                    </a:moveTo>
                    <a:lnTo>
                      <a:pt x="578" y="4743"/>
                    </a:lnTo>
                    <a:cubicBezTo>
                      <a:pt x="2098" y="3770"/>
                      <a:pt x="3770" y="3071"/>
                      <a:pt x="5533" y="2676"/>
                    </a:cubicBezTo>
                    <a:lnTo>
                      <a:pt x="5594" y="1"/>
                    </a:lnTo>
                    <a:close/>
                  </a:path>
                </a:pathLst>
              </a:custGeom>
              <a:solidFill>
                <a:srgbClr val="0AB0B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82" name="Google Shape;1305;p55">
                <a:extLst>
                  <a:ext uri="{FF2B5EF4-FFF2-40B4-BE49-F238E27FC236}">
                    <a16:creationId xmlns:a16="http://schemas.microsoft.com/office/drawing/2014/main" id="{F45730A2-B1E1-48BD-BF83-27F299045C44}"/>
                  </a:ext>
                </a:extLst>
              </p:cNvPr>
              <p:cNvSpPr/>
              <p:nvPr/>
            </p:nvSpPr>
            <p:spPr>
              <a:xfrm>
                <a:off x="7323928" y="3504242"/>
                <a:ext cx="266368" cy="442854"/>
              </a:xfrm>
              <a:custGeom>
                <a:avLst/>
                <a:gdLst/>
                <a:ahLst/>
                <a:cxnLst/>
                <a:rect l="l" t="t" r="r" b="b"/>
                <a:pathLst>
                  <a:path w="4955" h="8238" extrusionOk="0">
                    <a:moveTo>
                      <a:pt x="4955" y="1"/>
                    </a:moveTo>
                    <a:cubicBezTo>
                      <a:pt x="3192" y="396"/>
                      <a:pt x="1520" y="1095"/>
                      <a:pt x="0" y="2068"/>
                    </a:cubicBezTo>
                    <a:lnTo>
                      <a:pt x="730" y="8207"/>
                    </a:lnTo>
                    <a:lnTo>
                      <a:pt x="4742" y="8238"/>
                    </a:lnTo>
                    <a:lnTo>
                      <a:pt x="4955" y="1"/>
                    </a:lnTo>
                    <a:close/>
                  </a:path>
                </a:pathLst>
              </a:custGeom>
              <a:solidFill>
                <a:srgbClr val="51C0B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83" name="Google Shape;1306;p55">
                <a:extLst>
                  <a:ext uri="{FF2B5EF4-FFF2-40B4-BE49-F238E27FC236}">
                    <a16:creationId xmlns:a16="http://schemas.microsoft.com/office/drawing/2014/main" id="{AB425B07-5B81-4E89-9950-EDB9BCEFB669}"/>
                  </a:ext>
                </a:extLst>
              </p:cNvPr>
              <p:cNvSpPr/>
              <p:nvPr/>
            </p:nvSpPr>
            <p:spPr>
              <a:xfrm>
                <a:off x="7183403" y="3921409"/>
                <a:ext cx="403611" cy="336414"/>
              </a:xfrm>
              <a:custGeom>
                <a:avLst/>
                <a:gdLst/>
                <a:ahLst/>
                <a:cxnLst/>
                <a:rect l="l" t="t" r="r" b="b"/>
                <a:pathLst>
                  <a:path w="7508" h="6258" extrusionOk="0">
                    <a:moveTo>
                      <a:pt x="7415" y="1"/>
                    </a:moveTo>
                    <a:cubicBezTo>
                      <a:pt x="7358" y="1"/>
                      <a:pt x="7232" y="1108"/>
                      <a:pt x="5567" y="1108"/>
                    </a:cubicBezTo>
                    <a:cubicBezTo>
                      <a:pt x="5014" y="1108"/>
                      <a:pt x="4291" y="986"/>
                      <a:pt x="3344" y="660"/>
                    </a:cubicBezTo>
                    <a:cubicBezTo>
                      <a:pt x="3344" y="660"/>
                      <a:pt x="0" y="6071"/>
                      <a:pt x="2736" y="6253"/>
                    </a:cubicBezTo>
                    <a:cubicBezTo>
                      <a:pt x="2782" y="6256"/>
                      <a:pt x="2828" y="6257"/>
                      <a:pt x="2874" y="6257"/>
                    </a:cubicBezTo>
                    <a:cubicBezTo>
                      <a:pt x="5857" y="6257"/>
                      <a:pt x="7508" y="478"/>
                      <a:pt x="7508" y="478"/>
                    </a:cubicBezTo>
                    <a:cubicBezTo>
                      <a:pt x="7446" y="130"/>
                      <a:pt x="7435" y="1"/>
                      <a:pt x="7415" y="1"/>
                    </a:cubicBezTo>
                    <a:close/>
                  </a:path>
                </a:pathLst>
              </a:custGeom>
              <a:solidFill>
                <a:srgbClr val="635BA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84" name="Google Shape;1307;p55">
                <a:extLst>
                  <a:ext uri="{FF2B5EF4-FFF2-40B4-BE49-F238E27FC236}">
                    <a16:creationId xmlns:a16="http://schemas.microsoft.com/office/drawing/2014/main" id="{5BC960FE-D438-4EEE-B833-AD0C0CD41941}"/>
                  </a:ext>
                </a:extLst>
              </p:cNvPr>
              <p:cNvSpPr/>
              <p:nvPr/>
            </p:nvSpPr>
            <p:spPr>
              <a:xfrm>
                <a:off x="7281459" y="3935655"/>
                <a:ext cx="297440" cy="186323"/>
              </a:xfrm>
              <a:custGeom>
                <a:avLst/>
                <a:gdLst/>
                <a:ahLst/>
                <a:cxnLst/>
                <a:rect l="l" t="t" r="r" b="b"/>
                <a:pathLst>
                  <a:path w="5533" h="3466" extrusionOk="0">
                    <a:moveTo>
                      <a:pt x="1520" y="0"/>
                    </a:moveTo>
                    <a:cubicBezTo>
                      <a:pt x="1520" y="0"/>
                      <a:pt x="426" y="1763"/>
                      <a:pt x="0" y="3313"/>
                    </a:cubicBezTo>
                    <a:cubicBezTo>
                      <a:pt x="573" y="3118"/>
                      <a:pt x="1158" y="3028"/>
                      <a:pt x="1741" y="3028"/>
                    </a:cubicBezTo>
                    <a:cubicBezTo>
                      <a:pt x="2519" y="3028"/>
                      <a:pt x="3296" y="3187"/>
                      <a:pt x="4043" y="3465"/>
                    </a:cubicBezTo>
                    <a:cubicBezTo>
                      <a:pt x="5046" y="1885"/>
                      <a:pt x="5532" y="0"/>
                      <a:pt x="5532" y="0"/>
                    </a:cubicBezTo>
                    <a:lnTo>
                      <a:pt x="5532" y="0"/>
                    </a:lnTo>
                    <a:cubicBezTo>
                      <a:pt x="5076" y="122"/>
                      <a:pt x="4478" y="162"/>
                      <a:pt x="3884" y="162"/>
                    </a:cubicBezTo>
                    <a:cubicBezTo>
                      <a:pt x="2695" y="162"/>
                      <a:pt x="1520" y="0"/>
                      <a:pt x="1520" y="0"/>
                    </a:cubicBez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85" name="Google Shape;1308;p55">
                <a:extLst>
                  <a:ext uri="{FF2B5EF4-FFF2-40B4-BE49-F238E27FC236}">
                    <a16:creationId xmlns:a16="http://schemas.microsoft.com/office/drawing/2014/main" id="{4E18554D-BBE4-42EB-AD93-921876C1B736}"/>
                  </a:ext>
                </a:extLst>
              </p:cNvPr>
              <p:cNvSpPr/>
              <p:nvPr/>
            </p:nvSpPr>
            <p:spPr>
              <a:xfrm>
                <a:off x="7333712" y="3823891"/>
                <a:ext cx="200623" cy="173529"/>
              </a:xfrm>
              <a:custGeom>
                <a:avLst/>
                <a:gdLst/>
                <a:ahLst/>
                <a:cxnLst/>
                <a:rect l="l" t="t" r="r" b="b"/>
                <a:pathLst>
                  <a:path w="3732" h="3228" extrusionOk="0">
                    <a:moveTo>
                      <a:pt x="1214" y="327"/>
                    </a:moveTo>
                    <a:cubicBezTo>
                      <a:pt x="1512" y="327"/>
                      <a:pt x="1642" y="1586"/>
                      <a:pt x="1642" y="1714"/>
                    </a:cubicBezTo>
                    <a:cubicBezTo>
                      <a:pt x="1642" y="1950"/>
                      <a:pt x="1634" y="2177"/>
                      <a:pt x="1622" y="2401"/>
                    </a:cubicBezTo>
                    <a:lnTo>
                      <a:pt x="1622" y="2401"/>
                    </a:lnTo>
                    <a:cubicBezTo>
                      <a:pt x="1525" y="2225"/>
                      <a:pt x="1428" y="2046"/>
                      <a:pt x="1338" y="1866"/>
                    </a:cubicBezTo>
                    <a:cubicBezTo>
                      <a:pt x="1217" y="1562"/>
                      <a:pt x="791" y="802"/>
                      <a:pt x="1034" y="468"/>
                    </a:cubicBezTo>
                    <a:cubicBezTo>
                      <a:pt x="1100" y="369"/>
                      <a:pt x="1160" y="327"/>
                      <a:pt x="1214" y="327"/>
                    </a:cubicBezTo>
                    <a:close/>
                    <a:moveTo>
                      <a:pt x="2583" y="1014"/>
                    </a:moveTo>
                    <a:cubicBezTo>
                      <a:pt x="2736" y="1014"/>
                      <a:pt x="2849" y="1167"/>
                      <a:pt x="2827" y="1380"/>
                    </a:cubicBezTo>
                    <a:cubicBezTo>
                      <a:pt x="2751" y="1912"/>
                      <a:pt x="2337" y="2360"/>
                      <a:pt x="1937" y="2741"/>
                    </a:cubicBezTo>
                    <a:lnTo>
                      <a:pt x="1937" y="2741"/>
                    </a:lnTo>
                    <a:cubicBezTo>
                      <a:pt x="1965" y="2390"/>
                      <a:pt x="2004" y="2043"/>
                      <a:pt x="2098" y="1714"/>
                    </a:cubicBezTo>
                    <a:cubicBezTo>
                      <a:pt x="2159" y="1502"/>
                      <a:pt x="2220" y="1228"/>
                      <a:pt x="2372" y="1106"/>
                    </a:cubicBezTo>
                    <a:cubicBezTo>
                      <a:pt x="2445" y="1042"/>
                      <a:pt x="2518" y="1014"/>
                      <a:pt x="2583" y="1014"/>
                    </a:cubicBezTo>
                    <a:close/>
                    <a:moveTo>
                      <a:pt x="1269" y="0"/>
                    </a:moveTo>
                    <a:cubicBezTo>
                      <a:pt x="1182" y="0"/>
                      <a:pt x="1083" y="23"/>
                      <a:pt x="973" y="73"/>
                    </a:cubicBezTo>
                    <a:cubicBezTo>
                      <a:pt x="1" y="559"/>
                      <a:pt x="1247" y="2535"/>
                      <a:pt x="1581" y="3113"/>
                    </a:cubicBezTo>
                    <a:cubicBezTo>
                      <a:pt x="1622" y="3194"/>
                      <a:pt x="1689" y="3227"/>
                      <a:pt x="1756" y="3227"/>
                    </a:cubicBezTo>
                    <a:cubicBezTo>
                      <a:pt x="1866" y="3227"/>
                      <a:pt x="1972" y="3135"/>
                      <a:pt x="1949" y="3012"/>
                    </a:cubicBezTo>
                    <a:lnTo>
                      <a:pt x="1949" y="3012"/>
                    </a:lnTo>
                    <a:cubicBezTo>
                      <a:pt x="2606" y="2552"/>
                      <a:pt x="3732" y="1412"/>
                      <a:pt x="2919" y="711"/>
                    </a:cubicBezTo>
                    <a:cubicBezTo>
                      <a:pt x="2843" y="644"/>
                      <a:pt x="2756" y="617"/>
                      <a:pt x="2667" y="617"/>
                    </a:cubicBezTo>
                    <a:cubicBezTo>
                      <a:pt x="2431" y="617"/>
                      <a:pt x="2178" y="809"/>
                      <a:pt x="2068" y="985"/>
                    </a:cubicBezTo>
                    <a:cubicBezTo>
                      <a:pt x="2021" y="1062"/>
                      <a:pt x="1980" y="1141"/>
                      <a:pt x="1942" y="1223"/>
                    </a:cubicBezTo>
                    <a:lnTo>
                      <a:pt x="1942" y="1223"/>
                    </a:lnTo>
                    <a:cubicBezTo>
                      <a:pt x="1882" y="570"/>
                      <a:pt x="1706" y="0"/>
                      <a:pt x="1269" y="0"/>
                    </a:cubicBezTo>
                    <a:close/>
                  </a:path>
                </a:pathLst>
              </a:custGeom>
              <a:solidFill>
                <a:srgbClr val="635BA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86" name="Google Shape;1309;p55">
                <a:extLst>
                  <a:ext uri="{FF2B5EF4-FFF2-40B4-BE49-F238E27FC236}">
                    <a16:creationId xmlns:a16="http://schemas.microsoft.com/office/drawing/2014/main" id="{F7C6C990-E27F-4CDF-8E1A-3DFC917EB9CA}"/>
                  </a:ext>
                </a:extLst>
              </p:cNvPr>
              <p:cNvSpPr/>
              <p:nvPr/>
            </p:nvSpPr>
            <p:spPr>
              <a:xfrm>
                <a:off x="7265116" y="4098436"/>
                <a:ext cx="233684" cy="138211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2571" extrusionOk="0">
                    <a:moveTo>
                      <a:pt x="2045" y="0"/>
                    </a:moveTo>
                    <a:cubicBezTo>
                      <a:pt x="1462" y="0"/>
                      <a:pt x="877" y="90"/>
                      <a:pt x="304" y="285"/>
                    </a:cubicBezTo>
                    <a:cubicBezTo>
                      <a:pt x="0" y="1471"/>
                      <a:pt x="30" y="2504"/>
                      <a:pt x="1216" y="2565"/>
                    </a:cubicBezTo>
                    <a:cubicBezTo>
                      <a:pt x="1271" y="2569"/>
                      <a:pt x="1326" y="2570"/>
                      <a:pt x="1380" y="2570"/>
                    </a:cubicBezTo>
                    <a:cubicBezTo>
                      <a:pt x="2638" y="2570"/>
                      <a:pt x="3618" y="1574"/>
                      <a:pt x="4347" y="437"/>
                    </a:cubicBezTo>
                    <a:cubicBezTo>
                      <a:pt x="3600" y="159"/>
                      <a:pt x="2823" y="0"/>
                      <a:pt x="2045" y="0"/>
                    </a:cubicBezTo>
                    <a:close/>
                  </a:path>
                </a:pathLst>
              </a:custGeom>
              <a:solidFill>
                <a:srgbClr val="635BA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87" name="Google Shape;1310;p55">
                <a:extLst>
                  <a:ext uri="{FF2B5EF4-FFF2-40B4-BE49-F238E27FC236}">
                    <a16:creationId xmlns:a16="http://schemas.microsoft.com/office/drawing/2014/main" id="{058AE548-BE2E-4D96-8373-0127A8DA8601}"/>
                  </a:ext>
                </a:extLst>
              </p:cNvPr>
              <p:cNvSpPr/>
              <p:nvPr/>
            </p:nvSpPr>
            <p:spPr>
              <a:xfrm>
                <a:off x="7343550" y="3992263"/>
                <a:ext cx="181055" cy="20482"/>
              </a:xfrm>
              <a:custGeom>
                <a:avLst/>
                <a:gdLst/>
                <a:ahLst/>
                <a:cxnLst/>
                <a:rect l="l" t="t" r="r" b="b"/>
                <a:pathLst>
                  <a:path w="3368" h="381" extrusionOk="0">
                    <a:moveTo>
                      <a:pt x="1969" y="0"/>
                    </a:moveTo>
                    <a:cubicBezTo>
                      <a:pt x="1330" y="0"/>
                      <a:pt x="680" y="123"/>
                      <a:pt x="61" y="193"/>
                    </a:cubicBezTo>
                    <a:cubicBezTo>
                      <a:pt x="0" y="224"/>
                      <a:pt x="0" y="284"/>
                      <a:pt x="61" y="284"/>
                    </a:cubicBezTo>
                    <a:cubicBezTo>
                      <a:pt x="678" y="250"/>
                      <a:pt x="1277" y="167"/>
                      <a:pt x="1877" y="167"/>
                    </a:cubicBezTo>
                    <a:cubicBezTo>
                      <a:pt x="2341" y="167"/>
                      <a:pt x="2806" y="217"/>
                      <a:pt x="3283" y="376"/>
                    </a:cubicBezTo>
                    <a:cubicBezTo>
                      <a:pt x="3289" y="379"/>
                      <a:pt x="3296" y="381"/>
                      <a:pt x="3302" y="381"/>
                    </a:cubicBezTo>
                    <a:cubicBezTo>
                      <a:pt x="3349" y="381"/>
                      <a:pt x="3367" y="281"/>
                      <a:pt x="3313" y="254"/>
                    </a:cubicBezTo>
                    <a:cubicBezTo>
                      <a:pt x="2881" y="63"/>
                      <a:pt x="2428" y="0"/>
                      <a:pt x="1969" y="0"/>
                    </a:cubicBezTo>
                    <a:close/>
                  </a:path>
                </a:pathLst>
              </a:custGeom>
              <a:solidFill>
                <a:srgbClr val="635BA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88" name="Google Shape;1311;p55">
                <a:extLst>
                  <a:ext uri="{FF2B5EF4-FFF2-40B4-BE49-F238E27FC236}">
                    <a16:creationId xmlns:a16="http://schemas.microsoft.com/office/drawing/2014/main" id="{92036369-FE41-4D2C-90C5-CE2C11D32B7D}"/>
                  </a:ext>
                </a:extLst>
              </p:cNvPr>
              <p:cNvSpPr/>
              <p:nvPr/>
            </p:nvSpPr>
            <p:spPr>
              <a:xfrm>
                <a:off x="7325595" y="4038119"/>
                <a:ext cx="182668" cy="20374"/>
              </a:xfrm>
              <a:custGeom>
                <a:avLst/>
                <a:gdLst/>
                <a:ahLst/>
                <a:cxnLst/>
                <a:rect l="l" t="t" r="r" b="b"/>
                <a:pathLst>
                  <a:path w="3398" h="379" extrusionOk="0">
                    <a:moveTo>
                      <a:pt x="2011" y="1"/>
                    </a:moveTo>
                    <a:cubicBezTo>
                      <a:pt x="1356" y="1"/>
                      <a:pt x="687" y="132"/>
                      <a:pt x="61" y="222"/>
                    </a:cubicBezTo>
                    <a:cubicBezTo>
                      <a:pt x="8" y="222"/>
                      <a:pt x="1" y="289"/>
                      <a:pt x="38" y="289"/>
                    </a:cubicBezTo>
                    <a:cubicBezTo>
                      <a:pt x="44" y="289"/>
                      <a:pt x="52" y="287"/>
                      <a:pt x="61" y="283"/>
                    </a:cubicBezTo>
                    <a:cubicBezTo>
                      <a:pt x="695" y="248"/>
                      <a:pt x="1291" y="166"/>
                      <a:pt x="1887" y="166"/>
                    </a:cubicBezTo>
                    <a:cubicBezTo>
                      <a:pt x="2346" y="166"/>
                      <a:pt x="2806" y="215"/>
                      <a:pt x="3282" y="374"/>
                    </a:cubicBezTo>
                    <a:cubicBezTo>
                      <a:pt x="3289" y="377"/>
                      <a:pt x="3296" y="379"/>
                      <a:pt x="3302" y="379"/>
                    </a:cubicBezTo>
                    <a:cubicBezTo>
                      <a:pt x="3355" y="379"/>
                      <a:pt x="3397" y="279"/>
                      <a:pt x="3343" y="252"/>
                    </a:cubicBezTo>
                    <a:cubicBezTo>
                      <a:pt x="2918" y="65"/>
                      <a:pt x="2468" y="1"/>
                      <a:pt x="2011" y="1"/>
                    </a:cubicBezTo>
                    <a:close/>
                  </a:path>
                </a:pathLst>
              </a:custGeom>
              <a:solidFill>
                <a:srgbClr val="635BA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89" name="Google Shape;1312;p55">
                <a:extLst>
                  <a:ext uri="{FF2B5EF4-FFF2-40B4-BE49-F238E27FC236}">
                    <a16:creationId xmlns:a16="http://schemas.microsoft.com/office/drawing/2014/main" id="{DA520870-C906-4902-8859-536B20CF6FF3}"/>
                  </a:ext>
                </a:extLst>
              </p:cNvPr>
              <p:cNvSpPr/>
              <p:nvPr/>
            </p:nvSpPr>
            <p:spPr>
              <a:xfrm>
                <a:off x="7903983" y="2597389"/>
                <a:ext cx="289269" cy="586656"/>
              </a:xfrm>
              <a:custGeom>
                <a:avLst/>
                <a:gdLst/>
                <a:ahLst/>
                <a:cxnLst/>
                <a:rect l="l" t="t" r="r" b="b"/>
                <a:pathLst>
                  <a:path w="5381" h="10913" extrusionOk="0">
                    <a:moveTo>
                      <a:pt x="5381" y="0"/>
                    </a:moveTo>
                    <a:lnTo>
                      <a:pt x="426" y="7721"/>
                    </a:lnTo>
                    <a:lnTo>
                      <a:pt x="1" y="10912"/>
                    </a:lnTo>
                    <a:lnTo>
                      <a:pt x="5381" y="2796"/>
                    </a:lnTo>
                    <a:lnTo>
                      <a:pt x="5381" y="0"/>
                    </a:lnTo>
                    <a:close/>
                  </a:path>
                </a:pathLst>
              </a:custGeom>
              <a:solidFill>
                <a:srgbClr val="FAB21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90" name="Google Shape;1313;p55">
                <a:extLst>
                  <a:ext uri="{FF2B5EF4-FFF2-40B4-BE49-F238E27FC236}">
                    <a16:creationId xmlns:a16="http://schemas.microsoft.com/office/drawing/2014/main" id="{3FE4FBE9-E98E-4B07-87CE-60EC46A11BF2}"/>
                  </a:ext>
                </a:extLst>
              </p:cNvPr>
              <p:cNvSpPr/>
              <p:nvPr/>
            </p:nvSpPr>
            <p:spPr>
              <a:xfrm>
                <a:off x="6712801" y="3099010"/>
                <a:ext cx="158531" cy="1062141"/>
              </a:xfrm>
              <a:custGeom>
                <a:avLst/>
                <a:gdLst/>
                <a:ahLst/>
                <a:cxnLst/>
                <a:rect l="l" t="t" r="r" b="b"/>
                <a:pathLst>
                  <a:path w="2949" h="19758" extrusionOk="0">
                    <a:moveTo>
                      <a:pt x="0" y="1"/>
                    </a:moveTo>
                    <a:lnTo>
                      <a:pt x="1064" y="19758"/>
                    </a:lnTo>
                    <a:lnTo>
                      <a:pt x="2949" y="19758"/>
                    </a:lnTo>
                    <a:lnTo>
                      <a:pt x="2371" y="1"/>
                    </a:lnTo>
                    <a:close/>
                  </a:path>
                </a:pathLst>
              </a:custGeom>
              <a:solidFill>
                <a:srgbClr val="FAB21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91" name="Google Shape;1314;p55">
                <a:extLst>
                  <a:ext uri="{FF2B5EF4-FFF2-40B4-BE49-F238E27FC236}">
                    <a16:creationId xmlns:a16="http://schemas.microsoft.com/office/drawing/2014/main" id="{4BFC9125-A939-49C8-9B0C-46BB13376E66}"/>
                  </a:ext>
                </a:extLst>
              </p:cNvPr>
              <p:cNvSpPr/>
              <p:nvPr/>
            </p:nvSpPr>
            <p:spPr>
              <a:xfrm>
                <a:off x="6840262" y="3099010"/>
                <a:ext cx="102999" cy="1062141"/>
              </a:xfrm>
              <a:custGeom>
                <a:avLst/>
                <a:gdLst/>
                <a:ahLst/>
                <a:cxnLst/>
                <a:rect l="l" t="t" r="r" b="b"/>
                <a:pathLst>
                  <a:path w="1916" h="19758" extrusionOk="0">
                    <a:moveTo>
                      <a:pt x="0" y="1"/>
                    </a:moveTo>
                    <a:lnTo>
                      <a:pt x="578" y="19758"/>
                    </a:lnTo>
                    <a:lnTo>
                      <a:pt x="1915" y="18694"/>
                    </a:lnTo>
                    <a:lnTo>
                      <a:pt x="1246" y="1"/>
                    </a:lnTo>
                    <a:close/>
                  </a:path>
                </a:pathLst>
              </a:custGeom>
              <a:solidFill>
                <a:srgbClr val="F7982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92" name="Google Shape;1315;p55">
                <a:extLst>
                  <a:ext uri="{FF2B5EF4-FFF2-40B4-BE49-F238E27FC236}">
                    <a16:creationId xmlns:a16="http://schemas.microsoft.com/office/drawing/2014/main" id="{F76B5D8B-19C0-4F1B-A3FF-A42524E282CA}"/>
                  </a:ext>
                </a:extLst>
              </p:cNvPr>
              <p:cNvSpPr/>
              <p:nvPr/>
            </p:nvSpPr>
            <p:spPr>
              <a:xfrm>
                <a:off x="7943227" y="3082668"/>
                <a:ext cx="130738" cy="1078483"/>
              </a:xfrm>
              <a:custGeom>
                <a:avLst/>
                <a:gdLst/>
                <a:ahLst/>
                <a:cxnLst/>
                <a:rect l="l" t="t" r="r" b="b"/>
                <a:pathLst>
                  <a:path w="2432" h="20062" extrusionOk="0">
                    <a:moveTo>
                      <a:pt x="0" y="1"/>
                    </a:moveTo>
                    <a:lnTo>
                      <a:pt x="547" y="20062"/>
                    </a:lnTo>
                    <a:lnTo>
                      <a:pt x="2432" y="20062"/>
                    </a:lnTo>
                    <a:lnTo>
                      <a:pt x="1885" y="30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AB21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93" name="Google Shape;1316;p55">
                <a:extLst>
                  <a:ext uri="{FF2B5EF4-FFF2-40B4-BE49-F238E27FC236}">
                    <a16:creationId xmlns:a16="http://schemas.microsoft.com/office/drawing/2014/main" id="{57090862-8B6E-4F9F-8475-840ECE420539}"/>
                  </a:ext>
                </a:extLst>
              </p:cNvPr>
              <p:cNvSpPr/>
              <p:nvPr/>
            </p:nvSpPr>
            <p:spPr>
              <a:xfrm>
                <a:off x="8044508" y="2991170"/>
                <a:ext cx="102999" cy="1169978"/>
              </a:xfrm>
              <a:custGeom>
                <a:avLst/>
                <a:gdLst/>
                <a:ahLst/>
                <a:cxnLst/>
                <a:rect l="l" t="t" r="r" b="b"/>
                <a:pathLst>
                  <a:path w="1916" h="21764" extrusionOk="0">
                    <a:moveTo>
                      <a:pt x="1338" y="0"/>
                    </a:moveTo>
                    <a:lnTo>
                      <a:pt x="1" y="2007"/>
                    </a:lnTo>
                    <a:lnTo>
                      <a:pt x="548" y="21764"/>
                    </a:lnTo>
                    <a:lnTo>
                      <a:pt x="1916" y="20700"/>
                    </a:lnTo>
                    <a:lnTo>
                      <a:pt x="1338" y="0"/>
                    </a:lnTo>
                    <a:close/>
                  </a:path>
                </a:pathLst>
              </a:custGeom>
              <a:solidFill>
                <a:srgbClr val="F7982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94" name="Google Shape;1317;p55">
                <a:extLst>
                  <a:ext uri="{FF2B5EF4-FFF2-40B4-BE49-F238E27FC236}">
                    <a16:creationId xmlns:a16="http://schemas.microsoft.com/office/drawing/2014/main" id="{500CF988-79E9-4E74-B49E-A98E25F4ADBD}"/>
                  </a:ext>
                </a:extLst>
              </p:cNvPr>
              <p:cNvSpPr/>
              <p:nvPr/>
            </p:nvSpPr>
            <p:spPr>
              <a:xfrm>
                <a:off x="6222576" y="3184002"/>
                <a:ext cx="1697769" cy="176486"/>
              </a:xfrm>
              <a:custGeom>
                <a:avLst/>
                <a:gdLst/>
                <a:ahLst/>
                <a:cxnLst/>
                <a:rect l="l" t="t" r="r" b="b"/>
                <a:pathLst>
                  <a:path w="31582" h="3283" extrusionOk="0">
                    <a:moveTo>
                      <a:pt x="1" y="0"/>
                    </a:moveTo>
                    <a:lnTo>
                      <a:pt x="1" y="3283"/>
                    </a:lnTo>
                    <a:lnTo>
                      <a:pt x="31582" y="3283"/>
                    </a:lnTo>
                    <a:lnTo>
                      <a:pt x="31278" y="0"/>
                    </a:lnTo>
                    <a:close/>
                  </a:path>
                </a:pathLst>
              </a:custGeom>
              <a:solidFill>
                <a:srgbClr val="F7982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95" name="Google Shape;1318;p55">
                <a:extLst>
                  <a:ext uri="{FF2B5EF4-FFF2-40B4-BE49-F238E27FC236}">
                    <a16:creationId xmlns:a16="http://schemas.microsoft.com/office/drawing/2014/main" id="{F028B000-EF8D-4782-9B50-2E649AD113F5}"/>
                  </a:ext>
                </a:extLst>
              </p:cNvPr>
              <p:cNvSpPr/>
              <p:nvPr/>
            </p:nvSpPr>
            <p:spPr>
              <a:xfrm>
                <a:off x="7903983" y="2798338"/>
                <a:ext cx="254972" cy="562142"/>
              </a:xfrm>
              <a:custGeom>
                <a:avLst/>
                <a:gdLst/>
                <a:ahLst/>
                <a:cxnLst/>
                <a:rect l="l" t="t" r="r" b="b"/>
                <a:pathLst>
                  <a:path w="4743" h="10457" extrusionOk="0">
                    <a:moveTo>
                      <a:pt x="4743" y="1"/>
                    </a:moveTo>
                    <a:lnTo>
                      <a:pt x="1" y="7174"/>
                    </a:lnTo>
                    <a:lnTo>
                      <a:pt x="305" y="10457"/>
                    </a:lnTo>
                    <a:lnTo>
                      <a:pt x="4743" y="2767"/>
                    </a:lnTo>
                    <a:lnTo>
                      <a:pt x="4743" y="1"/>
                    </a:lnTo>
                    <a:close/>
                  </a:path>
                </a:pathLst>
              </a:custGeom>
              <a:solidFill>
                <a:srgbClr val="F7982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96" name="Google Shape;1319;p55">
                <a:extLst>
                  <a:ext uri="{FF2B5EF4-FFF2-40B4-BE49-F238E27FC236}">
                    <a16:creationId xmlns:a16="http://schemas.microsoft.com/office/drawing/2014/main" id="{AEA3C752-679E-496D-8D94-768872C75F53}"/>
                  </a:ext>
                </a:extLst>
              </p:cNvPr>
              <p:cNvSpPr/>
              <p:nvPr/>
            </p:nvSpPr>
            <p:spPr>
              <a:xfrm>
                <a:off x="6289559" y="3360438"/>
                <a:ext cx="158585" cy="1062141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19758" extrusionOk="0">
                    <a:moveTo>
                      <a:pt x="1" y="1"/>
                    </a:moveTo>
                    <a:lnTo>
                      <a:pt x="1065" y="19758"/>
                    </a:lnTo>
                    <a:lnTo>
                      <a:pt x="2949" y="19758"/>
                    </a:lnTo>
                    <a:lnTo>
                      <a:pt x="2372" y="1"/>
                    </a:lnTo>
                    <a:close/>
                  </a:path>
                </a:pathLst>
              </a:custGeom>
              <a:solidFill>
                <a:srgbClr val="FAB21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97" name="Google Shape;1320;p55">
                <a:extLst>
                  <a:ext uri="{FF2B5EF4-FFF2-40B4-BE49-F238E27FC236}">
                    <a16:creationId xmlns:a16="http://schemas.microsoft.com/office/drawing/2014/main" id="{5CA16848-F5E7-4F7C-9E2A-D65760CD0934}"/>
                  </a:ext>
                </a:extLst>
              </p:cNvPr>
              <p:cNvSpPr/>
              <p:nvPr/>
            </p:nvSpPr>
            <p:spPr>
              <a:xfrm>
                <a:off x="6417021" y="3360438"/>
                <a:ext cx="102999" cy="1062141"/>
              </a:xfrm>
              <a:custGeom>
                <a:avLst/>
                <a:gdLst/>
                <a:ahLst/>
                <a:cxnLst/>
                <a:rect l="l" t="t" r="r" b="b"/>
                <a:pathLst>
                  <a:path w="1916" h="19758" extrusionOk="0">
                    <a:moveTo>
                      <a:pt x="1" y="1"/>
                    </a:moveTo>
                    <a:lnTo>
                      <a:pt x="578" y="19758"/>
                    </a:lnTo>
                    <a:lnTo>
                      <a:pt x="1916" y="18725"/>
                    </a:lnTo>
                    <a:lnTo>
                      <a:pt x="1247" y="1"/>
                    </a:lnTo>
                    <a:close/>
                  </a:path>
                </a:pathLst>
              </a:custGeom>
              <a:solidFill>
                <a:srgbClr val="F7982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98" name="Google Shape;1321;p55">
                <a:extLst>
                  <a:ext uri="{FF2B5EF4-FFF2-40B4-BE49-F238E27FC236}">
                    <a16:creationId xmlns:a16="http://schemas.microsoft.com/office/drawing/2014/main" id="{905CCDCE-C71B-4A76-9544-DEECE0A7F759}"/>
                  </a:ext>
                </a:extLst>
              </p:cNvPr>
              <p:cNvSpPr/>
              <p:nvPr/>
            </p:nvSpPr>
            <p:spPr>
              <a:xfrm>
                <a:off x="7673574" y="3360438"/>
                <a:ext cx="158585" cy="1062141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19758" extrusionOk="0">
                    <a:moveTo>
                      <a:pt x="1" y="1"/>
                    </a:moveTo>
                    <a:lnTo>
                      <a:pt x="1065" y="19758"/>
                    </a:lnTo>
                    <a:lnTo>
                      <a:pt x="2949" y="19758"/>
                    </a:lnTo>
                    <a:lnTo>
                      <a:pt x="2372" y="1"/>
                    </a:lnTo>
                    <a:close/>
                  </a:path>
                </a:pathLst>
              </a:custGeom>
              <a:solidFill>
                <a:srgbClr val="FAB21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99" name="Google Shape;1322;p55">
                <a:extLst>
                  <a:ext uri="{FF2B5EF4-FFF2-40B4-BE49-F238E27FC236}">
                    <a16:creationId xmlns:a16="http://schemas.microsoft.com/office/drawing/2014/main" id="{3771B4F8-F610-4E19-BFB3-91468C946221}"/>
                  </a:ext>
                </a:extLst>
              </p:cNvPr>
              <p:cNvSpPr/>
              <p:nvPr/>
            </p:nvSpPr>
            <p:spPr>
              <a:xfrm>
                <a:off x="7801035" y="3360438"/>
                <a:ext cx="102999" cy="1062141"/>
              </a:xfrm>
              <a:custGeom>
                <a:avLst/>
                <a:gdLst/>
                <a:ahLst/>
                <a:cxnLst/>
                <a:rect l="l" t="t" r="r" b="b"/>
                <a:pathLst>
                  <a:path w="1916" h="19758" extrusionOk="0">
                    <a:moveTo>
                      <a:pt x="1" y="1"/>
                    </a:moveTo>
                    <a:lnTo>
                      <a:pt x="578" y="19758"/>
                    </a:lnTo>
                    <a:lnTo>
                      <a:pt x="1916" y="18725"/>
                    </a:lnTo>
                    <a:lnTo>
                      <a:pt x="1247" y="1"/>
                    </a:lnTo>
                    <a:close/>
                  </a:path>
                </a:pathLst>
              </a:custGeom>
              <a:solidFill>
                <a:srgbClr val="F7982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00" name="Google Shape;1323;p55">
                <a:extLst>
                  <a:ext uri="{FF2B5EF4-FFF2-40B4-BE49-F238E27FC236}">
                    <a16:creationId xmlns:a16="http://schemas.microsoft.com/office/drawing/2014/main" id="{53E0C9FD-DC45-4CC9-811D-92E3E16F4E02}"/>
                  </a:ext>
                </a:extLst>
              </p:cNvPr>
              <p:cNvSpPr/>
              <p:nvPr/>
            </p:nvSpPr>
            <p:spPr>
              <a:xfrm>
                <a:off x="6093502" y="3012405"/>
                <a:ext cx="472260" cy="171648"/>
              </a:xfrm>
              <a:custGeom>
                <a:avLst/>
                <a:gdLst/>
                <a:ahLst/>
                <a:cxnLst/>
                <a:rect l="l" t="t" r="r" b="b"/>
                <a:pathLst>
                  <a:path w="8785" h="3193" extrusionOk="0">
                    <a:moveTo>
                      <a:pt x="0" y="1"/>
                    </a:moveTo>
                    <a:lnTo>
                      <a:pt x="578" y="3192"/>
                    </a:lnTo>
                    <a:lnTo>
                      <a:pt x="8785" y="3192"/>
                    </a:lnTo>
                    <a:cubicBezTo>
                      <a:pt x="8055" y="2341"/>
                      <a:pt x="7295" y="943"/>
                      <a:pt x="6596" y="1"/>
                    </a:cubicBezTo>
                    <a:close/>
                  </a:path>
                </a:pathLst>
              </a:custGeom>
              <a:solidFill>
                <a:srgbClr val="FAB21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01" name="Google Shape;1324;p55">
                <a:extLst>
                  <a:ext uri="{FF2B5EF4-FFF2-40B4-BE49-F238E27FC236}">
                    <a16:creationId xmlns:a16="http://schemas.microsoft.com/office/drawing/2014/main" id="{21985A99-AA37-4185-A066-735CA496FDE1}"/>
                  </a:ext>
                </a:extLst>
              </p:cNvPr>
              <p:cNvSpPr/>
              <p:nvPr/>
            </p:nvSpPr>
            <p:spPr>
              <a:xfrm>
                <a:off x="6448093" y="3012405"/>
                <a:ext cx="251693" cy="171648"/>
              </a:xfrm>
              <a:custGeom>
                <a:avLst/>
                <a:gdLst/>
                <a:ahLst/>
                <a:cxnLst/>
                <a:rect l="l" t="t" r="r" b="b"/>
                <a:pathLst>
                  <a:path w="4682" h="3193" extrusionOk="0">
                    <a:moveTo>
                      <a:pt x="0" y="1"/>
                    </a:moveTo>
                    <a:cubicBezTo>
                      <a:pt x="699" y="943"/>
                      <a:pt x="1459" y="2341"/>
                      <a:pt x="2189" y="3192"/>
                    </a:cubicBezTo>
                    <a:lnTo>
                      <a:pt x="4681" y="3192"/>
                    </a:lnTo>
                    <a:cubicBezTo>
                      <a:pt x="3982" y="2280"/>
                      <a:pt x="3070" y="912"/>
                      <a:pt x="2341" y="1"/>
                    </a:cubicBezTo>
                    <a:close/>
                  </a:path>
                </a:pathLst>
              </a:custGeom>
              <a:solidFill>
                <a:srgbClr val="FFBB4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02" name="Google Shape;1325;p55">
                <a:extLst>
                  <a:ext uri="{FF2B5EF4-FFF2-40B4-BE49-F238E27FC236}">
                    <a16:creationId xmlns:a16="http://schemas.microsoft.com/office/drawing/2014/main" id="{F924C848-91A0-46E9-860C-6FE3CA8ABFD2}"/>
                  </a:ext>
                </a:extLst>
              </p:cNvPr>
              <p:cNvSpPr/>
              <p:nvPr/>
            </p:nvSpPr>
            <p:spPr>
              <a:xfrm>
                <a:off x="6573888" y="3012405"/>
                <a:ext cx="277819" cy="171648"/>
              </a:xfrm>
              <a:custGeom>
                <a:avLst/>
                <a:gdLst/>
                <a:ahLst/>
                <a:cxnLst/>
                <a:rect l="l" t="t" r="r" b="b"/>
                <a:pathLst>
                  <a:path w="5168" h="3193" extrusionOk="0">
                    <a:moveTo>
                      <a:pt x="1" y="1"/>
                    </a:moveTo>
                    <a:cubicBezTo>
                      <a:pt x="730" y="912"/>
                      <a:pt x="1672" y="2280"/>
                      <a:pt x="2341" y="3192"/>
                    </a:cubicBezTo>
                    <a:lnTo>
                      <a:pt x="5168" y="3192"/>
                    </a:lnTo>
                    <a:cubicBezTo>
                      <a:pt x="4682" y="2250"/>
                      <a:pt x="3861" y="912"/>
                      <a:pt x="3375" y="1"/>
                    </a:cubicBezTo>
                    <a:close/>
                  </a:path>
                </a:pathLst>
              </a:custGeom>
              <a:solidFill>
                <a:srgbClr val="FAB21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03" name="Google Shape;1326;p55">
                <a:extLst>
                  <a:ext uri="{FF2B5EF4-FFF2-40B4-BE49-F238E27FC236}">
                    <a16:creationId xmlns:a16="http://schemas.microsoft.com/office/drawing/2014/main" id="{00BB2F5C-1298-475D-8EEE-69AD0A42FB5B}"/>
                  </a:ext>
                </a:extLst>
              </p:cNvPr>
              <p:cNvSpPr/>
              <p:nvPr/>
            </p:nvSpPr>
            <p:spPr>
              <a:xfrm>
                <a:off x="6990571" y="3012405"/>
                <a:ext cx="936348" cy="171648"/>
              </a:xfrm>
              <a:custGeom>
                <a:avLst/>
                <a:gdLst/>
                <a:ahLst/>
                <a:cxnLst/>
                <a:rect l="l" t="t" r="r" b="b"/>
                <a:pathLst>
                  <a:path w="17418" h="3193" extrusionOk="0">
                    <a:moveTo>
                      <a:pt x="1" y="1"/>
                    </a:moveTo>
                    <a:cubicBezTo>
                      <a:pt x="487" y="973"/>
                      <a:pt x="1308" y="2250"/>
                      <a:pt x="1885" y="3192"/>
                    </a:cubicBezTo>
                    <a:lnTo>
                      <a:pt x="16992" y="3192"/>
                    </a:lnTo>
                    <a:lnTo>
                      <a:pt x="17417" y="1"/>
                    </a:lnTo>
                    <a:close/>
                  </a:path>
                </a:pathLst>
              </a:custGeom>
              <a:solidFill>
                <a:srgbClr val="FAB21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04" name="Google Shape;1327;p55">
                <a:extLst>
                  <a:ext uri="{FF2B5EF4-FFF2-40B4-BE49-F238E27FC236}">
                    <a16:creationId xmlns:a16="http://schemas.microsoft.com/office/drawing/2014/main" id="{B2D131C0-FF72-4E85-93F0-5369608DEF10}"/>
                  </a:ext>
                </a:extLst>
              </p:cNvPr>
              <p:cNvSpPr/>
              <p:nvPr/>
            </p:nvSpPr>
            <p:spPr>
              <a:xfrm>
                <a:off x="6755270" y="3012405"/>
                <a:ext cx="336683" cy="171648"/>
              </a:xfrm>
              <a:custGeom>
                <a:avLst/>
                <a:gdLst/>
                <a:ahLst/>
                <a:cxnLst/>
                <a:rect l="l" t="t" r="r" b="b"/>
                <a:pathLst>
                  <a:path w="6263" h="3193" extrusionOk="0">
                    <a:moveTo>
                      <a:pt x="1" y="1"/>
                    </a:moveTo>
                    <a:cubicBezTo>
                      <a:pt x="487" y="912"/>
                      <a:pt x="1308" y="2250"/>
                      <a:pt x="1794" y="3192"/>
                    </a:cubicBezTo>
                    <a:lnTo>
                      <a:pt x="6262" y="3192"/>
                    </a:lnTo>
                    <a:cubicBezTo>
                      <a:pt x="5685" y="2250"/>
                      <a:pt x="4864" y="973"/>
                      <a:pt x="4378" y="1"/>
                    </a:cubicBezTo>
                    <a:close/>
                  </a:path>
                </a:pathLst>
              </a:custGeom>
              <a:solidFill>
                <a:srgbClr val="FFBB4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05" name="Google Shape;1328;p55">
                <a:extLst>
                  <a:ext uri="{FF2B5EF4-FFF2-40B4-BE49-F238E27FC236}">
                    <a16:creationId xmlns:a16="http://schemas.microsoft.com/office/drawing/2014/main" id="{EBC18422-6ED8-4094-AD76-97983A44E465}"/>
                  </a:ext>
                </a:extLst>
              </p:cNvPr>
              <p:cNvSpPr/>
              <p:nvPr/>
            </p:nvSpPr>
            <p:spPr>
              <a:xfrm>
                <a:off x="6098394" y="2563037"/>
                <a:ext cx="2099714" cy="449413"/>
              </a:xfrm>
              <a:custGeom>
                <a:avLst/>
                <a:gdLst/>
                <a:ahLst/>
                <a:cxnLst/>
                <a:rect l="l" t="t" r="r" b="b"/>
                <a:pathLst>
                  <a:path w="39059" h="8360" extrusionOk="0">
                    <a:moveTo>
                      <a:pt x="8511" y="1"/>
                    </a:moveTo>
                    <a:lnTo>
                      <a:pt x="1" y="8360"/>
                    </a:lnTo>
                    <a:lnTo>
                      <a:pt x="34105" y="8360"/>
                    </a:lnTo>
                    <a:lnTo>
                      <a:pt x="39059" y="639"/>
                    </a:lnTo>
                    <a:lnTo>
                      <a:pt x="8511" y="1"/>
                    </a:lnTo>
                    <a:close/>
                  </a:path>
                </a:pathLst>
              </a:custGeom>
              <a:solidFill>
                <a:srgbClr val="FFCB7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06" name="Google Shape;1329;p55">
                <a:extLst>
                  <a:ext uri="{FF2B5EF4-FFF2-40B4-BE49-F238E27FC236}">
                    <a16:creationId xmlns:a16="http://schemas.microsoft.com/office/drawing/2014/main" id="{E1DB016E-7A9C-4649-B68D-751D2DC5BE5E}"/>
                  </a:ext>
                </a:extLst>
              </p:cNvPr>
              <p:cNvSpPr/>
              <p:nvPr/>
            </p:nvSpPr>
            <p:spPr>
              <a:xfrm>
                <a:off x="6967724" y="2590830"/>
                <a:ext cx="643800" cy="364422"/>
              </a:xfrm>
              <a:custGeom>
                <a:avLst/>
                <a:gdLst/>
                <a:ahLst/>
                <a:cxnLst/>
                <a:rect l="l" t="t" r="r" b="b"/>
                <a:pathLst>
                  <a:path w="11976" h="6779" extrusionOk="0">
                    <a:moveTo>
                      <a:pt x="10851" y="578"/>
                    </a:moveTo>
                    <a:cubicBezTo>
                      <a:pt x="11034" y="578"/>
                      <a:pt x="11186" y="700"/>
                      <a:pt x="11186" y="852"/>
                    </a:cubicBezTo>
                    <a:cubicBezTo>
                      <a:pt x="11186" y="1004"/>
                      <a:pt x="11034" y="1125"/>
                      <a:pt x="10851" y="1125"/>
                    </a:cubicBezTo>
                    <a:cubicBezTo>
                      <a:pt x="10669" y="1125"/>
                      <a:pt x="10517" y="1004"/>
                      <a:pt x="10517" y="852"/>
                    </a:cubicBezTo>
                    <a:cubicBezTo>
                      <a:pt x="10517" y="700"/>
                      <a:pt x="10639" y="578"/>
                      <a:pt x="10851" y="578"/>
                    </a:cubicBezTo>
                    <a:close/>
                    <a:moveTo>
                      <a:pt x="10183" y="2827"/>
                    </a:moveTo>
                    <a:cubicBezTo>
                      <a:pt x="10365" y="2827"/>
                      <a:pt x="10517" y="2949"/>
                      <a:pt x="10517" y="3101"/>
                    </a:cubicBezTo>
                    <a:cubicBezTo>
                      <a:pt x="10517" y="3253"/>
                      <a:pt x="10365" y="3374"/>
                      <a:pt x="10183" y="3374"/>
                    </a:cubicBezTo>
                    <a:cubicBezTo>
                      <a:pt x="10000" y="3374"/>
                      <a:pt x="9848" y="3253"/>
                      <a:pt x="9848" y="3101"/>
                    </a:cubicBezTo>
                    <a:cubicBezTo>
                      <a:pt x="9848" y="2949"/>
                      <a:pt x="10000" y="2827"/>
                      <a:pt x="10183" y="2827"/>
                    </a:cubicBezTo>
                    <a:close/>
                    <a:moveTo>
                      <a:pt x="9180" y="5563"/>
                    </a:moveTo>
                    <a:cubicBezTo>
                      <a:pt x="9392" y="5563"/>
                      <a:pt x="9514" y="5684"/>
                      <a:pt x="9514" y="5836"/>
                    </a:cubicBezTo>
                    <a:cubicBezTo>
                      <a:pt x="9514" y="5988"/>
                      <a:pt x="9362" y="6110"/>
                      <a:pt x="9180" y="6110"/>
                    </a:cubicBezTo>
                    <a:cubicBezTo>
                      <a:pt x="8997" y="6110"/>
                      <a:pt x="8845" y="5988"/>
                      <a:pt x="8845" y="5836"/>
                    </a:cubicBezTo>
                    <a:cubicBezTo>
                      <a:pt x="8845" y="5684"/>
                      <a:pt x="8997" y="5563"/>
                      <a:pt x="9180" y="5563"/>
                    </a:cubicBezTo>
                    <a:close/>
                    <a:moveTo>
                      <a:pt x="3131" y="1"/>
                    </a:moveTo>
                    <a:lnTo>
                      <a:pt x="0" y="6779"/>
                    </a:lnTo>
                    <a:lnTo>
                      <a:pt x="9848" y="6779"/>
                    </a:lnTo>
                    <a:lnTo>
                      <a:pt x="11976" y="1"/>
                    </a:ln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07" name="Google Shape;1330;p55">
                <a:extLst>
                  <a:ext uri="{FF2B5EF4-FFF2-40B4-BE49-F238E27FC236}">
                    <a16:creationId xmlns:a16="http://schemas.microsoft.com/office/drawing/2014/main" id="{390835EA-6073-4747-A699-ABC51A16C080}"/>
                  </a:ext>
                </a:extLst>
              </p:cNvPr>
              <p:cNvSpPr/>
              <p:nvPr/>
            </p:nvSpPr>
            <p:spPr>
              <a:xfrm>
                <a:off x="7401394" y="2602603"/>
                <a:ext cx="111439" cy="332759"/>
              </a:xfrm>
              <a:custGeom>
                <a:avLst/>
                <a:gdLst/>
                <a:ahLst/>
                <a:cxnLst/>
                <a:rect l="l" t="t" r="r" b="b"/>
                <a:pathLst>
                  <a:path w="2073" h="6190" extrusionOk="0">
                    <a:moveTo>
                      <a:pt x="1983" y="0"/>
                    </a:moveTo>
                    <a:cubicBezTo>
                      <a:pt x="1950" y="0"/>
                      <a:pt x="1916" y="17"/>
                      <a:pt x="1903" y="55"/>
                    </a:cubicBezTo>
                    <a:cubicBezTo>
                      <a:pt x="1143" y="2000"/>
                      <a:pt x="535" y="4098"/>
                      <a:pt x="18" y="6104"/>
                    </a:cubicBezTo>
                    <a:cubicBezTo>
                      <a:pt x="1" y="6157"/>
                      <a:pt x="34" y="6189"/>
                      <a:pt x="72" y="6189"/>
                    </a:cubicBezTo>
                    <a:cubicBezTo>
                      <a:pt x="98" y="6189"/>
                      <a:pt x="127" y="6172"/>
                      <a:pt x="140" y="6134"/>
                    </a:cubicBezTo>
                    <a:cubicBezTo>
                      <a:pt x="900" y="4219"/>
                      <a:pt x="1568" y="2122"/>
                      <a:pt x="2055" y="85"/>
                    </a:cubicBezTo>
                    <a:cubicBezTo>
                      <a:pt x="2072" y="32"/>
                      <a:pt x="2029" y="0"/>
                      <a:pt x="1983" y="0"/>
                    </a:cubicBez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08" name="Google Shape;1331;p55">
                <a:extLst>
                  <a:ext uri="{FF2B5EF4-FFF2-40B4-BE49-F238E27FC236}">
                    <a16:creationId xmlns:a16="http://schemas.microsoft.com/office/drawing/2014/main" id="{D69265D3-0F64-4DA5-8558-B0B847B0CA77}"/>
                  </a:ext>
                </a:extLst>
              </p:cNvPr>
              <p:cNvSpPr/>
              <p:nvPr/>
            </p:nvSpPr>
            <p:spPr>
              <a:xfrm>
                <a:off x="7033040" y="2843818"/>
                <a:ext cx="444521" cy="19514"/>
              </a:xfrm>
              <a:custGeom>
                <a:avLst/>
                <a:gdLst/>
                <a:ahLst/>
                <a:cxnLst/>
                <a:rect l="l" t="t" r="r" b="b"/>
                <a:pathLst>
                  <a:path w="8269" h="363" extrusionOk="0">
                    <a:moveTo>
                      <a:pt x="5181" y="0"/>
                    </a:moveTo>
                    <a:cubicBezTo>
                      <a:pt x="3355" y="0"/>
                      <a:pt x="1369" y="52"/>
                      <a:pt x="92" y="127"/>
                    </a:cubicBezTo>
                    <a:cubicBezTo>
                      <a:pt x="1" y="127"/>
                      <a:pt x="1" y="249"/>
                      <a:pt x="92" y="249"/>
                    </a:cubicBezTo>
                    <a:cubicBezTo>
                      <a:pt x="1126" y="325"/>
                      <a:pt x="2630" y="363"/>
                      <a:pt x="4135" y="363"/>
                    </a:cubicBezTo>
                    <a:cubicBezTo>
                      <a:pt x="5639" y="363"/>
                      <a:pt x="7144" y="325"/>
                      <a:pt x="8177" y="249"/>
                    </a:cubicBezTo>
                    <a:cubicBezTo>
                      <a:pt x="8269" y="219"/>
                      <a:pt x="8269" y="97"/>
                      <a:pt x="8177" y="67"/>
                    </a:cubicBezTo>
                    <a:cubicBezTo>
                      <a:pt x="7376" y="20"/>
                      <a:pt x="6309" y="0"/>
                      <a:pt x="5181" y="0"/>
                    </a:cubicBezTo>
                    <a:close/>
                  </a:path>
                </a:pathLst>
              </a:custGeom>
              <a:solidFill>
                <a:srgbClr val="7ACFE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09" name="Google Shape;1332;p55">
                <a:extLst>
                  <a:ext uri="{FF2B5EF4-FFF2-40B4-BE49-F238E27FC236}">
                    <a16:creationId xmlns:a16="http://schemas.microsoft.com/office/drawing/2014/main" id="{5DB521BA-28E4-41CB-9DDD-DFCE7D1EAAE4}"/>
                  </a:ext>
                </a:extLst>
              </p:cNvPr>
              <p:cNvSpPr/>
              <p:nvPr/>
            </p:nvSpPr>
            <p:spPr>
              <a:xfrm>
                <a:off x="7047770" y="2781620"/>
                <a:ext cx="446133" cy="18224"/>
              </a:xfrm>
              <a:custGeom>
                <a:avLst/>
                <a:gdLst/>
                <a:ahLst/>
                <a:cxnLst/>
                <a:rect l="l" t="t" r="r" b="b"/>
                <a:pathLst>
                  <a:path w="8299" h="339" extrusionOk="0">
                    <a:moveTo>
                      <a:pt x="5020" y="1"/>
                    </a:moveTo>
                    <a:cubicBezTo>
                      <a:pt x="3239" y="1"/>
                      <a:pt x="1332" y="44"/>
                      <a:pt x="92" y="99"/>
                    </a:cubicBezTo>
                    <a:cubicBezTo>
                      <a:pt x="0" y="99"/>
                      <a:pt x="0" y="251"/>
                      <a:pt x="92" y="251"/>
                    </a:cubicBezTo>
                    <a:cubicBezTo>
                      <a:pt x="1067" y="308"/>
                      <a:pt x="2463" y="339"/>
                      <a:pt x="3883" y="339"/>
                    </a:cubicBezTo>
                    <a:cubicBezTo>
                      <a:pt x="5470" y="339"/>
                      <a:pt x="7086" y="301"/>
                      <a:pt x="8177" y="221"/>
                    </a:cubicBezTo>
                    <a:cubicBezTo>
                      <a:pt x="8298" y="221"/>
                      <a:pt x="8268" y="69"/>
                      <a:pt x="8177" y="69"/>
                    </a:cubicBezTo>
                    <a:cubicBezTo>
                      <a:pt x="7338" y="20"/>
                      <a:pt x="6207" y="1"/>
                      <a:pt x="5020" y="1"/>
                    </a:cubicBezTo>
                    <a:close/>
                  </a:path>
                </a:pathLst>
              </a:custGeom>
              <a:solidFill>
                <a:srgbClr val="7ACFE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10" name="Google Shape;1333;p55">
                <a:extLst>
                  <a:ext uri="{FF2B5EF4-FFF2-40B4-BE49-F238E27FC236}">
                    <a16:creationId xmlns:a16="http://schemas.microsoft.com/office/drawing/2014/main" id="{A620E16C-D2C5-47CD-964A-FBC35FC2F9E2}"/>
                  </a:ext>
                </a:extLst>
              </p:cNvPr>
              <p:cNvSpPr/>
              <p:nvPr/>
            </p:nvSpPr>
            <p:spPr>
              <a:xfrm>
                <a:off x="7090240" y="2729420"/>
                <a:ext cx="415115" cy="17579"/>
              </a:xfrm>
              <a:custGeom>
                <a:avLst/>
                <a:gdLst/>
                <a:ahLst/>
                <a:cxnLst/>
                <a:rect l="l" t="t" r="r" b="b"/>
                <a:pathLst>
                  <a:path w="7722" h="327" extrusionOk="0">
                    <a:moveTo>
                      <a:pt x="4830" y="1"/>
                    </a:moveTo>
                    <a:cubicBezTo>
                      <a:pt x="3132" y="1"/>
                      <a:pt x="1275" y="53"/>
                      <a:pt x="92" y="128"/>
                    </a:cubicBezTo>
                    <a:cubicBezTo>
                      <a:pt x="1" y="128"/>
                      <a:pt x="1" y="249"/>
                      <a:pt x="92" y="249"/>
                    </a:cubicBezTo>
                    <a:cubicBezTo>
                      <a:pt x="932" y="303"/>
                      <a:pt x="2110" y="327"/>
                      <a:pt x="3330" y="327"/>
                    </a:cubicBezTo>
                    <a:cubicBezTo>
                      <a:pt x="4893" y="327"/>
                      <a:pt x="6524" y="287"/>
                      <a:pt x="7600" y="219"/>
                    </a:cubicBezTo>
                    <a:cubicBezTo>
                      <a:pt x="7721" y="189"/>
                      <a:pt x="7691" y="67"/>
                      <a:pt x="7600" y="67"/>
                    </a:cubicBezTo>
                    <a:cubicBezTo>
                      <a:pt x="6868" y="20"/>
                      <a:pt x="5880" y="1"/>
                      <a:pt x="4830" y="1"/>
                    </a:cubicBezTo>
                    <a:close/>
                  </a:path>
                </a:pathLst>
              </a:custGeom>
              <a:solidFill>
                <a:srgbClr val="7ACFE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11" name="Google Shape;1334;p55">
                <a:extLst>
                  <a:ext uri="{FF2B5EF4-FFF2-40B4-BE49-F238E27FC236}">
                    <a16:creationId xmlns:a16="http://schemas.microsoft.com/office/drawing/2014/main" id="{D3767E9E-7988-4CD9-8D06-C1E8249ECE49}"/>
                  </a:ext>
                </a:extLst>
              </p:cNvPr>
              <p:cNvSpPr/>
              <p:nvPr/>
            </p:nvSpPr>
            <p:spPr>
              <a:xfrm>
                <a:off x="7098411" y="2679209"/>
                <a:ext cx="415115" cy="17686"/>
              </a:xfrm>
              <a:custGeom>
                <a:avLst/>
                <a:gdLst/>
                <a:ahLst/>
                <a:cxnLst/>
                <a:rect l="l" t="t" r="r" b="b"/>
                <a:pathLst>
                  <a:path w="7722" h="329" extrusionOk="0">
                    <a:moveTo>
                      <a:pt x="5146" y="0"/>
                    </a:moveTo>
                    <a:cubicBezTo>
                      <a:pt x="3368" y="0"/>
                      <a:pt x="1365" y="60"/>
                      <a:pt x="92" y="119"/>
                    </a:cubicBezTo>
                    <a:cubicBezTo>
                      <a:pt x="1" y="119"/>
                      <a:pt x="1" y="241"/>
                      <a:pt x="92" y="241"/>
                    </a:cubicBezTo>
                    <a:cubicBezTo>
                      <a:pt x="1010" y="298"/>
                      <a:pt x="2308" y="329"/>
                      <a:pt x="3627" y="329"/>
                    </a:cubicBezTo>
                    <a:cubicBezTo>
                      <a:pt x="5102" y="329"/>
                      <a:pt x="6603" y="291"/>
                      <a:pt x="7630" y="211"/>
                    </a:cubicBezTo>
                    <a:cubicBezTo>
                      <a:pt x="7721" y="211"/>
                      <a:pt x="7721" y="59"/>
                      <a:pt x="7630" y="59"/>
                    </a:cubicBezTo>
                    <a:cubicBezTo>
                      <a:pt x="6958" y="17"/>
                      <a:pt x="6083" y="0"/>
                      <a:pt x="5146" y="0"/>
                    </a:cubicBezTo>
                    <a:close/>
                  </a:path>
                </a:pathLst>
              </a:custGeom>
              <a:solidFill>
                <a:srgbClr val="7ACFE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12" name="Google Shape;1335;p55">
                <a:extLst>
                  <a:ext uri="{FF2B5EF4-FFF2-40B4-BE49-F238E27FC236}">
                    <a16:creationId xmlns:a16="http://schemas.microsoft.com/office/drawing/2014/main" id="{EA0103FC-63E4-43FB-A250-10596B4657EA}"/>
                  </a:ext>
                </a:extLst>
              </p:cNvPr>
              <p:cNvSpPr/>
              <p:nvPr/>
            </p:nvSpPr>
            <p:spPr>
              <a:xfrm>
                <a:off x="7114753" y="2628139"/>
                <a:ext cx="415115" cy="17579"/>
              </a:xfrm>
              <a:custGeom>
                <a:avLst/>
                <a:gdLst/>
                <a:ahLst/>
                <a:cxnLst/>
                <a:rect l="l" t="t" r="r" b="b"/>
                <a:pathLst>
                  <a:path w="7722" h="327" extrusionOk="0">
                    <a:moveTo>
                      <a:pt x="4830" y="0"/>
                    </a:moveTo>
                    <a:cubicBezTo>
                      <a:pt x="3132" y="0"/>
                      <a:pt x="1275" y="52"/>
                      <a:pt x="92" y="127"/>
                    </a:cubicBezTo>
                    <a:cubicBezTo>
                      <a:pt x="1" y="127"/>
                      <a:pt x="1" y="249"/>
                      <a:pt x="92" y="249"/>
                    </a:cubicBezTo>
                    <a:cubicBezTo>
                      <a:pt x="931" y="302"/>
                      <a:pt x="2110" y="326"/>
                      <a:pt x="3330" y="326"/>
                    </a:cubicBezTo>
                    <a:cubicBezTo>
                      <a:pt x="4893" y="326"/>
                      <a:pt x="6524" y="287"/>
                      <a:pt x="7600" y="218"/>
                    </a:cubicBezTo>
                    <a:cubicBezTo>
                      <a:pt x="7721" y="188"/>
                      <a:pt x="7691" y="66"/>
                      <a:pt x="7600" y="66"/>
                    </a:cubicBezTo>
                    <a:cubicBezTo>
                      <a:pt x="6868" y="20"/>
                      <a:pt x="5880" y="0"/>
                      <a:pt x="4830" y="0"/>
                    </a:cubicBezTo>
                    <a:close/>
                  </a:path>
                </a:pathLst>
              </a:custGeom>
              <a:solidFill>
                <a:srgbClr val="7ACFE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13" name="Google Shape;1336;p55">
                <a:extLst>
                  <a:ext uri="{FF2B5EF4-FFF2-40B4-BE49-F238E27FC236}">
                    <a16:creationId xmlns:a16="http://schemas.microsoft.com/office/drawing/2014/main" id="{D67B2983-5FBF-49AE-985A-9A55F2AD4A4F}"/>
                  </a:ext>
                </a:extLst>
              </p:cNvPr>
              <p:cNvSpPr/>
              <p:nvPr/>
            </p:nvSpPr>
            <p:spPr>
              <a:xfrm>
                <a:off x="6162098" y="2700337"/>
                <a:ext cx="822974" cy="310503"/>
              </a:xfrm>
              <a:custGeom>
                <a:avLst/>
                <a:gdLst/>
                <a:ahLst/>
                <a:cxnLst/>
                <a:rect l="l" t="t" r="r" b="b"/>
                <a:pathLst>
                  <a:path w="15309" h="5776" extrusionOk="0">
                    <a:moveTo>
                      <a:pt x="4864" y="0"/>
                    </a:moveTo>
                    <a:cubicBezTo>
                      <a:pt x="4104" y="1672"/>
                      <a:pt x="1" y="4377"/>
                      <a:pt x="1" y="4377"/>
                    </a:cubicBezTo>
                    <a:lnTo>
                      <a:pt x="9576" y="5775"/>
                    </a:lnTo>
                    <a:cubicBezTo>
                      <a:pt x="10062" y="5410"/>
                      <a:pt x="14257" y="3647"/>
                      <a:pt x="14895" y="2219"/>
                    </a:cubicBezTo>
                    <a:cubicBezTo>
                      <a:pt x="15309" y="1273"/>
                      <a:pt x="14265" y="1106"/>
                      <a:pt x="13480" y="1106"/>
                    </a:cubicBezTo>
                    <a:cubicBezTo>
                      <a:pt x="13055" y="1106"/>
                      <a:pt x="12706" y="1155"/>
                      <a:pt x="12706" y="1155"/>
                    </a:cubicBezTo>
                    <a:lnTo>
                      <a:pt x="4864" y="0"/>
                    </a:lnTo>
                    <a:close/>
                  </a:path>
                </a:pathLst>
              </a:custGeom>
              <a:solidFill>
                <a:srgbClr val="3B328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14" name="Google Shape;1337;p55">
                <a:extLst>
                  <a:ext uri="{FF2B5EF4-FFF2-40B4-BE49-F238E27FC236}">
                    <a16:creationId xmlns:a16="http://schemas.microsoft.com/office/drawing/2014/main" id="{CD256343-B312-48C1-BD4C-0B5DFE67FCF3}"/>
                  </a:ext>
                </a:extLst>
              </p:cNvPr>
              <p:cNvSpPr/>
              <p:nvPr/>
            </p:nvSpPr>
            <p:spPr>
              <a:xfrm>
                <a:off x="6209513" y="2698670"/>
                <a:ext cx="743520" cy="272927"/>
              </a:xfrm>
              <a:custGeom>
                <a:avLst/>
                <a:gdLst/>
                <a:ahLst/>
                <a:cxnLst/>
                <a:rect l="l" t="t" r="r" b="b"/>
                <a:pathLst>
                  <a:path w="13831" h="5077" extrusionOk="0">
                    <a:moveTo>
                      <a:pt x="3982" y="1"/>
                    </a:moveTo>
                    <a:lnTo>
                      <a:pt x="0" y="3709"/>
                    </a:lnTo>
                    <a:lnTo>
                      <a:pt x="9271" y="5077"/>
                    </a:lnTo>
                    <a:cubicBezTo>
                      <a:pt x="11490" y="4560"/>
                      <a:pt x="13830" y="2189"/>
                      <a:pt x="13830" y="2189"/>
                    </a:cubicBezTo>
                    <a:lnTo>
                      <a:pt x="11824" y="1642"/>
                    </a:lnTo>
                    <a:lnTo>
                      <a:pt x="3982" y="1"/>
                    </a:ln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15" name="Google Shape;1338;p55">
                <a:extLst>
                  <a:ext uri="{FF2B5EF4-FFF2-40B4-BE49-F238E27FC236}">
                    <a16:creationId xmlns:a16="http://schemas.microsoft.com/office/drawing/2014/main" id="{E72EF42A-6520-441B-9124-0A09A0F2CBB0}"/>
                  </a:ext>
                </a:extLst>
              </p:cNvPr>
              <p:cNvSpPr/>
              <p:nvPr/>
            </p:nvSpPr>
            <p:spPr>
              <a:xfrm>
                <a:off x="6201342" y="2672543"/>
                <a:ext cx="743520" cy="272927"/>
              </a:xfrm>
              <a:custGeom>
                <a:avLst/>
                <a:gdLst/>
                <a:ahLst/>
                <a:cxnLst/>
                <a:rect l="l" t="t" r="r" b="b"/>
                <a:pathLst>
                  <a:path w="13831" h="5077" extrusionOk="0">
                    <a:moveTo>
                      <a:pt x="4013" y="0"/>
                    </a:moveTo>
                    <a:lnTo>
                      <a:pt x="0" y="3678"/>
                    </a:lnTo>
                    <a:lnTo>
                      <a:pt x="9271" y="5076"/>
                    </a:lnTo>
                    <a:cubicBezTo>
                      <a:pt x="11490" y="4560"/>
                      <a:pt x="13831" y="2158"/>
                      <a:pt x="13831" y="2158"/>
                    </a:cubicBezTo>
                    <a:lnTo>
                      <a:pt x="11824" y="1642"/>
                    </a:lnTo>
                    <a:lnTo>
                      <a:pt x="4013" y="0"/>
                    </a:ln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16" name="Google Shape;1339;p55">
                <a:extLst>
                  <a:ext uri="{FF2B5EF4-FFF2-40B4-BE49-F238E27FC236}">
                    <a16:creationId xmlns:a16="http://schemas.microsoft.com/office/drawing/2014/main" id="{820EE2BB-E76C-4E48-A94D-C30202619AAD}"/>
                  </a:ext>
                </a:extLst>
              </p:cNvPr>
              <p:cNvSpPr/>
              <p:nvPr/>
            </p:nvSpPr>
            <p:spPr>
              <a:xfrm>
                <a:off x="6165377" y="2651094"/>
                <a:ext cx="803997" cy="273142"/>
              </a:xfrm>
              <a:custGeom>
                <a:avLst/>
                <a:gdLst/>
                <a:ahLst/>
                <a:cxnLst/>
                <a:rect l="l" t="t" r="r" b="b"/>
                <a:pathLst>
                  <a:path w="14956" h="5081" extrusionOk="0">
                    <a:moveTo>
                      <a:pt x="6080" y="1"/>
                    </a:moveTo>
                    <a:cubicBezTo>
                      <a:pt x="5717" y="1"/>
                      <a:pt x="5440" y="29"/>
                      <a:pt x="5290" y="95"/>
                    </a:cubicBezTo>
                    <a:cubicBezTo>
                      <a:pt x="4135" y="582"/>
                      <a:pt x="1" y="3652"/>
                      <a:pt x="1" y="3652"/>
                    </a:cubicBezTo>
                    <a:lnTo>
                      <a:pt x="9697" y="5080"/>
                    </a:lnTo>
                    <a:cubicBezTo>
                      <a:pt x="10123" y="4807"/>
                      <a:pt x="14074" y="3013"/>
                      <a:pt x="14500" y="2041"/>
                    </a:cubicBezTo>
                    <a:cubicBezTo>
                      <a:pt x="14955" y="1098"/>
                      <a:pt x="13314" y="977"/>
                      <a:pt x="13314" y="977"/>
                    </a:cubicBezTo>
                    <a:cubicBezTo>
                      <a:pt x="13314" y="977"/>
                      <a:pt x="8211" y="1"/>
                      <a:pt x="6080" y="1"/>
                    </a:cubicBezTo>
                    <a:close/>
                  </a:path>
                </a:pathLst>
              </a:custGeom>
              <a:solidFill>
                <a:srgbClr val="635BA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17" name="Google Shape;1340;p55">
                <a:extLst>
                  <a:ext uri="{FF2B5EF4-FFF2-40B4-BE49-F238E27FC236}">
                    <a16:creationId xmlns:a16="http://schemas.microsoft.com/office/drawing/2014/main" id="{E19082C9-F87A-471B-A09D-D0D8DA58BE63}"/>
                  </a:ext>
                </a:extLst>
              </p:cNvPr>
              <p:cNvSpPr/>
              <p:nvPr/>
            </p:nvSpPr>
            <p:spPr>
              <a:xfrm>
                <a:off x="6135971" y="2847366"/>
                <a:ext cx="576872" cy="163477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3041" extrusionOk="0">
                    <a:moveTo>
                      <a:pt x="548" y="1"/>
                    </a:moveTo>
                    <a:cubicBezTo>
                      <a:pt x="1" y="1308"/>
                      <a:pt x="487" y="1642"/>
                      <a:pt x="487" y="1642"/>
                    </a:cubicBezTo>
                    <a:lnTo>
                      <a:pt x="10062" y="3040"/>
                    </a:lnTo>
                    <a:cubicBezTo>
                      <a:pt x="10730" y="2584"/>
                      <a:pt x="10244" y="1429"/>
                      <a:pt x="10244" y="1429"/>
                    </a:cubicBezTo>
                    <a:lnTo>
                      <a:pt x="548" y="1"/>
                    </a:lnTo>
                    <a:close/>
                  </a:path>
                </a:pathLst>
              </a:custGeom>
              <a:solidFill>
                <a:srgbClr val="3B328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18" name="Google Shape;1341;p55">
                <a:extLst>
                  <a:ext uri="{FF2B5EF4-FFF2-40B4-BE49-F238E27FC236}">
                    <a16:creationId xmlns:a16="http://schemas.microsoft.com/office/drawing/2014/main" id="{D06E0BDE-C32C-4936-AE61-AEB3BD0A656A}"/>
                  </a:ext>
                </a:extLst>
              </p:cNvPr>
              <p:cNvSpPr/>
              <p:nvPr/>
            </p:nvSpPr>
            <p:spPr>
              <a:xfrm>
                <a:off x="6577168" y="2644750"/>
                <a:ext cx="305611" cy="382431"/>
              </a:xfrm>
              <a:custGeom>
                <a:avLst/>
                <a:gdLst/>
                <a:ahLst/>
                <a:cxnLst/>
                <a:rect l="l" t="t" r="r" b="b"/>
                <a:pathLst>
                  <a:path w="5685" h="7114" extrusionOk="0">
                    <a:moveTo>
                      <a:pt x="1429" y="1"/>
                    </a:moveTo>
                    <a:lnTo>
                      <a:pt x="0" y="730"/>
                    </a:lnTo>
                    <a:lnTo>
                      <a:pt x="4256" y="7113"/>
                    </a:lnTo>
                    <a:lnTo>
                      <a:pt x="5684" y="6384"/>
                    </a:lnTo>
                    <a:lnTo>
                      <a:pt x="5654" y="6353"/>
                    </a:lnTo>
                    <a:lnTo>
                      <a:pt x="5472" y="6444"/>
                    </a:lnTo>
                    <a:cubicBezTo>
                      <a:pt x="5472" y="6444"/>
                      <a:pt x="5441" y="6444"/>
                      <a:pt x="5441" y="6414"/>
                    </a:cubicBezTo>
                    <a:lnTo>
                      <a:pt x="5654" y="6323"/>
                    </a:lnTo>
                    <a:lnTo>
                      <a:pt x="5563" y="6201"/>
                    </a:lnTo>
                    <a:lnTo>
                      <a:pt x="5381" y="6292"/>
                    </a:lnTo>
                    <a:lnTo>
                      <a:pt x="5350" y="6292"/>
                    </a:lnTo>
                    <a:cubicBezTo>
                      <a:pt x="5350" y="6262"/>
                      <a:pt x="5350" y="6262"/>
                      <a:pt x="5350" y="6262"/>
                    </a:cubicBezTo>
                    <a:lnTo>
                      <a:pt x="5532" y="6171"/>
                    </a:lnTo>
                    <a:lnTo>
                      <a:pt x="5472" y="6049"/>
                    </a:lnTo>
                    <a:lnTo>
                      <a:pt x="5289" y="6140"/>
                    </a:lnTo>
                    <a:lnTo>
                      <a:pt x="5259" y="6140"/>
                    </a:lnTo>
                    <a:cubicBezTo>
                      <a:pt x="5229" y="6110"/>
                      <a:pt x="5259" y="6110"/>
                      <a:pt x="5259" y="6110"/>
                    </a:cubicBezTo>
                    <a:lnTo>
                      <a:pt x="5441" y="6019"/>
                    </a:lnTo>
                    <a:lnTo>
                      <a:pt x="5381" y="5928"/>
                    </a:lnTo>
                    <a:lnTo>
                      <a:pt x="5107" y="6049"/>
                    </a:lnTo>
                    <a:cubicBezTo>
                      <a:pt x="5077" y="6049"/>
                      <a:pt x="5046" y="6049"/>
                      <a:pt x="5016" y="6019"/>
                    </a:cubicBezTo>
                    <a:cubicBezTo>
                      <a:pt x="5016" y="6019"/>
                      <a:pt x="5016" y="5989"/>
                      <a:pt x="5046" y="5958"/>
                    </a:cubicBezTo>
                    <a:lnTo>
                      <a:pt x="5320" y="5837"/>
                    </a:lnTo>
                    <a:lnTo>
                      <a:pt x="5259" y="5715"/>
                    </a:lnTo>
                    <a:lnTo>
                      <a:pt x="5046" y="5806"/>
                    </a:lnTo>
                    <a:lnTo>
                      <a:pt x="5016" y="5806"/>
                    </a:lnTo>
                    <a:cubicBezTo>
                      <a:pt x="5016" y="5776"/>
                      <a:pt x="5016" y="5776"/>
                      <a:pt x="5046" y="5776"/>
                    </a:cubicBezTo>
                    <a:lnTo>
                      <a:pt x="5229" y="5685"/>
                    </a:lnTo>
                    <a:lnTo>
                      <a:pt x="5168" y="5593"/>
                    </a:lnTo>
                    <a:lnTo>
                      <a:pt x="4985" y="5685"/>
                    </a:lnTo>
                    <a:cubicBezTo>
                      <a:pt x="4955" y="5685"/>
                      <a:pt x="4955" y="5685"/>
                      <a:pt x="4955" y="5654"/>
                    </a:cubicBezTo>
                    <a:lnTo>
                      <a:pt x="5137" y="5563"/>
                    </a:lnTo>
                    <a:lnTo>
                      <a:pt x="5077" y="5441"/>
                    </a:lnTo>
                    <a:lnTo>
                      <a:pt x="4894" y="5533"/>
                    </a:lnTo>
                    <a:lnTo>
                      <a:pt x="4864" y="5533"/>
                    </a:lnTo>
                    <a:cubicBezTo>
                      <a:pt x="4833" y="5533"/>
                      <a:pt x="4833" y="5502"/>
                      <a:pt x="4864" y="5502"/>
                    </a:cubicBezTo>
                    <a:lnTo>
                      <a:pt x="5046" y="5411"/>
                    </a:lnTo>
                    <a:lnTo>
                      <a:pt x="4955" y="5289"/>
                    </a:lnTo>
                    <a:lnTo>
                      <a:pt x="4773" y="5381"/>
                    </a:lnTo>
                    <a:lnTo>
                      <a:pt x="4742" y="5381"/>
                    </a:lnTo>
                    <a:cubicBezTo>
                      <a:pt x="4742" y="5381"/>
                      <a:pt x="4742" y="5350"/>
                      <a:pt x="4773" y="5350"/>
                    </a:cubicBezTo>
                    <a:lnTo>
                      <a:pt x="4955" y="5259"/>
                    </a:lnTo>
                    <a:lnTo>
                      <a:pt x="4864" y="5168"/>
                    </a:lnTo>
                    <a:lnTo>
                      <a:pt x="4681" y="5229"/>
                    </a:lnTo>
                    <a:cubicBezTo>
                      <a:pt x="4681" y="5239"/>
                      <a:pt x="4678" y="5242"/>
                      <a:pt x="4674" y="5242"/>
                    </a:cubicBezTo>
                    <a:cubicBezTo>
                      <a:pt x="4665" y="5242"/>
                      <a:pt x="4651" y="5229"/>
                      <a:pt x="4651" y="5229"/>
                    </a:cubicBezTo>
                    <a:cubicBezTo>
                      <a:pt x="4651" y="5229"/>
                      <a:pt x="4651" y="5198"/>
                      <a:pt x="4651" y="5198"/>
                    </a:cubicBezTo>
                    <a:lnTo>
                      <a:pt x="4833" y="5137"/>
                    </a:lnTo>
                    <a:lnTo>
                      <a:pt x="4773" y="5016"/>
                    </a:lnTo>
                    <a:lnTo>
                      <a:pt x="4499" y="5137"/>
                    </a:lnTo>
                    <a:cubicBezTo>
                      <a:pt x="4484" y="5153"/>
                      <a:pt x="4469" y="5160"/>
                      <a:pt x="4453" y="5160"/>
                    </a:cubicBezTo>
                    <a:cubicBezTo>
                      <a:pt x="4438" y="5160"/>
                      <a:pt x="4423" y="5153"/>
                      <a:pt x="4408" y="5137"/>
                    </a:cubicBezTo>
                    <a:cubicBezTo>
                      <a:pt x="4408" y="5107"/>
                      <a:pt x="4408" y="5077"/>
                      <a:pt x="4438" y="5077"/>
                    </a:cubicBezTo>
                    <a:lnTo>
                      <a:pt x="4712" y="4955"/>
                    </a:lnTo>
                    <a:lnTo>
                      <a:pt x="4651" y="4833"/>
                    </a:lnTo>
                    <a:lnTo>
                      <a:pt x="4469" y="4925"/>
                    </a:lnTo>
                    <a:cubicBezTo>
                      <a:pt x="4438" y="4925"/>
                      <a:pt x="4438" y="4925"/>
                      <a:pt x="4438" y="4894"/>
                    </a:cubicBezTo>
                    <a:lnTo>
                      <a:pt x="4621" y="4803"/>
                    </a:lnTo>
                    <a:lnTo>
                      <a:pt x="4560" y="4712"/>
                    </a:lnTo>
                    <a:lnTo>
                      <a:pt x="4377" y="4773"/>
                    </a:lnTo>
                    <a:cubicBezTo>
                      <a:pt x="4367" y="4783"/>
                      <a:pt x="4361" y="4786"/>
                      <a:pt x="4356" y="4786"/>
                    </a:cubicBezTo>
                    <a:cubicBezTo>
                      <a:pt x="4347" y="4786"/>
                      <a:pt x="4347" y="4773"/>
                      <a:pt x="4347" y="4773"/>
                    </a:cubicBezTo>
                    <a:cubicBezTo>
                      <a:pt x="4347" y="4773"/>
                      <a:pt x="4347" y="4742"/>
                      <a:pt x="4347" y="4742"/>
                    </a:cubicBezTo>
                    <a:lnTo>
                      <a:pt x="4529" y="4651"/>
                    </a:lnTo>
                    <a:lnTo>
                      <a:pt x="4469" y="4560"/>
                    </a:lnTo>
                    <a:lnTo>
                      <a:pt x="4286" y="4651"/>
                    </a:lnTo>
                    <a:lnTo>
                      <a:pt x="4256" y="4651"/>
                    </a:lnTo>
                    <a:cubicBezTo>
                      <a:pt x="4256" y="4621"/>
                      <a:pt x="4256" y="4621"/>
                      <a:pt x="4256" y="4621"/>
                    </a:cubicBezTo>
                    <a:lnTo>
                      <a:pt x="4438" y="4530"/>
                    </a:lnTo>
                    <a:lnTo>
                      <a:pt x="4377" y="4408"/>
                    </a:lnTo>
                    <a:lnTo>
                      <a:pt x="4195" y="4499"/>
                    </a:lnTo>
                    <a:lnTo>
                      <a:pt x="4165" y="4499"/>
                    </a:lnTo>
                    <a:cubicBezTo>
                      <a:pt x="4134" y="4469"/>
                      <a:pt x="4134" y="4469"/>
                      <a:pt x="4165" y="4469"/>
                    </a:cubicBezTo>
                    <a:lnTo>
                      <a:pt x="4347" y="4378"/>
                    </a:lnTo>
                    <a:lnTo>
                      <a:pt x="4256" y="4256"/>
                    </a:lnTo>
                    <a:lnTo>
                      <a:pt x="4074" y="4347"/>
                    </a:lnTo>
                    <a:lnTo>
                      <a:pt x="4043" y="4347"/>
                    </a:lnTo>
                    <a:cubicBezTo>
                      <a:pt x="4043" y="4347"/>
                      <a:pt x="4043" y="4317"/>
                      <a:pt x="4074" y="4317"/>
                    </a:cubicBezTo>
                    <a:lnTo>
                      <a:pt x="4256" y="4226"/>
                    </a:lnTo>
                    <a:lnTo>
                      <a:pt x="4165" y="4134"/>
                    </a:lnTo>
                    <a:lnTo>
                      <a:pt x="3891" y="4256"/>
                    </a:lnTo>
                    <a:cubicBezTo>
                      <a:pt x="3861" y="4256"/>
                      <a:pt x="3830" y="4256"/>
                      <a:pt x="3830" y="4226"/>
                    </a:cubicBezTo>
                    <a:cubicBezTo>
                      <a:pt x="3800" y="4226"/>
                      <a:pt x="3830" y="4195"/>
                      <a:pt x="3830" y="4165"/>
                    </a:cubicBezTo>
                    <a:lnTo>
                      <a:pt x="4134" y="4043"/>
                    </a:lnTo>
                    <a:lnTo>
                      <a:pt x="4043" y="3922"/>
                    </a:lnTo>
                    <a:lnTo>
                      <a:pt x="3861" y="4013"/>
                    </a:lnTo>
                    <a:lnTo>
                      <a:pt x="3830" y="4013"/>
                    </a:lnTo>
                    <a:cubicBezTo>
                      <a:pt x="3830" y="4013"/>
                      <a:pt x="3830" y="3982"/>
                      <a:pt x="3830" y="3982"/>
                    </a:cubicBezTo>
                    <a:lnTo>
                      <a:pt x="4013" y="3891"/>
                    </a:lnTo>
                    <a:lnTo>
                      <a:pt x="3952" y="3800"/>
                    </a:lnTo>
                    <a:lnTo>
                      <a:pt x="3770" y="3891"/>
                    </a:lnTo>
                    <a:lnTo>
                      <a:pt x="3739" y="3891"/>
                    </a:lnTo>
                    <a:cubicBezTo>
                      <a:pt x="3739" y="3861"/>
                      <a:pt x="3739" y="3861"/>
                      <a:pt x="3739" y="3861"/>
                    </a:cubicBezTo>
                    <a:lnTo>
                      <a:pt x="3952" y="3770"/>
                    </a:lnTo>
                    <a:lnTo>
                      <a:pt x="3861" y="3678"/>
                    </a:lnTo>
                    <a:lnTo>
                      <a:pt x="3678" y="3739"/>
                    </a:lnTo>
                    <a:cubicBezTo>
                      <a:pt x="3678" y="3749"/>
                      <a:pt x="3675" y="3753"/>
                      <a:pt x="3670" y="3753"/>
                    </a:cubicBezTo>
                    <a:cubicBezTo>
                      <a:pt x="3661" y="3753"/>
                      <a:pt x="3648" y="3739"/>
                      <a:pt x="3648" y="3739"/>
                    </a:cubicBezTo>
                    <a:cubicBezTo>
                      <a:pt x="3648" y="3739"/>
                      <a:pt x="3648" y="3709"/>
                      <a:pt x="3648" y="3709"/>
                    </a:cubicBezTo>
                    <a:lnTo>
                      <a:pt x="3861" y="3618"/>
                    </a:lnTo>
                    <a:lnTo>
                      <a:pt x="3770" y="3526"/>
                    </a:lnTo>
                    <a:lnTo>
                      <a:pt x="3587" y="3618"/>
                    </a:lnTo>
                    <a:cubicBezTo>
                      <a:pt x="3587" y="3618"/>
                      <a:pt x="3557" y="3618"/>
                      <a:pt x="3557" y="3587"/>
                    </a:cubicBezTo>
                    <a:cubicBezTo>
                      <a:pt x="3557" y="3587"/>
                      <a:pt x="3557" y="3587"/>
                      <a:pt x="3557" y="3557"/>
                    </a:cubicBezTo>
                    <a:lnTo>
                      <a:pt x="3739" y="3496"/>
                    </a:lnTo>
                    <a:lnTo>
                      <a:pt x="3678" y="3374"/>
                    </a:lnTo>
                    <a:lnTo>
                      <a:pt x="3496" y="3466"/>
                    </a:lnTo>
                    <a:lnTo>
                      <a:pt x="3466" y="3466"/>
                    </a:lnTo>
                    <a:cubicBezTo>
                      <a:pt x="3435" y="3435"/>
                      <a:pt x="3466" y="3435"/>
                      <a:pt x="3466" y="3435"/>
                    </a:cubicBezTo>
                    <a:lnTo>
                      <a:pt x="3648" y="3344"/>
                    </a:lnTo>
                    <a:lnTo>
                      <a:pt x="3587" y="3223"/>
                    </a:lnTo>
                    <a:lnTo>
                      <a:pt x="3314" y="3374"/>
                    </a:lnTo>
                    <a:cubicBezTo>
                      <a:pt x="3283" y="3374"/>
                      <a:pt x="3253" y="3374"/>
                      <a:pt x="3222" y="3344"/>
                    </a:cubicBezTo>
                    <a:cubicBezTo>
                      <a:pt x="3222" y="3314"/>
                      <a:pt x="3222" y="3314"/>
                      <a:pt x="3253" y="3283"/>
                    </a:cubicBezTo>
                    <a:lnTo>
                      <a:pt x="3526" y="3162"/>
                    </a:lnTo>
                    <a:lnTo>
                      <a:pt x="3466" y="3040"/>
                    </a:lnTo>
                    <a:lnTo>
                      <a:pt x="3253" y="3131"/>
                    </a:lnTo>
                    <a:lnTo>
                      <a:pt x="3222" y="3131"/>
                    </a:lnTo>
                    <a:cubicBezTo>
                      <a:pt x="3222" y="3131"/>
                      <a:pt x="3222" y="3101"/>
                      <a:pt x="3253" y="3101"/>
                    </a:cubicBezTo>
                    <a:lnTo>
                      <a:pt x="3435" y="3010"/>
                    </a:lnTo>
                    <a:lnTo>
                      <a:pt x="3374" y="2919"/>
                    </a:lnTo>
                    <a:lnTo>
                      <a:pt x="3192" y="3010"/>
                    </a:lnTo>
                    <a:lnTo>
                      <a:pt x="3162" y="3010"/>
                    </a:lnTo>
                    <a:cubicBezTo>
                      <a:pt x="3131" y="2979"/>
                      <a:pt x="3131" y="2979"/>
                      <a:pt x="3162" y="2979"/>
                    </a:cubicBezTo>
                    <a:lnTo>
                      <a:pt x="3344" y="2888"/>
                    </a:lnTo>
                    <a:lnTo>
                      <a:pt x="3283" y="2767"/>
                    </a:lnTo>
                    <a:lnTo>
                      <a:pt x="3101" y="2858"/>
                    </a:lnTo>
                    <a:lnTo>
                      <a:pt x="3070" y="2858"/>
                    </a:lnTo>
                    <a:cubicBezTo>
                      <a:pt x="3040" y="2858"/>
                      <a:pt x="3040" y="2827"/>
                      <a:pt x="3070" y="2827"/>
                    </a:cubicBezTo>
                    <a:lnTo>
                      <a:pt x="3253" y="2736"/>
                    </a:lnTo>
                    <a:lnTo>
                      <a:pt x="3162" y="2645"/>
                    </a:lnTo>
                    <a:lnTo>
                      <a:pt x="2979" y="2706"/>
                    </a:lnTo>
                    <a:cubicBezTo>
                      <a:pt x="2979" y="2716"/>
                      <a:pt x="2979" y="2719"/>
                      <a:pt x="2978" y="2719"/>
                    </a:cubicBezTo>
                    <a:cubicBezTo>
                      <a:pt x="2976" y="2719"/>
                      <a:pt x="2969" y="2706"/>
                      <a:pt x="2949" y="2706"/>
                    </a:cubicBezTo>
                    <a:cubicBezTo>
                      <a:pt x="2949" y="2706"/>
                      <a:pt x="2949" y="2675"/>
                      <a:pt x="2979" y="2675"/>
                    </a:cubicBezTo>
                    <a:lnTo>
                      <a:pt x="3162" y="2584"/>
                    </a:lnTo>
                    <a:lnTo>
                      <a:pt x="3070" y="2493"/>
                    </a:lnTo>
                    <a:lnTo>
                      <a:pt x="2888" y="2554"/>
                    </a:lnTo>
                    <a:cubicBezTo>
                      <a:pt x="2888" y="2564"/>
                      <a:pt x="2885" y="2567"/>
                      <a:pt x="2880" y="2567"/>
                    </a:cubicBezTo>
                    <a:cubicBezTo>
                      <a:pt x="2871" y="2567"/>
                      <a:pt x="2858" y="2554"/>
                      <a:pt x="2858" y="2554"/>
                    </a:cubicBezTo>
                    <a:cubicBezTo>
                      <a:pt x="2858" y="2554"/>
                      <a:pt x="2858" y="2523"/>
                      <a:pt x="2858" y="2523"/>
                    </a:cubicBezTo>
                    <a:lnTo>
                      <a:pt x="3040" y="2432"/>
                    </a:lnTo>
                    <a:lnTo>
                      <a:pt x="2979" y="2341"/>
                    </a:lnTo>
                    <a:lnTo>
                      <a:pt x="2706" y="2463"/>
                    </a:lnTo>
                    <a:cubicBezTo>
                      <a:pt x="2696" y="2473"/>
                      <a:pt x="2685" y="2476"/>
                      <a:pt x="2676" y="2476"/>
                    </a:cubicBezTo>
                    <a:cubicBezTo>
                      <a:pt x="2658" y="2476"/>
                      <a:pt x="2645" y="2463"/>
                      <a:pt x="2645" y="2463"/>
                    </a:cubicBezTo>
                    <a:cubicBezTo>
                      <a:pt x="2615" y="2432"/>
                      <a:pt x="2615" y="2402"/>
                      <a:pt x="2645" y="2402"/>
                    </a:cubicBezTo>
                    <a:lnTo>
                      <a:pt x="2918" y="2250"/>
                    </a:lnTo>
                    <a:lnTo>
                      <a:pt x="2858" y="2159"/>
                    </a:lnTo>
                    <a:lnTo>
                      <a:pt x="2675" y="2250"/>
                    </a:lnTo>
                    <a:cubicBezTo>
                      <a:pt x="2645" y="2250"/>
                      <a:pt x="2645" y="2250"/>
                      <a:pt x="2645" y="2219"/>
                    </a:cubicBezTo>
                    <a:cubicBezTo>
                      <a:pt x="2645" y="2219"/>
                      <a:pt x="2645" y="2219"/>
                      <a:pt x="2645" y="2189"/>
                    </a:cubicBezTo>
                    <a:lnTo>
                      <a:pt x="2827" y="2128"/>
                    </a:lnTo>
                    <a:lnTo>
                      <a:pt x="2766" y="2007"/>
                    </a:lnTo>
                    <a:lnTo>
                      <a:pt x="2584" y="2098"/>
                    </a:lnTo>
                    <a:lnTo>
                      <a:pt x="2554" y="2098"/>
                    </a:lnTo>
                    <a:cubicBezTo>
                      <a:pt x="2554" y="2098"/>
                      <a:pt x="2554" y="2067"/>
                      <a:pt x="2554" y="2067"/>
                    </a:cubicBezTo>
                    <a:lnTo>
                      <a:pt x="2736" y="1976"/>
                    </a:lnTo>
                    <a:lnTo>
                      <a:pt x="2675" y="1885"/>
                    </a:lnTo>
                    <a:lnTo>
                      <a:pt x="2493" y="1976"/>
                    </a:lnTo>
                    <a:lnTo>
                      <a:pt x="2463" y="1976"/>
                    </a:lnTo>
                    <a:cubicBezTo>
                      <a:pt x="2463" y="1946"/>
                      <a:pt x="2463" y="1946"/>
                      <a:pt x="2463" y="1946"/>
                    </a:cubicBezTo>
                    <a:lnTo>
                      <a:pt x="2645" y="1855"/>
                    </a:lnTo>
                    <a:lnTo>
                      <a:pt x="2584" y="1733"/>
                    </a:lnTo>
                    <a:lnTo>
                      <a:pt x="2402" y="1824"/>
                    </a:lnTo>
                    <a:lnTo>
                      <a:pt x="2371" y="1824"/>
                    </a:lnTo>
                    <a:cubicBezTo>
                      <a:pt x="2371" y="1794"/>
                      <a:pt x="2371" y="1794"/>
                      <a:pt x="2371" y="1794"/>
                    </a:cubicBezTo>
                    <a:lnTo>
                      <a:pt x="2554" y="1703"/>
                    </a:lnTo>
                    <a:lnTo>
                      <a:pt x="2493" y="1581"/>
                    </a:lnTo>
                    <a:lnTo>
                      <a:pt x="2311" y="1672"/>
                    </a:lnTo>
                    <a:lnTo>
                      <a:pt x="2280" y="1672"/>
                    </a:lnTo>
                    <a:cubicBezTo>
                      <a:pt x="2250" y="1642"/>
                      <a:pt x="2250" y="1642"/>
                      <a:pt x="2280" y="1642"/>
                    </a:cubicBezTo>
                    <a:lnTo>
                      <a:pt x="2463" y="1551"/>
                    </a:lnTo>
                    <a:lnTo>
                      <a:pt x="2402" y="1429"/>
                    </a:lnTo>
                    <a:lnTo>
                      <a:pt x="2098" y="1581"/>
                    </a:lnTo>
                    <a:cubicBezTo>
                      <a:pt x="2067" y="1581"/>
                      <a:pt x="2037" y="1581"/>
                      <a:pt x="2037" y="1551"/>
                    </a:cubicBezTo>
                    <a:cubicBezTo>
                      <a:pt x="2007" y="1520"/>
                      <a:pt x="2037" y="1490"/>
                      <a:pt x="2067" y="1490"/>
                    </a:cubicBezTo>
                    <a:lnTo>
                      <a:pt x="2341" y="1368"/>
                    </a:lnTo>
                    <a:lnTo>
                      <a:pt x="2250" y="1247"/>
                    </a:lnTo>
                    <a:lnTo>
                      <a:pt x="2067" y="1338"/>
                    </a:lnTo>
                    <a:lnTo>
                      <a:pt x="2037" y="1338"/>
                    </a:lnTo>
                    <a:cubicBezTo>
                      <a:pt x="2037" y="1308"/>
                      <a:pt x="2037" y="1308"/>
                      <a:pt x="2037" y="1308"/>
                    </a:cubicBezTo>
                    <a:lnTo>
                      <a:pt x="2250" y="1216"/>
                    </a:lnTo>
                    <a:lnTo>
                      <a:pt x="2159" y="1125"/>
                    </a:lnTo>
                    <a:lnTo>
                      <a:pt x="1976" y="1216"/>
                    </a:lnTo>
                    <a:cubicBezTo>
                      <a:pt x="1976" y="1216"/>
                      <a:pt x="1976" y="1216"/>
                      <a:pt x="1946" y="1186"/>
                    </a:cubicBezTo>
                    <a:lnTo>
                      <a:pt x="1976" y="1186"/>
                    </a:lnTo>
                    <a:lnTo>
                      <a:pt x="2159" y="1095"/>
                    </a:lnTo>
                    <a:lnTo>
                      <a:pt x="2067" y="973"/>
                    </a:lnTo>
                    <a:lnTo>
                      <a:pt x="1885" y="1064"/>
                    </a:lnTo>
                    <a:lnTo>
                      <a:pt x="1855" y="1064"/>
                    </a:lnTo>
                    <a:cubicBezTo>
                      <a:pt x="1855" y="1064"/>
                      <a:pt x="1855" y="1034"/>
                      <a:pt x="1885" y="1034"/>
                    </a:cubicBezTo>
                    <a:lnTo>
                      <a:pt x="2067" y="973"/>
                    </a:lnTo>
                    <a:lnTo>
                      <a:pt x="1976" y="852"/>
                    </a:lnTo>
                    <a:lnTo>
                      <a:pt x="1794" y="943"/>
                    </a:lnTo>
                    <a:cubicBezTo>
                      <a:pt x="1794" y="943"/>
                      <a:pt x="1794" y="943"/>
                      <a:pt x="1763" y="912"/>
                    </a:cubicBezTo>
                    <a:lnTo>
                      <a:pt x="1794" y="912"/>
                    </a:lnTo>
                    <a:lnTo>
                      <a:pt x="1976" y="821"/>
                    </a:lnTo>
                    <a:lnTo>
                      <a:pt x="1885" y="700"/>
                    </a:lnTo>
                    <a:lnTo>
                      <a:pt x="1703" y="791"/>
                    </a:lnTo>
                    <a:cubicBezTo>
                      <a:pt x="1703" y="791"/>
                      <a:pt x="1672" y="791"/>
                      <a:pt x="1672" y="760"/>
                    </a:cubicBezTo>
                    <a:lnTo>
                      <a:pt x="1855" y="669"/>
                    </a:lnTo>
                    <a:lnTo>
                      <a:pt x="1794" y="548"/>
                    </a:lnTo>
                    <a:lnTo>
                      <a:pt x="1520" y="669"/>
                    </a:lnTo>
                    <a:cubicBezTo>
                      <a:pt x="1505" y="684"/>
                      <a:pt x="1490" y="692"/>
                      <a:pt x="1475" y="692"/>
                    </a:cubicBezTo>
                    <a:cubicBezTo>
                      <a:pt x="1459" y="692"/>
                      <a:pt x="1444" y="684"/>
                      <a:pt x="1429" y="669"/>
                    </a:cubicBezTo>
                    <a:cubicBezTo>
                      <a:pt x="1429" y="639"/>
                      <a:pt x="1429" y="608"/>
                      <a:pt x="1459" y="608"/>
                    </a:cubicBezTo>
                    <a:lnTo>
                      <a:pt x="1733" y="487"/>
                    </a:lnTo>
                    <a:lnTo>
                      <a:pt x="1672" y="396"/>
                    </a:lnTo>
                    <a:lnTo>
                      <a:pt x="1490" y="487"/>
                    </a:lnTo>
                    <a:cubicBezTo>
                      <a:pt x="1490" y="487"/>
                      <a:pt x="1490" y="487"/>
                      <a:pt x="1459" y="457"/>
                    </a:cubicBezTo>
                    <a:lnTo>
                      <a:pt x="1490" y="457"/>
                    </a:lnTo>
                    <a:lnTo>
                      <a:pt x="1672" y="365"/>
                    </a:lnTo>
                    <a:lnTo>
                      <a:pt x="1611" y="274"/>
                    </a:lnTo>
                    <a:lnTo>
                      <a:pt x="1399" y="335"/>
                    </a:lnTo>
                    <a:cubicBezTo>
                      <a:pt x="1399" y="345"/>
                      <a:pt x="1399" y="348"/>
                      <a:pt x="1398" y="348"/>
                    </a:cubicBezTo>
                    <a:cubicBezTo>
                      <a:pt x="1395" y="348"/>
                      <a:pt x="1389" y="335"/>
                      <a:pt x="1368" y="335"/>
                    </a:cubicBezTo>
                    <a:cubicBezTo>
                      <a:pt x="1368" y="335"/>
                      <a:pt x="1368" y="305"/>
                      <a:pt x="1399" y="305"/>
                    </a:cubicBezTo>
                    <a:lnTo>
                      <a:pt x="1581" y="213"/>
                    </a:lnTo>
                    <a:lnTo>
                      <a:pt x="1520" y="122"/>
                    </a:lnTo>
                    <a:lnTo>
                      <a:pt x="1307" y="213"/>
                    </a:lnTo>
                    <a:lnTo>
                      <a:pt x="1277" y="213"/>
                    </a:lnTo>
                    <a:cubicBezTo>
                      <a:pt x="1277" y="183"/>
                      <a:pt x="1277" y="183"/>
                      <a:pt x="1307" y="183"/>
                    </a:cubicBezTo>
                    <a:lnTo>
                      <a:pt x="1520" y="31"/>
                    </a:lnTo>
                    <a:lnTo>
                      <a:pt x="1429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19" name="Google Shape;1342;p55">
                <a:extLst>
                  <a:ext uri="{FF2B5EF4-FFF2-40B4-BE49-F238E27FC236}">
                    <a16:creationId xmlns:a16="http://schemas.microsoft.com/office/drawing/2014/main" id="{855563F9-8ED3-4997-9D71-2487DC94D710}"/>
                  </a:ext>
                </a:extLst>
              </p:cNvPr>
              <p:cNvSpPr/>
              <p:nvPr/>
            </p:nvSpPr>
            <p:spPr>
              <a:xfrm>
                <a:off x="6582060" y="2669264"/>
                <a:ext cx="245134" cy="354638"/>
              </a:xfrm>
              <a:custGeom>
                <a:avLst/>
                <a:gdLst/>
                <a:ahLst/>
                <a:cxnLst/>
                <a:rect l="l" t="t" r="r" b="b"/>
                <a:pathLst>
                  <a:path w="4560" h="6597" extrusionOk="0">
                    <a:moveTo>
                      <a:pt x="578" y="1"/>
                    </a:moveTo>
                    <a:lnTo>
                      <a:pt x="1" y="274"/>
                    </a:lnTo>
                    <a:lnTo>
                      <a:pt x="4195" y="6596"/>
                    </a:lnTo>
                    <a:lnTo>
                      <a:pt x="4560" y="6444"/>
                    </a:lnTo>
                    <a:cubicBezTo>
                      <a:pt x="2949" y="4469"/>
                      <a:pt x="1460" y="2311"/>
                      <a:pt x="578" y="1"/>
                    </a:cubicBez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20" name="Google Shape;1343;p55">
                <a:extLst>
                  <a:ext uri="{FF2B5EF4-FFF2-40B4-BE49-F238E27FC236}">
                    <a16:creationId xmlns:a16="http://schemas.microsoft.com/office/drawing/2014/main" id="{80F675F2-7053-4785-97A9-6A270108EF14}"/>
                  </a:ext>
                </a:extLst>
              </p:cNvPr>
              <p:cNvSpPr/>
              <p:nvPr/>
            </p:nvSpPr>
            <p:spPr>
              <a:xfrm>
                <a:off x="6611466" y="2646363"/>
                <a:ext cx="277873" cy="370981"/>
              </a:xfrm>
              <a:custGeom>
                <a:avLst/>
                <a:gdLst/>
                <a:ahLst/>
                <a:cxnLst/>
                <a:rect l="l" t="t" r="r" b="b"/>
                <a:pathLst>
                  <a:path w="5169" h="6901" extrusionOk="0">
                    <a:moveTo>
                      <a:pt x="882" y="1"/>
                    </a:moveTo>
                    <a:lnTo>
                      <a:pt x="1" y="427"/>
                    </a:lnTo>
                    <a:cubicBezTo>
                      <a:pt x="913" y="2737"/>
                      <a:pt x="2402" y="4895"/>
                      <a:pt x="4043" y="6901"/>
                    </a:cubicBezTo>
                    <a:lnTo>
                      <a:pt x="5168" y="6384"/>
                    </a:lnTo>
                    <a:lnTo>
                      <a:pt x="5138" y="6354"/>
                    </a:lnTo>
                    <a:lnTo>
                      <a:pt x="4955" y="6445"/>
                    </a:lnTo>
                    <a:lnTo>
                      <a:pt x="4925" y="6445"/>
                    </a:lnTo>
                    <a:cubicBezTo>
                      <a:pt x="4925" y="6414"/>
                      <a:pt x="4925" y="6414"/>
                      <a:pt x="4925" y="6414"/>
                    </a:cubicBezTo>
                    <a:lnTo>
                      <a:pt x="5107" y="6323"/>
                    </a:lnTo>
                    <a:lnTo>
                      <a:pt x="5046" y="6202"/>
                    </a:lnTo>
                    <a:lnTo>
                      <a:pt x="4864" y="6293"/>
                    </a:lnTo>
                    <a:lnTo>
                      <a:pt x="4834" y="6293"/>
                    </a:lnTo>
                    <a:cubicBezTo>
                      <a:pt x="4803" y="6293"/>
                      <a:pt x="4834" y="6262"/>
                      <a:pt x="4834" y="6262"/>
                    </a:cubicBezTo>
                    <a:lnTo>
                      <a:pt x="5016" y="6171"/>
                    </a:lnTo>
                    <a:lnTo>
                      <a:pt x="4925" y="6050"/>
                    </a:lnTo>
                    <a:lnTo>
                      <a:pt x="4743" y="6141"/>
                    </a:lnTo>
                    <a:lnTo>
                      <a:pt x="4712" y="6141"/>
                    </a:lnTo>
                    <a:cubicBezTo>
                      <a:pt x="4712" y="6141"/>
                      <a:pt x="4712" y="6110"/>
                      <a:pt x="4743" y="6110"/>
                    </a:cubicBezTo>
                    <a:lnTo>
                      <a:pt x="4925" y="6019"/>
                    </a:lnTo>
                    <a:lnTo>
                      <a:pt x="4834" y="5928"/>
                    </a:lnTo>
                    <a:lnTo>
                      <a:pt x="4560" y="6050"/>
                    </a:lnTo>
                    <a:cubicBezTo>
                      <a:pt x="4530" y="6050"/>
                      <a:pt x="4499" y="6050"/>
                      <a:pt x="4499" y="6019"/>
                    </a:cubicBezTo>
                    <a:cubicBezTo>
                      <a:pt x="4469" y="6019"/>
                      <a:pt x="4469" y="5989"/>
                      <a:pt x="4499" y="5959"/>
                    </a:cubicBezTo>
                    <a:lnTo>
                      <a:pt x="4803" y="5837"/>
                    </a:lnTo>
                    <a:lnTo>
                      <a:pt x="4712" y="5715"/>
                    </a:lnTo>
                    <a:lnTo>
                      <a:pt x="4530" y="5807"/>
                    </a:lnTo>
                    <a:lnTo>
                      <a:pt x="4499" y="5807"/>
                    </a:lnTo>
                    <a:cubicBezTo>
                      <a:pt x="4499" y="5807"/>
                      <a:pt x="4499" y="5776"/>
                      <a:pt x="4499" y="5776"/>
                    </a:cubicBezTo>
                    <a:lnTo>
                      <a:pt x="4682" y="5685"/>
                    </a:lnTo>
                    <a:lnTo>
                      <a:pt x="4621" y="5594"/>
                    </a:lnTo>
                    <a:lnTo>
                      <a:pt x="4439" y="5685"/>
                    </a:lnTo>
                    <a:lnTo>
                      <a:pt x="4408" y="5685"/>
                    </a:lnTo>
                    <a:cubicBezTo>
                      <a:pt x="4408" y="5655"/>
                      <a:pt x="4408" y="5655"/>
                      <a:pt x="4408" y="5655"/>
                    </a:cubicBezTo>
                    <a:lnTo>
                      <a:pt x="4621" y="5563"/>
                    </a:lnTo>
                    <a:lnTo>
                      <a:pt x="4530" y="5472"/>
                    </a:lnTo>
                    <a:lnTo>
                      <a:pt x="4347" y="5533"/>
                    </a:lnTo>
                    <a:cubicBezTo>
                      <a:pt x="4347" y="5543"/>
                      <a:pt x="4344" y="5546"/>
                      <a:pt x="4339" y="5546"/>
                    </a:cubicBezTo>
                    <a:cubicBezTo>
                      <a:pt x="4330" y="5546"/>
                      <a:pt x="4317" y="5533"/>
                      <a:pt x="4317" y="5533"/>
                    </a:cubicBezTo>
                    <a:cubicBezTo>
                      <a:pt x="4317" y="5533"/>
                      <a:pt x="4317" y="5503"/>
                      <a:pt x="4317" y="5503"/>
                    </a:cubicBezTo>
                    <a:lnTo>
                      <a:pt x="4530" y="5411"/>
                    </a:lnTo>
                    <a:lnTo>
                      <a:pt x="4439" y="5320"/>
                    </a:lnTo>
                    <a:lnTo>
                      <a:pt x="4256" y="5411"/>
                    </a:lnTo>
                    <a:cubicBezTo>
                      <a:pt x="4256" y="5411"/>
                      <a:pt x="4226" y="5411"/>
                      <a:pt x="4226" y="5381"/>
                    </a:cubicBezTo>
                    <a:cubicBezTo>
                      <a:pt x="4226" y="5381"/>
                      <a:pt x="4226" y="5381"/>
                      <a:pt x="4226" y="5351"/>
                    </a:cubicBezTo>
                    <a:lnTo>
                      <a:pt x="4408" y="5290"/>
                    </a:lnTo>
                    <a:lnTo>
                      <a:pt x="4347" y="5168"/>
                    </a:lnTo>
                    <a:lnTo>
                      <a:pt x="4165" y="5259"/>
                    </a:lnTo>
                    <a:cubicBezTo>
                      <a:pt x="4135" y="5259"/>
                      <a:pt x="4135" y="5259"/>
                      <a:pt x="4135" y="5229"/>
                    </a:cubicBezTo>
                    <a:lnTo>
                      <a:pt x="4317" y="5138"/>
                    </a:lnTo>
                    <a:lnTo>
                      <a:pt x="4256" y="5016"/>
                    </a:lnTo>
                    <a:lnTo>
                      <a:pt x="3983" y="5138"/>
                    </a:lnTo>
                    <a:cubicBezTo>
                      <a:pt x="3967" y="5153"/>
                      <a:pt x="3952" y="5161"/>
                      <a:pt x="3937" y="5161"/>
                    </a:cubicBezTo>
                    <a:cubicBezTo>
                      <a:pt x="3922" y="5161"/>
                      <a:pt x="3907" y="5153"/>
                      <a:pt x="3891" y="5138"/>
                    </a:cubicBezTo>
                    <a:cubicBezTo>
                      <a:pt x="3891" y="5107"/>
                      <a:pt x="3891" y="5077"/>
                      <a:pt x="3922" y="5077"/>
                    </a:cubicBezTo>
                    <a:lnTo>
                      <a:pt x="4195" y="4955"/>
                    </a:lnTo>
                    <a:lnTo>
                      <a:pt x="4135" y="4834"/>
                    </a:lnTo>
                    <a:lnTo>
                      <a:pt x="3922" y="4925"/>
                    </a:lnTo>
                    <a:cubicBezTo>
                      <a:pt x="3922" y="4925"/>
                      <a:pt x="3922" y="4925"/>
                      <a:pt x="3891" y="4895"/>
                    </a:cubicBezTo>
                    <a:lnTo>
                      <a:pt x="3922" y="4895"/>
                    </a:lnTo>
                    <a:lnTo>
                      <a:pt x="4104" y="4803"/>
                    </a:lnTo>
                    <a:lnTo>
                      <a:pt x="4043" y="4712"/>
                    </a:lnTo>
                    <a:lnTo>
                      <a:pt x="3861" y="4773"/>
                    </a:lnTo>
                    <a:cubicBezTo>
                      <a:pt x="3851" y="4783"/>
                      <a:pt x="3844" y="4787"/>
                      <a:pt x="3840" y="4787"/>
                    </a:cubicBezTo>
                    <a:cubicBezTo>
                      <a:pt x="3831" y="4787"/>
                      <a:pt x="3831" y="4773"/>
                      <a:pt x="3831" y="4773"/>
                    </a:cubicBezTo>
                    <a:cubicBezTo>
                      <a:pt x="3800" y="4773"/>
                      <a:pt x="3800" y="4743"/>
                      <a:pt x="3831" y="4743"/>
                    </a:cubicBezTo>
                    <a:lnTo>
                      <a:pt x="4013" y="4651"/>
                    </a:lnTo>
                    <a:lnTo>
                      <a:pt x="3952" y="4560"/>
                    </a:lnTo>
                    <a:lnTo>
                      <a:pt x="3770" y="4651"/>
                    </a:lnTo>
                    <a:lnTo>
                      <a:pt x="3739" y="4651"/>
                    </a:lnTo>
                    <a:cubicBezTo>
                      <a:pt x="3709" y="4621"/>
                      <a:pt x="3709" y="4621"/>
                      <a:pt x="3739" y="4621"/>
                    </a:cubicBezTo>
                    <a:lnTo>
                      <a:pt x="3922" y="4530"/>
                    </a:lnTo>
                    <a:lnTo>
                      <a:pt x="3831" y="4408"/>
                    </a:lnTo>
                    <a:lnTo>
                      <a:pt x="3648" y="4500"/>
                    </a:lnTo>
                    <a:lnTo>
                      <a:pt x="3618" y="4500"/>
                    </a:lnTo>
                    <a:cubicBezTo>
                      <a:pt x="3618" y="4500"/>
                      <a:pt x="3618" y="4469"/>
                      <a:pt x="3648" y="4469"/>
                    </a:cubicBezTo>
                    <a:lnTo>
                      <a:pt x="3831" y="4378"/>
                    </a:lnTo>
                    <a:lnTo>
                      <a:pt x="3739" y="4256"/>
                    </a:lnTo>
                    <a:lnTo>
                      <a:pt x="3557" y="4348"/>
                    </a:lnTo>
                    <a:lnTo>
                      <a:pt x="3527" y="4348"/>
                    </a:lnTo>
                    <a:cubicBezTo>
                      <a:pt x="3527" y="4348"/>
                      <a:pt x="3527" y="4317"/>
                      <a:pt x="3527" y="4317"/>
                    </a:cubicBezTo>
                    <a:lnTo>
                      <a:pt x="3709" y="4226"/>
                    </a:lnTo>
                    <a:lnTo>
                      <a:pt x="3648" y="4135"/>
                    </a:lnTo>
                    <a:lnTo>
                      <a:pt x="3375" y="4256"/>
                    </a:lnTo>
                    <a:cubicBezTo>
                      <a:pt x="3344" y="4256"/>
                      <a:pt x="3314" y="4256"/>
                      <a:pt x="3284" y="4226"/>
                    </a:cubicBezTo>
                    <a:cubicBezTo>
                      <a:pt x="3284" y="4226"/>
                      <a:pt x="3284" y="4196"/>
                      <a:pt x="3314" y="4165"/>
                    </a:cubicBezTo>
                    <a:lnTo>
                      <a:pt x="3587" y="4044"/>
                    </a:lnTo>
                    <a:lnTo>
                      <a:pt x="3527" y="3922"/>
                    </a:lnTo>
                    <a:lnTo>
                      <a:pt x="3344" y="4013"/>
                    </a:lnTo>
                    <a:lnTo>
                      <a:pt x="3314" y="4013"/>
                    </a:lnTo>
                    <a:cubicBezTo>
                      <a:pt x="3284" y="4013"/>
                      <a:pt x="3314" y="3983"/>
                      <a:pt x="3314" y="3983"/>
                    </a:cubicBezTo>
                    <a:lnTo>
                      <a:pt x="3496" y="3892"/>
                    </a:lnTo>
                    <a:lnTo>
                      <a:pt x="3436" y="3800"/>
                    </a:lnTo>
                    <a:lnTo>
                      <a:pt x="3253" y="3892"/>
                    </a:lnTo>
                    <a:lnTo>
                      <a:pt x="3223" y="3892"/>
                    </a:lnTo>
                    <a:cubicBezTo>
                      <a:pt x="3223" y="3861"/>
                      <a:pt x="3223" y="3861"/>
                      <a:pt x="3223" y="3861"/>
                    </a:cubicBezTo>
                    <a:lnTo>
                      <a:pt x="3405" y="3770"/>
                    </a:lnTo>
                    <a:lnTo>
                      <a:pt x="3344" y="3679"/>
                    </a:lnTo>
                    <a:lnTo>
                      <a:pt x="3162" y="3770"/>
                    </a:lnTo>
                    <a:cubicBezTo>
                      <a:pt x="3162" y="3770"/>
                      <a:pt x="3132" y="3770"/>
                      <a:pt x="3132" y="3740"/>
                    </a:cubicBezTo>
                    <a:lnTo>
                      <a:pt x="3314" y="3648"/>
                    </a:lnTo>
                    <a:lnTo>
                      <a:pt x="3253" y="3527"/>
                    </a:lnTo>
                    <a:lnTo>
                      <a:pt x="3071" y="3618"/>
                    </a:lnTo>
                    <a:cubicBezTo>
                      <a:pt x="3040" y="3618"/>
                      <a:pt x="3040" y="3618"/>
                      <a:pt x="3040" y="3588"/>
                    </a:cubicBezTo>
                    <a:lnTo>
                      <a:pt x="3223" y="3496"/>
                    </a:lnTo>
                    <a:lnTo>
                      <a:pt x="3162" y="3375"/>
                    </a:lnTo>
                    <a:lnTo>
                      <a:pt x="2949" y="3466"/>
                    </a:lnTo>
                    <a:cubicBezTo>
                      <a:pt x="2949" y="3466"/>
                      <a:pt x="2949" y="3466"/>
                      <a:pt x="2919" y="3436"/>
                    </a:cubicBezTo>
                    <a:lnTo>
                      <a:pt x="2949" y="3436"/>
                    </a:lnTo>
                    <a:lnTo>
                      <a:pt x="3132" y="3344"/>
                    </a:lnTo>
                    <a:lnTo>
                      <a:pt x="3071" y="3223"/>
                    </a:lnTo>
                    <a:lnTo>
                      <a:pt x="2767" y="3375"/>
                    </a:lnTo>
                    <a:cubicBezTo>
                      <a:pt x="2736" y="3375"/>
                      <a:pt x="2706" y="3375"/>
                      <a:pt x="2706" y="3344"/>
                    </a:cubicBezTo>
                    <a:cubicBezTo>
                      <a:pt x="2676" y="3314"/>
                      <a:pt x="2706" y="3284"/>
                      <a:pt x="2736" y="3284"/>
                    </a:cubicBezTo>
                    <a:lnTo>
                      <a:pt x="3010" y="3162"/>
                    </a:lnTo>
                    <a:lnTo>
                      <a:pt x="2919" y="3041"/>
                    </a:lnTo>
                    <a:lnTo>
                      <a:pt x="2736" y="3132"/>
                    </a:lnTo>
                    <a:lnTo>
                      <a:pt x="2706" y="3132"/>
                    </a:lnTo>
                    <a:cubicBezTo>
                      <a:pt x="2706" y="3101"/>
                      <a:pt x="2706" y="3101"/>
                      <a:pt x="2736" y="3101"/>
                    </a:cubicBezTo>
                    <a:lnTo>
                      <a:pt x="2919" y="3010"/>
                    </a:lnTo>
                    <a:lnTo>
                      <a:pt x="2858" y="2919"/>
                    </a:lnTo>
                    <a:lnTo>
                      <a:pt x="2645" y="3010"/>
                    </a:lnTo>
                    <a:cubicBezTo>
                      <a:pt x="2645" y="3010"/>
                      <a:pt x="2645" y="3010"/>
                      <a:pt x="2615" y="2980"/>
                    </a:cubicBezTo>
                    <a:cubicBezTo>
                      <a:pt x="2615" y="2980"/>
                      <a:pt x="2615" y="2980"/>
                      <a:pt x="2645" y="2949"/>
                    </a:cubicBezTo>
                    <a:lnTo>
                      <a:pt x="2828" y="2889"/>
                    </a:lnTo>
                    <a:lnTo>
                      <a:pt x="2767" y="2767"/>
                    </a:lnTo>
                    <a:lnTo>
                      <a:pt x="2554" y="2858"/>
                    </a:lnTo>
                    <a:lnTo>
                      <a:pt x="2524" y="2858"/>
                    </a:lnTo>
                    <a:cubicBezTo>
                      <a:pt x="2524" y="2828"/>
                      <a:pt x="2524" y="2828"/>
                      <a:pt x="2554" y="2828"/>
                    </a:cubicBezTo>
                    <a:lnTo>
                      <a:pt x="2736" y="2737"/>
                    </a:lnTo>
                    <a:lnTo>
                      <a:pt x="2645" y="2615"/>
                    </a:lnTo>
                    <a:lnTo>
                      <a:pt x="2463" y="2706"/>
                    </a:lnTo>
                    <a:lnTo>
                      <a:pt x="2432" y="2706"/>
                    </a:lnTo>
                    <a:cubicBezTo>
                      <a:pt x="2432" y="2706"/>
                      <a:pt x="2432" y="2676"/>
                      <a:pt x="2432" y="2676"/>
                    </a:cubicBezTo>
                    <a:lnTo>
                      <a:pt x="2645" y="2585"/>
                    </a:lnTo>
                    <a:lnTo>
                      <a:pt x="2554" y="2493"/>
                    </a:lnTo>
                    <a:lnTo>
                      <a:pt x="2372" y="2554"/>
                    </a:lnTo>
                    <a:cubicBezTo>
                      <a:pt x="2372" y="2564"/>
                      <a:pt x="2368" y="2568"/>
                      <a:pt x="2364" y="2568"/>
                    </a:cubicBezTo>
                    <a:cubicBezTo>
                      <a:pt x="2355" y="2568"/>
                      <a:pt x="2341" y="2554"/>
                      <a:pt x="2341" y="2554"/>
                    </a:cubicBezTo>
                    <a:cubicBezTo>
                      <a:pt x="2341" y="2554"/>
                      <a:pt x="2341" y="2524"/>
                      <a:pt x="2341" y="2524"/>
                    </a:cubicBezTo>
                    <a:lnTo>
                      <a:pt x="2524" y="2433"/>
                    </a:lnTo>
                    <a:lnTo>
                      <a:pt x="2463" y="2341"/>
                    </a:lnTo>
                    <a:lnTo>
                      <a:pt x="2189" y="2463"/>
                    </a:lnTo>
                    <a:cubicBezTo>
                      <a:pt x="2179" y="2473"/>
                      <a:pt x="2169" y="2477"/>
                      <a:pt x="2159" y="2477"/>
                    </a:cubicBezTo>
                    <a:cubicBezTo>
                      <a:pt x="2139" y="2477"/>
                      <a:pt x="2118" y="2463"/>
                      <a:pt x="2098" y="2463"/>
                    </a:cubicBezTo>
                    <a:cubicBezTo>
                      <a:pt x="2098" y="2433"/>
                      <a:pt x="2098" y="2402"/>
                      <a:pt x="2128" y="2402"/>
                    </a:cubicBezTo>
                    <a:lnTo>
                      <a:pt x="2402" y="2250"/>
                    </a:lnTo>
                    <a:lnTo>
                      <a:pt x="2341" y="2159"/>
                    </a:lnTo>
                    <a:lnTo>
                      <a:pt x="2159" y="2250"/>
                    </a:lnTo>
                    <a:cubicBezTo>
                      <a:pt x="2128" y="2250"/>
                      <a:pt x="2128" y="2250"/>
                      <a:pt x="2128" y="2220"/>
                    </a:cubicBezTo>
                    <a:cubicBezTo>
                      <a:pt x="2098" y="2220"/>
                      <a:pt x="2098" y="2220"/>
                      <a:pt x="2128" y="2189"/>
                    </a:cubicBezTo>
                    <a:lnTo>
                      <a:pt x="2311" y="2129"/>
                    </a:lnTo>
                    <a:lnTo>
                      <a:pt x="2250" y="2007"/>
                    </a:lnTo>
                    <a:lnTo>
                      <a:pt x="2068" y="2098"/>
                    </a:lnTo>
                    <a:lnTo>
                      <a:pt x="2037" y="2098"/>
                    </a:lnTo>
                    <a:cubicBezTo>
                      <a:pt x="2007" y="2098"/>
                      <a:pt x="2037" y="2068"/>
                      <a:pt x="2037" y="2068"/>
                    </a:cubicBezTo>
                    <a:lnTo>
                      <a:pt x="2220" y="1977"/>
                    </a:lnTo>
                    <a:lnTo>
                      <a:pt x="2159" y="1885"/>
                    </a:lnTo>
                    <a:lnTo>
                      <a:pt x="1977" y="1977"/>
                    </a:lnTo>
                    <a:lnTo>
                      <a:pt x="1946" y="1977"/>
                    </a:lnTo>
                    <a:cubicBezTo>
                      <a:pt x="1916" y="1946"/>
                      <a:pt x="1946" y="1946"/>
                      <a:pt x="1946" y="1946"/>
                    </a:cubicBezTo>
                    <a:lnTo>
                      <a:pt x="2128" y="1855"/>
                    </a:lnTo>
                    <a:lnTo>
                      <a:pt x="2068" y="1734"/>
                    </a:lnTo>
                    <a:lnTo>
                      <a:pt x="1855" y="1825"/>
                    </a:lnTo>
                    <a:lnTo>
                      <a:pt x="1825" y="1825"/>
                    </a:lnTo>
                    <a:cubicBezTo>
                      <a:pt x="1825" y="1794"/>
                      <a:pt x="1825" y="1794"/>
                      <a:pt x="1855" y="1794"/>
                    </a:cubicBezTo>
                    <a:lnTo>
                      <a:pt x="2037" y="1703"/>
                    </a:lnTo>
                    <a:lnTo>
                      <a:pt x="1946" y="1582"/>
                    </a:lnTo>
                    <a:lnTo>
                      <a:pt x="1764" y="1673"/>
                    </a:lnTo>
                    <a:lnTo>
                      <a:pt x="1733" y="1673"/>
                    </a:lnTo>
                    <a:cubicBezTo>
                      <a:pt x="1733" y="1673"/>
                      <a:pt x="1733" y="1642"/>
                      <a:pt x="1733" y="1642"/>
                    </a:cubicBezTo>
                    <a:lnTo>
                      <a:pt x="1946" y="1551"/>
                    </a:lnTo>
                    <a:lnTo>
                      <a:pt x="1855" y="1460"/>
                    </a:lnTo>
                    <a:lnTo>
                      <a:pt x="1581" y="1582"/>
                    </a:lnTo>
                    <a:cubicBezTo>
                      <a:pt x="1551" y="1582"/>
                      <a:pt x="1521" y="1582"/>
                      <a:pt x="1521" y="1551"/>
                    </a:cubicBezTo>
                    <a:cubicBezTo>
                      <a:pt x="1490" y="1551"/>
                      <a:pt x="1490" y="1521"/>
                      <a:pt x="1521" y="1490"/>
                    </a:cubicBezTo>
                    <a:lnTo>
                      <a:pt x="1825" y="1369"/>
                    </a:lnTo>
                    <a:lnTo>
                      <a:pt x="1733" y="1247"/>
                    </a:lnTo>
                    <a:lnTo>
                      <a:pt x="1551" y="1338"/>
                    </a:lnTo>
                    <a:lnTo>
                      <a:pt x="1521" y="1338"/>
                    </a:lnTo>
                    <a:cubicBezTo>
                      <a:pt x="1521" y="1338"/>
                      <a:pt x="1521" y="1308"/>
                      <a:pt x="1521" y="1308"/>
                    </a:cubicBezTo>
                    <a:lnTo>
                      <a:pt x="1703" y="1217"/>
                    </a:lnTo>
                    <a:lnTo>
                      <a:pt x="1642" y="1126"/>
                    </a:lnTo>
                    <a:lnTo>
                      <a:pt x="1460" y="1217"/>
                    </a:lnTo>
                    <a:lnTo>
                      <a:pt x="1429" y="1217"/>
                    </a:lnTo>
                    <a:cubicBezTo>
                      <a:pt x="1429" y="1217"/>
                      <a:pt x="1429" y="1186"/>
                      <a:pt x="1429" y="1186"/>
                    </a:cubicBezTo>
                    <a:lnTo>
                      <a:pt x="1612" y="1095"/>
                    </a:lnTo>
                    <a:lnTo>
                      <a:pt x="1551" y="1004"/>
                    </a:lnTo>
                    <a:lnTo>
                      <a:pt x="1369" y="1095"/>
                    </a:lnTo>
                    <a:cubicBezTo>
                      <a:pt x="1369" y="1095"/>
                      <a:pt x="1338" y="1095"/>
                      <a:pt x="1338" y="1065"/>
                    </a:cubicBezTo>
                    <a:cubicBezTo>
                      <a:pt x="1338" y="1065"/>
                      <a:pt x="1338" y="1065"/>
                      <a:pt x="1338" y="1034"/>
                    </a:cubicBezTo>
                    <a:lnTo>
                      <a:pt x="1521" y="974"/>
                    </a:lnTo>
                    <a:lnTo>
                      <a:pt x="1460" y="852"/>
                    </a:lnTo>
                    <a:lnTo>
                      <a:pt x="1277" y="943"/>
                    </a:lnTo>
                    <a:cubicBezTo>
                      <a:pt x="1247" y="943"/>
                      <a:pt x="1247" y="943"/>
                      <a:pt x="1247" y="913"/>
                    </a:cubicBezTo>
                    <a:lnTo>
                      <a:pt x="1429" y="822"/>
                    </a:lnTo>
                    <a:lnTo>
                      <a:pt x="1369" y="700"/>
                    </a:lnTo>
                    <a:lnTo>
                      <a:pt x="1186" y="791"/>
                    </a:lnTo>
                    <a:lnTo>
                      <a:pt x="1156" y="791"/>
                    </a:lnTo>
                    <a:cubicBezTo>
                      <a:pt x="1125" y="761"/>
                      <a:pt x="1125" y="761"/>
                      <a:pt x="1156" y="761"/>
                    </a:cubicBezTo>
                    <a:lnTo>
                      <a:pt x="1338" y="670"/>
                    </a:lnTo>
                    <a:lnTo>
                      <a:pt x="1277" y="548"/>
                    </a:lnTo>
                    <a:lnTo>
                      <a:pt x="973" y="700"/>
                    </a:lnTo>
                    <a:cubicBezTo>
                      <a:pt x="973" y="700"/>
                      <a:pt x="943" y="700"/>
                      <a:pt x="913" y="670"/>
                    </a:cubicBezTo>
                    <a:cubicBezTo>
                      <a:pt x="913" y="639"/>
                      <a:pt x="913" y="609"/>
                      <a:pt x="943" y="609"/>
                    </a:cubicBezTo>
                    <a:lnTo>
                      <a:pt x="1217" y="487"/>
                    </a:lnTo>
                    <a:lnTo>
                      <a:pt x="1156" y="396"/>
                    </a:lnTo>
                    <a:lnTo>
                      <a:pt x="973" y="487"/>
                    </a:lnTo>
                    <a:cubicBezTo>
                      <a:pt x="973" y="487"/>
                      <a:pt x="943" y="487"/>
                      <a:pt x="943" y="457"/>
                    </a:cubicBezTo>
                    <a:lnTo>
                      <a:pt x="1125" y="366"/>
                    </a:lnTo>
                    <a:lnTo>
                      <a:pt x="1065" y="275"/>
                    </a:lnTo>
                    <a:lnTo>
                      <a:pt x="882" y="335"/>
                    </a:lnTo>
                    <a:lnTo>
                      <a:pt x="852" y="335"/>
                    </a:lnTo>
                    <a:cubicBezTo>
                      <a:pt x="852" y="335"/>
                      <a:pt x="852" y="305"/>
                      <a:pt x="852" y="305"/>
                    </a:cubicBezTo>
                    <a:lnTo>
                      <a:pt x="1034" y="214"/>
                    </a:lnTo>
                    <a:lnTo>
                      <a:pt x="973" y="123"/>
                    </a:lnTo>
                    <a:lnTo>
                      <a:pt x="791" y="214"/>
                    </a:lnTo>
                    <a:lnTo>
                      <a:pt x="761" y="214"/>
                    </a:lnTo>
                    <a:cubicBezTo>
                      <a:pt x="761" y="183"/>
                      <a:pt x="761" y="183"/>
                      <a:pt x="761" y="183"/>
                    </a:cubicBezTo>
                    <a:lnTo>
                      <a:pt x="943" y="92"/>
                    </a:lnTo>
                    <a:lnTo>
                      <a:pt x="882" y="1"/>
                    </a:lnTo>
                    <a:close/>
                  </a:path>
                </a:pathLst>
              </a:custGeom>
              <a:solidFill>
                <a:srgbClr val="F2695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21" name="Google Shape;1344;p55">
                <a:extLst>
                  <a:ext uri="{FF2B5EF4-FFF2-40B4-BE49-F238E27FC236}">
                    <a16:creationId xmlns:a16="http://schemas.microsoft.com/office/drawing/2014/main" id="{ADEB7310-7CA7-413F-8854-C997DC3FF88F}"/>
                  </a:ext>
                </a:extLst>
              </p:cNvPr>
              <p:cNvSpPr/>
              <p:nvPr/>
            </p:nvSpPr>
            <p:spPr>
              <a:xfrm>
                <a:off x="6658881" y="2670877"/>
                <a:ext cx="19621" cy="12257"/>
              </a:xfrm>
              <a:custGeom>
                <a:avLst/>
                <a:gdLst/>
                <a:ahLst/>
                <a:cxnLst/>
                <a:rect l="l" t="t" r="r" b="b"/>
                <a:pathLst>
                  <a:path w="365" h="228" extrusionOk="0">
                    <a:moveTo>
                      <a:pt x="335" y="1"/>
                    </a:moveTo>
                    <a:lnTo>
                      <a:pt x="31" y="153"/>
                    </a:lnTo>
                    <a:cubicBezTo>
                      <a:pt x="31" y="153"/>
                      <a:pt x="0" y="183"/>
                      <a:pt x="31" y="214"/>
                    </a:cubicBezTo>
                    <a:cubicBezTo>
                      <a:pt x="31" y="214"/>
                      <a:pt x="44" y="227"/>
                      <a:pt x="62" y="227"/>
                    </a:cubicBezTo>
                    <a:cubicBezTo>
                      <a:pt x="71" y="227"/>
                      <a:pt x="81" y="224"/>
                      <a:pt x="91" y="214"/>
                    </a:cubicBezTo>
                    <a:lnTo>
                      <a:pt x="365" y="92"/>
                    </a:lnTo>
                    <a:lnTo>
                      <a:pt x="335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22" name="Google Shape;1345;p55">
                <a:extLst>
                  <a:ext uri="{FF2B5EF4-FFF2-40B4-BE49-F238E27FC236}">
                    <a16:creationId xmlns:a16="http://schemas.microsoft.com/office/drawing/2014/main" id="{B8DA3872-409F-41F2-96D3-9269C2CAF323}"/>
                  </a:ext>
                </a:extLst>
              </p:cNvPr>
              <p:cNvSpPr/>
              <p:nvPr/>
            </p:nvSpPr>
            <p:spPr>
              <a:xfrm>
                <a:off x="6691566" y="2719905"/>
                <a:ext cx="19621" cy="11074"/>
              </a:xfrm>
              <a:custGeom>
                <a:avLst/>
                <a:gdLst/>
                <a:ahLst/>
                <a:cxnLst/>
                <a:rect l="l" t="t" r="r" b="b"/>
                <a:pathLst>
                  <a:path w="365" h="206" extrusionOk="0">
                    <a:moveTo>
                      <a:pt x="304" y="1"/>
                    </a:moveTo>
                    <a:lnTo>
                      <a:pt x="31" y="122"/>
                    </a:lnTo>
                    <a:cubicBezTo>
                      <a:pt x="0" y="122"/>
                      <a:pt x="0" y="153"/>
                      <a:pt x="0" y="183"/>
                    </a:cubicBezTo>
                    <a:cubicBezTo>
                      <a:pt x="15" y="198"/>
                      <a:pt x="31" y="206"/>
                      <a:pt x="46" y="206"/>
                    </a:cubicBezTo>
                    <a:cubicBezTo>
                      <a:pt x="61" y="206"/>
                      <a:pt x="76" y="198"/>
                      <a:pt x="91" y="183"/>
                    </a:cubicBezTo>
                    <a:lnTo>
                      <a:pt x="365" y="62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23" name="Google Shape;1346;p55">
                <a:extLst>
                  <a:ext uri="{FF2B5EF4-FFF2-40B4-BE49-F238E27FC236}">
                    <a16:creationId xmlns:a16="http://schemas.microsoft.com/office/drawing/2014/main" id="{7CFC4DAB-673D-4018-92EB-1D23DDB987E4}"/>
                  </a:ext>
                </a:extLst>
              </p:cNvPr>
              <p:cNvSpPr/>
              <p:nvPr/>
            </p:nvSpPr>
            <p:spPr>
              <a:xfrm>
                <a:off x="6722585" y="2767320"/>
                <a:ext cx="19675" cy="114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13" extrusionOk="0">
                    <a:moveTo>
                      <a:pt x="335" y="0"/>
                    </a:moveTo>
                    <a:lnTo>
                      <a:pt x="61" y="122"/>
                    </a:lnTo>
                    <a:cubicBezTo>
                      <a:pt x="31" y="152"/>
                      <a:pt x="1" y="152"/>
                      <a:pt x="31" y="183"/>
                    </a:cubicBezTo>
                    <a:cubicBezTo>
                      <a:pt x="31" y="213"/>
                      <a:pt x="61" y="213"/>
                      <a:pt x="92" y="213"/>
                    </a:cubicBezTo>
                    <a:lnTo>
                      <a:pt x="365" y="61"/>
                    </a:lnTo>
                    <a:lnTo>
                      <a:pt x="335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24" name="Google Shape;1347;p55">
                <a:extLst>
                  <a:ext uri="{FF2B5EF4-FFF2-40B4-BE49-F238E27FC236}">
                    <a16:creationId xmlns:a16="http://schemas.microsoft.com/office/drawing/2014/main" id="{93C261E6-2E51-4111-BEC9-2D8727382FC9}"/>
                  </a:ext>
                </a:extLst>
              </p:cNvPr>
              <p:cNvSpPr/>
              <p:nvPr/>
            </p:nvSpPr>
            <p:spPr>
              <a:xfrm>
                <a:off x="6755270" y="2814681"/>
                <a:ext cx="19675" cy="11504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14" extrusionOk="0">
                    <a:moveTo>
                      <a:pt x="305" y="1"/>
                    </a:moveTo>
                    <a:lnTo>
                      <a:pt x="31" y="122"/>
                    </a:lnTo>
                    <a:cubicBezTo>
                      <a:pt x="1" y="153"/>
                      <a:pt x="1" y="183"/>
                      <a:pt x="1" y="183"/>
                    </a:cubicBezTo>
                    <a:cubicBezTo>
                      <a:pt x="31" y="213"/>
                      <a:pt x="61" y="213"/>
                      <a:pt x="92" y="213"/>
                    </a:cubicBezTo>
                    <a:lnTo>
                      <a:pt x="365" y="92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25" name="Google Shape;1348;p55">
                <a:extLst>
                  <a:ext uri="{FF2B5EF4-FFF2-40B4-BE49-F238E27FC236}">
                    <a16:creationId xmlns:a16="http://schemas.microsoft.com/office/drawing/2014/main" id="{EC05FB06-7A01-4E50-8766-92CD51F0DBBF}"/>
                  </a:ext>
                </a:extLst>
              </p:cNvPr>
              <p:cNvSpPr/>
              <p:nvPr/>
            </p:nvSpPr>
            <p:spPr>
              <a:xfrm>
                <a:off x="6786342" y="2863709"/>
                <a:ext cx="19621" cy="1059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197" extrusionOk="0">
                    <a:moveTo>
                      <a:pt x="334" y="1"/>
                    </a:moveTo>
                    <a:lnTo>
                      <a:pt x="61" y="122"/>
                    </a:lnTo>
                    <a:cubicBezTo>
                      <a:pt x="31" y="122"/>
                      <a:pt x="0" y="153"/>
                      <a:pt x="31" y="183"/>
                    </a:cubicBezTo>
                    <a:cubicBezTo>
                      <a:pt x="31" y="183"/>
                      <a:pt x="44" y="196"/>
                      <a:pt x="62" y="196"/>
                    </a:cubicBezTo>
                    <a:cubicBezTo>
                      <a:pt x="71" y="196"/>
                      <a:pt x="81" y="193"/>
                      <a:pt x="91" y="183"/>
                    </a:cubicBezTo>
                    <a:lnTo>
                      <a:pt x="365" y="61"/>
                    </a:lnTo>
                    <a:lnTo>
                      <a:pt x="334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26" name="Google Shape;1349;p55">
                <a:extLst>
                  <a:ext uri="{FF2B5EF4-FFF2-40B4-BE49-F238E27FC236}">
                    <a16:creationId xmlns:a16="http://schemas.microsoft.com/office/drawing/2014/main" id="{61E668D5-13EE-4BF0-8500-298D7191F0D6}"/>
                  </a:ext>
                </a:extLst>
              </p:cNvPr>
              <p:cNvSpPr/>
              <p:nvPr/>
            </p:nvSpPr>
            <p:spPr>
              <a:xfrm>
                <a:off x="6819028" y="2911124"/>
                <a:ext cx="19621" cy="1145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213" extrusionOk="0">
                    <a:moveTo>
                      <a:pt x="304" y="0"/>
                    </a:moveTo>
                    <a:lnTo>
                      <a:pt x="30" y="122"/>
                    </a:lnTo>
                    <a:cubicBezTo>
                      <a:pt x="0" y="122"/>
                      <a:pt x="0" y="152"/>
                      <a:pt x="0" y="182"/>
                    </a:cubicBezTo>
                    <a:cubicBezTo>
                      <a:pt x="30" y="213"/>
                      <a:pt x="61" y="213"/>
                      <a:pt x="91" y="213"/>
                    </a:cubicBezTo>
                    <a:lnTo>
                      <a:pt x="365" y="61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27" name="Google Shape;1350;p55">
                <a:extLst>
                  <a:ext uri="{FF2B5EF4-FFF2-40B4-BE49-F238E27FC236}">
                    <a16:creationId xmlns:a16="http://schemas.microsoft.com/office/drawing/2014/main" id="{55B1E7C2-4C49-4178-AC97-8190DCD81D83}"/>
                  </a:ext>
                </a:extLst>
              </p:cNvPr>
              <p:cNvSpPr/>
              <p:nvPr/>
            </p:nvSpPr>
            <p:spPr>
              <a:xfrm>
                <a:off x="6850046" y="2958485"/>
                <a:ext cx="19675" cy="11504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14" extrusionOk="0">
                    <a:moveTo>
                      <a:pt x="335" y="1"/>
                    </a:moveTo>
                    <a:lnTo>
                      <a:pt x="61" y="122"/>
                    </a:lnTo>
                    <a:cubicBezTo>
                      <a:pt x="31" y="153"/>
                      <a:pt x="1" y="183"/>
                      <a:pt x="31" y="183"/>
                    </a:cubicBezTo>
                    <a:cubicBezTo>
                      <a:pt x="31" y="213"/>
                      <a:pt x="61" y="213"/>
                      <a:pt x="92" y="213"/>
                    </a:cubicBezTo>
                    <a:lnTo>
                      <a:pt x="365" y="92"/>
                    </a:lnTo>
                    <a:lnTo>
                      <a:pt x="335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28" name="Google Shape;1351;p55">
                <a:extLst>
                  <a:ext uri="{FF2B5EF4-FFF2-40B4-BE49-F238E27FC236}">
                    <a16:creationId xmlns:a16="http://schemas.microsoft.com/office/drawing/2014/main" id="{E50E9F81-3DD5-4EE2-B0C8-61320730EA2A}"/>
                  </a:ext>
                </a:extLst>
              </p:cNvPr>
              <p:cNvSpPr/>
              <p:nvPr/>
            </p:nvSpPr>
            <p:spPr>
              <a:xfrm>
                <a:off x="6671944" y="2680715"/>
                <a:ext cx="11504" cy="6558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2" extrusionOk="0">
                    <a:moveTo>
                      <a:pt x="213" y="0"/>
                    </a:moveTo>
                    <a:lnTo>
                      <a:pt x="31" y="91"/>
                    </a:lnTo>
                    <a:cubicBezTo>
                      <a:pt x="0" y="91"/>
                      <a:pt x="0" y="122"/>
                      <a:pt x="0" y="122"/>
                    </a:cubicBezTo>
                    <a:lnTo>
                      <a:pt x="31" y="122"/>
                    </a:lnTo>
                    <a:lnTo>
                      <a:pt x="213" y="31"/>
                    </a:lnTo>
                    <a:lnTo>
                      <a:pt x="213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29" name="Google Shape;1352;p55">
                <a:extLst>
                  <a:ext uri="{FF2B5EF4-FFF2-40B4-BE49-F238E27FC236}">
                    <a16:creationId xmlns:a16="http://schemas.microsoft.com/office/drawing/2014/main" id="{EAB7926D-8F13-4FBE-A49B-267C104DBAAB}"/>
                  </a:ext>
                </a:extLst>
              </p:cNvPr>
              <p:cNvSpPr/>
              <p:nvPr/>
            </p:nvSpPr>
            <p:spPr>
              <a:xfrm>
                <a:off x="6704629" y="2729742"/>
                <a:ext cx="11504" cy="6558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2" extrusionOk="0">
                    <a:moveTo>
                      <a:pt x="183" y="0"/>
                    </a:moveTo>
                    <a:lnTo>
                      <a:pt x="0" y="61"/>
                    </a:lnTo>
                    <a:cubicBezTo>
                      <a:pt x="0" y="91"/>
                      <a:pt x="0" y="91"/>
                      <a:pt x="0" y="91"/>
                    </a:cubicBezTo>
                    <a:cubicBezTo>
                      <a:pt x="0" y="122"/>
                      <a:pt x="31" y="122"/>
                      <a:pt x="31" y="122"/>
                    </a:cubicBezTo>
                    <a:lnTo>
                      <a:pt x="213" y="31"/>
                    </a:lnTo>
                    <a:lnTo>
                      <a:pt x="183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30" name="Google Shape;1353;p55">
                <a:extLst>
                  <a:ext uri="{FF2B5EF4-FFF2-40B4-BE49-F238E27FC236}">
                    <a16:creationId xmlns:a16="http://schemas.microsoft.com/office/drawing/2014/main" id="{7A3B587A-3390-4C1D-B172-B4D42E339D99}"/>
                  </a:ext>
                </a:extLst>
              </p:cNvPr>
              <p:cNvSpPr/>
              <p:nvPr/>
            </p:nvSpPr>
            <p:spPr>
              <a:xfrm>
                <a:off x="6735648" y="2777104"/>
                <a:ext cx="11504" cy="6612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3" extrusionOk="0">
                    <a:moveTo>
                      <a:pt x="214" y="1"/>
                    </a:moveTo>
                    <a:lnTo>
                      <a:pt x="31" y="92"/>
                    </a:lnTo>
                    <a:cubicBezTo>
                      <a:pt x="1" y="92"/>
                      <a:pt x="1" y="92"/>
                      <a:pt x="1" y="122"/>
                    </a:cubicBezTo>
                    <a:lnTo>
                      <a:pt x="31" y="122"/>
                    </a:lnTo>
                    <a:lnTo>
                      <a:pt x="214" y="31"/>
                    </a:lnTo>
                    <a:lnTo>
                      <a:pt x="214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31" name="Google Shape;1354;p55">
                <a:extLst>
                  <a:ext uri="{FF2B5EF4-FFF2-40B4-BE49-F238E27FC236}">
                    <a16:creationId xmlns:a16="http://schemas.microsoft.com/office/drawing/2014/main" id="{FF081D59-64CE-464F-AD58-D8823D6635A8}"/>
                  </a:ext>
                </a:extLst>
              </p:cNvPr>
              <p:cNvSpPr/>
              <p:nvPr/>
            </p:nvSpPr>
            <p:spPr>
              <a:xfrm>
                <a:off x="6768333" y="2824519"/>
                <a:ext cx="11504" cy="6558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2" extrusionOk="0">
                    <a:moveTo>
                      <a:pt x="183" y="0"/>
                    </a:moveTo>
                    <a:lnTo>
                      <a:pt x="1" y="91"/>
                    </a:lnTo>
                    <a:cubicBezTo>
                      <a:pt x="1" y="91"/>
                      <a:pt x="1" y="122"/>
                      <a:pt x="1" y="122"/>
                    </a:cubicBezTo>
                    <a:lnTo>
                      <a:pt x="31" y="122"/>
                    </a:lnTo>
                    <a:lnTo>
                      <a:pt x="214" y="30"/>
                    </a:lnTo>
                    <a:lnTo>
                      <a:pt x="183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32" name="Google Shape;1355;p55">
                <a:extLst>
                  <a:ext uri="{FF2B5EF4-FFF2-40B4-BE49-F238E27FC236}">
                    <a16:creationId xmlns:a16="http://schemas.microsoft.com/office/drawing/2014/main" id="{44277FBF-1DAA-4D49-BF0D-36DB7B817215}"/>
                  </a:ext>
                </a:extLst>
              </p:cNvPr>
              <p:cNvSpPr/>
              <p:nvPr/>
            </p:nvSpPr>
            <p:spPr>
              <a:xfrm>
                <a:off x="6799406" y="2873493"/>
                <a:ext cx="13117" cy="6612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23" extrusionOk="0">
                    <a:moveTo>
                      <a:pt x="213" y="1"/>
                    </a:moveTo>
                    <a:lnTo>
                      <a:pt x="31" y="62"/>
                    </a:lnTo>
                    <a:cubicBezTo>
                      <a:pt x="0" y="92"/>
                      <a:pt x="0" y="92"/>
                      <a:pt x="0" y="92"/>
                    </a:cubicBezTo>
                    <a:cubicBezTo>
                      <a:pt x="31" y="123"/>
                      <a:pt x="31" y="123"/>
                      <a:pt x="31" y="123"/>
                    </a:cubicBezTo>
                    <a:lnTo>
                      <a:pt x="243" y="31"/>
                    </a:lnTo>
                    <a:lnTo>
                      <a:pt x="213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33" name="Google Shape;1356;p55">
                <a:extLst>
                  <a:ext uri="{FF2B5EF4-FFF2-40B4-BE49-F238E27FC236}">
                    <a16:creationId xmlns:a16="http://schemas.microsoft.com/office/drawing/2014/main" id="{FA131590-9BC8-48F8-A436-05C0783BA79A}"/>
                  </a:ext>
                </a:extLst>
              </p:cNvPr>
              <p:cNvSpPr/>
              <p:nvPr/>
            </p:nvSpPr>
            <p:spPr>
              <a:xfrm>
                <a:off x="6832091" y="2920908"/>
                <a:ext cx="11450" cy="6558"/>
              </a:xfrm>
              <a:custGeom>
                <a:avLst/>
                <a:gdLst/>
                <a:ahLst/>
                <a:cxnLst/>
                <a:rect l="l" t="t" r="r" b="b"/>
                <a:pathLst>
                  <a:path w="213" h="122" extrusionOk="0">
                    <a:moveTo>
                      <a:pt x="183" y="0"/>
                    </a:moveTo>
                    <a:lnTo>
                      <a:pt x="0" y="92"/>
                    </a:lnTo>
                    <a:cubicBezTo>
                      <a:pt x="0" y="92"/>
                      <a:pt x="0" y="92"/>
                      <a:pt x="0" y="122"/>
                    </a:cubicBezTo>
                    <a:lnTo>
                      <a:pt x="31" y="122"/>
                    </a:lnTo>
                    <a:lnTo>
                      <a:pt x="213" y="31"/>
                    </a:lnTo>
                    <a:lnTo>
                      <a:pt x="183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34" name="Google Shape;1357;p55">
                <a:extLst>
                  <a:ext uri="{FF2B5EF4-FFF2-40B4-BE49-F238E27FC236}">
                    <a16:creationId xmlns:a16="http://schemas.microsoft.com/office/drawing/2014/main" id="{B584EBDD-0EA0-4142-9610-8FE38D85A54D}"/>
                  </a:ext>
                </a:extLst>
              </p:cNvPr>
              <p:cNvSpPr/>
              <p:nvPr/>
            </p:nvSpPr>
            <p:spPr>
              <a:xfrm>
                <a:off x="6863110" y="2968269"/>
                <a:ext cx="13117" cy="6612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23" extrusionOk="0">
                    <a:moveTo>
                      <a:pt x="213" y="1"/>
                    </a:moveTo>
                    <a:lnTo>
                      <a:pt x="31" y="92"/>
                    </a:lnTo>
                    <a:cubicBezTo>
                      <a:pt x="1" y="92"/>
                      <a:pt x="1" y="122"/>
                      <a:pt x="1" y="122"/>
                    </a:cubicBezTo>
                    <a:lnTo>
                      <a:pt x="31" y="122"/>
                    </a:lnTo>
                    <a:lnTo>
                      <a:pt x="244" y="31"/>
                    </a:lnTo>
                    <a:lnTo>
                      <a:pt x="213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35" name="Google Shape;1358;p55">
                <a:extLst>
                  <a:ext uri="{FF2B5EF4-FFF2-40B4-BE49-F238E27FC236}">
                    <a16:creationId xmlns:a16="http://schemas.microsoft.com/office/drawing/2014/main" id="{88631274-071C-4EFC-A228-D651C56B378F}"/>
                  </a:ext>
                </a:extLst>
              </p:cNvPr>
              <p:cNvSpPr/>
              <p:nvPr/>
            </p:nvSpPr>
            <p:spPr>
              <a:xfrm>
                <a:off x="6676836" y="2688886"/>
                <a:ext cx="13117" cy="6558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22" extrusionOk="0">
                    <a:moveTo>
                      <a:pt x="213" y="0"/>
                    </a:moveTo>
                    <a:lnTo>
                      <a:pt x="31" y="91"/>
                    </a:lnTo>
                    <a:cubicBezTo>
                      <a:pt x="1" y="91"/>
                      <a:pt x="1" y="122"/>
                      <a:pt x="31" y="122"/>
                    </a:cubicBezTo>
                    <a:lnTo>
                      <a:pt x="61" y="122"/>
                    </a:lnTo>
                    <a:lnTo>
                      <a:pt x="244" y="31"/>
                    </a:lnTo>
                    <a:lnTo>
                      <a:pt x="213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36" name="Google Shape;1359;p55">
                <a:extLst>
                  <a:ext uri="{FF2B5EF4-FFF2-40B4-BE49-F238E27FC236}">
                    <a16:creationId xmlns:a16="http://schemas.microsoft.com/office/drawing/2014/main" id="{DC9E498A-0B8C-43FF-9962-2F2311034E6F}"/>
                  </a:ext>
                </a:extLst>
              </p:cNvPr>
              <p:cNvSpPr/>
              <p:nvPr/>
            </p:nvSpPr>
            <p:spPr>
              <a:xfrm>
                <a:off x="6709521" y="2737914"/>
                <a:ext cx="11504" cy="6558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2" extrusionOk="0">
                    <a:moveTo>
                      <a:pt x="183" y="0"/>
                    </a:moveTo>
                    <a:lnTo>
                      <a:pt x="1" y="61"/>
                    </a:lnTo>
                    <a:cubicBezTo>
                      <a:pt x="1" y="91"/>
                      <a:pt x="1" y="91"/>
                      <a:pt x="1" y="91"/>
                    </a:cubicBezTo>
                    <a:cubicBezTo>
                      <a:pt x="1" y="122"/>
                      <a:pt x="31" y="122"/>
                      <a:pt x="31" y="122"/>
                    </a:cubicBezTo>
                    <a:lnTo>
                      <a:pt x="213" y="31"/>
                    </a:lnTo>
                    <a:lnTo>
                      <a:pt x="183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37" name="Google Shape;1360;p55">
                <a:extLst>
                  <a:ext uri="{FF2B5EF4-FFF2-40B4-BE49-F238E27FC236}">
                    <a16:creationId xmlns:a16="http://schemas.microsoft.com/office/drawing/2014/main" id="{0EBE253A-71A3-45BA-BE56-A6436DEC2E55}"/>
                  </a:ext>
                </a:extLst>
              </p:cNvPr>
              <p:cNvSpPr/>
              <p:nvPr/>
            </p:nvSpPr>
            <p:spPr>
              <a:xfrm>
                <a:off x="6740594" y="2785275"/>
                <a:ext cx="13117" cy="6612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23" extrusionOk="0">
                    <a:moveTo>
                      <a:pt x="213" y="1"/>
                    </a:moveTo>
                    <a:lnTo>
                      <a:pt x="30" y="92"/>
                    </a:lnTo>
                    <a:cubicBezTo>
                      <a:pt x="30" y="92"/>
                      <a:pt x="0" y="92"/>
                      <a:pt x="30" y="122"/>
                    </a:cubicBezTo>
                    <a:lnTo>
                      <a:pt x="61" y="122"/>
                    </a:lnTo>
                    <a:lnTo>
                      <a:pt x="243" y="31"/>
                    </a:lnTo>
                    <a:lnTo>
                      <a:pt x="213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38" name="Google Shape;1361;p55">
                <a:extLst>
                  <a:ext uri="{FF2B5EF4-FFF2-40B4-BE49-F238E27FC236}">
                    <a16:creationId xmlns:a16="http://schemas.microsoft.com/office/drawing/2014/main" id="{B45F9A7F-2BA1-4AB7-AB17-50CBB90447D4}"/>
                  </a:ext>
                </a:extLst>
              </p:cNvPr>
              <p:cNvSpPr/>
              <p:nvPr/>
            </p:nvSpPr>
            <p:spPr>
              <a:xfrm>
                <a:off x="6773225" y="2832690"/>
                <a:ext cx="11504" cy="6558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2" extrusionOk="0">
                    <a:moveTo>
                      <a:pt x="214" y="0"/>
                    </a:moveTo>
                    <a:lnTo>
                      <a:pt x="1" y="91"/>
                    </a:lnTo>
                    <a:cubicBezTo>
                      <a:pt x="1" y="91"/>
                      <a:pt x="1" y="122"/>
                      <a:pt x="1" y="122"/>
                    </a:cubicBezTo>
                    <a:lnTo>
                      <a:pt x="31" y="122"/>
                    </a:lnTo>
                    <a:lnTo>
                      <a:pt x="214" y="30"/>
                    </a:lnTo>
                    <a:lnTo>
                      <a:pt x="214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39" name="Google Shape;1362;p55">
                <a:extLst>
                  <a:ext uri="{FF2B5EF4-FFF2-40B4-BE49-F238E27FC236}">
                    <a16:creationId xmlns:a16="http://schemas.microsoft.com/office/drawing/2014/main" id="{89E406CC-0F08-4D99-894F-9EB2B821F63A}"/>
                  </a:ext>
                </a:extLst>
              </p:cNvPr>
              <p:cNvSpPr/>
              <p:nvPr/>
            </p:nvSpPr>
            <p:spPr>
              <a:xfrm>
                <a:off x="6804298" y="2880051"/>
                <a:ext cx="13117" cy="7311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36" extrusionOk="0">
                    <a:moveTo>
                      <a:pt x="213" y="1"/>
                    </a:moveTo>
                    <a:lnTo>
                      <a:pt x="31" y="92"/>
                    </a:lnTo>
                    <a:cubicBezTo>
                      <a:pt x="31" y="92"/>
                      <a:pt x="0" y="122"/>
                      <a:pt x="31" y="122"/>
                    </a:cubicBezTo>
                    <a:cubicBezTo>
                      <a:pt x="31" y="122"/>
                      <a:pt x="31" y="136"/>
                      <a:pt x="40" y="136"/>
                    </a:cubicBezTo>
                    <a:cubicBezTo>
                      <a:pt x="44" y="136"/>
                      <a:pt x="51" y="132"/>
                      <a:pt x="61" y="122"/>
                    </a:cubicBezTo>
                    <a:lnTo>
                      <a:pt x="244" y="61"/>
                    </a:lnTo>
                    <a:lnTo>
                      <a:pt x="213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40" name="Google Shape;1363;p55">
                <a:extLst>
                  <a:ext uri="{FF2B5EF4-FFF2-40B4-BE49-F238E27FC236}">
                    <a16:creationId xmlns:a16="http://schemas.microsoft.com/office/drawing/2014/main" id="{34EEF027-7D16-4F4B-9107-6981D0218B2D}"/>
                  </a:ext>
                </a:extLst>
              </p:cNvPr>
              <p:cNvSpPr/>
              <p:nvPr/>
            </p:nvSpPr>
            <p:spPr>
              <a:xfrm>
                <a:off x="6836983" y="2929079"/>
                <a:ext cx="11504" cy="6558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2" extrusionOk="0">
                    <a:moveTo>
                      <a:pt x="213" y="0"/>
                    </a:moveTo>
                    <a:lnTo>
                      <a:pt x="0" y="61"/>
                    </a:lnTo>
                    <a:cubicBezTo>
                      <a:pt x="0" y="92"/>
                      <a:pt x="0" y="92"/>
                      <a:pt x="0" y="92"/>
                    </a:cubicBezTo>
                    <a:cubicBezTo>
                      <a:pt x="0" y="122"/>
                      <a:pt x="31" y="122"/>
                      <a:pt x="31" y="122"/>
                    </a:cubicBezTo>
                    <a:lnTo>
                      <a:pt x="213" y="31"/>
                    </a:lnTo>
                    <a:lnTo>
                      <a:pt x="213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41" name="Google Shape;1364;p55">
                <a:extLst>
                  <a:ext uri="{FF2B5EF4-FFF2-40B4-BE49-F238E27FC236}">
                    <a16:creationId xmlns:a16="http://schemas.microsoft.com/office/drawing/2014/main" id="{D42DBC3F-5F7F-4EF9-8A51-ABFE42E649AA}"/>
                  </a:ext>
                </a:extLst>
              </p:cNvPr>
              <p:cNvSpPr/>
              <p:nvPr/>
            </p:nvSpPr>
            <p:spPr>
              <a:xfrm>
                <a:off x="6868002" y="2976441"/>
                <a:ext cx="13171" cy="6612"/>
              </a:xfrm>
              <a:custGeom>
                <a:avLst/>
                <a:gdLst/>
                <a:ahLst/>
                <a:cxnLst/>
                <a:rect l="l" t="t" r="r" b="b"/>
                <a:pathLst>
                  <a:path w="245" h="123" extrusionOk="0">
                    <a:moveTo>
                      <a:pt x="214" y="1"/>
                    </a:moveTo>
                    <a:lnTo>
                      <a:pt x="31" y="92"/>
                    </a:lnTo>
                    <a:cubicBezTo>
                      <a:pt x="31" y="92"/>
                      <a:pt x="1" y="122"/>
                      <a:pt x="31" y="122"/>
                    </a:cubicBezTo>
                    <a:lnTo>
                      <a:pt x="62" y="122"/>
                    </a:lnTo>
                    <a:lnTo>
                      <a:pt x="244" y="31"/>
                    </a:lnTo>
                    <a:lnTo>
                      <a:pt x="214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42" name="Google Shape;1365;p55">
                <a:extLst>
                  <a:ext uri="{FF2B5EF4-FFF2-40B4-BE49-F238E27FC236}">
                    <a16:creationId xmlns:a16="http://schemas.microsoft.com/office/drawing/2014/main" id="{04A9148D-E592-4F08-8246-8ADD899B7C11}"/>
                  </a:ext>
                </a:extLst>
              </p:cNvPr>
              <p:cNvSpPr/>
              <p:nvPr/>
            </p:nvSpPr>
            <p:spPr>
              <a:xfrm>
                <a:off x="6683395" y="2697057"/>
                <a:ext cx="11450" cy="6558"/>
              </a:xfrm>
              <a:custGeom>
                <a:avLst/>
                <a:gdLst/>
                <a:ahLst/>
                <a:cxnLst/>
                <a:rect l="l" t="t" r="r" b="b"/>
                <a:pathLst>
                  <a:path w="213" h="122" extrusionOk="0">
                    <a:moveTo>
                      <a:pt x="183" y="0"/>
                    </a:moveTo>
                    <a:lnTo>
                      <a:pt x="0" y="91"/>
                    </a:lnTo>
                    <a:cubicBezTo>
                      <a:pt x="0" y="91"/>
                      <a:pt x="0" y="122"/>
                      <a:pt x="0" y="122"/>
                    </a:cubicBezTo>
                    <a:lnTo>
                      <a:pt x="31" y="122"/>
                    </a:lnTo>
                    <a:lnTo>
                      <a:pt x="213" y="31"/>
                    </a:lnTo>
                    <a:lnTo>
                      <a:pt x="183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43" name="Google Shape;1366;p55">
                <a:extLst>
                  <a:ext uri="{FF2B5EF4-FFF2-40B4-BE49-F238E27FC236}">
                    <a16:creationId xmlns:a16="http://schemas.microsoft.com/office/drawing/2014/main" id="{D77DE219-5C84-4C79-AA9F-495147744035}"/>
                  </a:ext>
                </a:extLst>
              </p:cNvPr>
              <p:cNvSpPr/>
              <p:nvPr/>
            </p:nvSpPr>
            <p:spPr>
              <a:xfrm>
                <a:off x="6714413" y="2744419"/>
                <a:ext cx="11504" cy="7311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36" extrusionOk="0">
                    <a:moveTo>
                      <a:pt x="213" y="1"/>
                    </a:moveTo>
                    <a:lnTo>
                      <a:pt x="31" y="92"/>
                    </a:lnTo>
                    <a:cubicBezTo>
                      <a:pt x="1" y="92"/>
                      <a:pt x="1" y="122"/>
                      <a:pt x="1" y="122"/>
                    </a:cubicBezTo>
                    <a:cubicBezTo>
                      <a:pt x="21" y="122"/>
                      <a:pt x="28" y="136"/>
                      <a:pt x="30" y="136"/>
                    </a:cubicBezTo>
                    <a:cubicBezTo>
                      <a:pt x="31" y="136"/>
                      <a:pt x="31" y="132"/>
                      <a:pt x="31" y="122"/>
                    </a:cubicBezTo>
                    <a:lnTo>
                      <a:pt x="213" y="31"/>
                    </a:lnTo>
                    <a:lnTo>
                      <a:pt x="213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44" name="Google Shape;1367;p55">
                <a:extLst>
                  <a:ext uri="{FF2B5EF4-FFF2-40B4-BE49-F238E27FC236}">
                    <a16:creationId xmlns:a16="http://schemas.microsoft.com/office/drawing/2014/main" id="{EC143886-1AC1-42C0-B57D-D22E793B5FE5}"/>
                  </a:ext>
                </a:extLst>
              </p:cNvPr>
              <p:cNvSpPr/>
              <p:nvPr/>
            </p:nvSpPr>
            <p:spPr>
              <a:xfrm>
                <a:off x="6747099" y="2793446"/>
                <a:ext cx="11504" cy="6612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3" extrusionOk="0">
                    <a:moveTo>
                      <a:pt x="183" y="1"/>
                    </a:moveTo>
                    <a:lnTo>
                      <a:pt x="1" y="61"/>
                    </a:lnTo>
                    <a:cubicBezTo>
                      <a:pt x="1" y="92"/>
                      <a:pt x="1" y="92"/>
                      <a:pt x="1" y="92"/>
                    </a:cubicBezTo>
                    <a:cubicBezTo>
                      <a:pt x="1" y="122"/>
                      <a:pt x="31" y="122"/>
                      <a:pt x="31" y="122"/>
                    </a:cubicBezTo>
                    <a:lnTo>
                      <a:pt x="213" y="31"/>
                    </a:lnTo>
                    <a:lnTo>
                      <a:pt x="183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45" name="Google Shape;1368;p55">
                <a:extLst>
                  <a:ext uri="{FF2B5EF4-FFF2-40B4-BE49-F238E27FC236}">
                    <a16:creationId xmlns:a16="http://schemas.microsoft.com/office/drawing/2014/main" id="{16BC4B92-B041-4EDD-BBF2-13E2EE58E468}"/>
                  </a:ext>
                </a:extLst>
              </p:cNvPr>
              <p:cNvSpPr/>
              <p:nvPr/>
            </p:nvSpPr>
            <p:spPr>
              <a:xfrm>
                <a:off x="6778171" y="2840861"/>
                <a:ext cx="11450" cy="6558"/>
              </a:xfrm>
              <a:custGeom>
                <a:avLst/>
                <a:gdLst/>
                <a:ahLst/>
                <a:cxnLst/>
                <a:rect l="l" t="t" r="r" b="b"/>
                <a:pathLst>
                  <a:path w="213" h="122" extrusionOk="0">
                    <a:moveTo>
                      <a:pt x="213" y="0"/>
                    </a:moveTo>
                    <a:lnTo>
                      <a:pt x="31" y="91"/>
                    </a:lnTo>
                    <a:cubicBezTo>
                      <a:pt x="0" y="91"/>
                      <a:pt x="0" y="91"/>
                      <a:pt x="0" y="122"/>
                    </a:cubicBezTo>
                    <a:lnTo>
                      <a:pt x="31" y="122"/>
                    </a:lnTo>
                    <a:lnTo>
                      <a:pt x="213" y="30"/>
                    </a:lnTo>
                    <a:lnTo>
                      <a:pt x="213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46" name="Google Shape;1369;p55">
                <a:extLst>
                  <a:ext uri="{FF2B5EF4-FFF2-40B4-BE49-F238E27FC236}">
                    <a16:creationId xmlns:a16="http://schemas.microsoft.com/office/drawing/2014/main" id="{ADD96844-DAA8-41DB-830D-CCEB79695BAA}"/>
                  </a:ext>
                </a:extLst>
              </p:cNvPr>
              <p:cNvSpPr/>
              <p:nvPr/>
            </p:nvSpPr>
            <p:spPr>
              <a:xfrm>
                <a:off x="6810856" y="2888223"/>
                <a:ext cx="11450" cy="6612"/>
              </a:xfrm>
              <a:custGeom>
                <a:avLst/>
                <a:gdLst/>
                <a:ahLst/>
                <a:cxnLst/>
                <a:rect l="l" t="t" r="r" b="b"/>
                <a:pathLst>
                  <a:path w="213" h="123" extrusionOk="0">
                    <a:moveTo>
                      <a:pt x="182" y="1"/>
                    </a:moveTo>
                    <a:lnTo>
                      <a:pt x="0" y="92"/>
                    </a:lnTo>
                    <a:cubicBezTo>
                      <a:pt x="0" y="92"/>
                      <a:pt x="0" y="122"/>
                      <a:pt x="0" y="122"/>
                    </a:cubicBezTo>
                    <a:lnTo>
                      <a:pt x="30" y="122"/>
                    </a:lnTo>
                    <a:lnTo>
                      <a:pt x="213" y="61"/>
                    </a:lnTo>
                    <a:lnTo>
                      <a:pt x="182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47" name="Google Shape;1370;p55">
                <a:extLst>
                  <a:ext uri="{FF2B5EF4-FFF2-40B4-BE49-F238E27FC236}">
                    <a16:creationId xmlns:a16="http://schemas.microsoft.com/office/drawing/2014/main" id="{A5FF7860-D5D5-48B4-9BCE-C20CFE6E1BB4}"/>
                  </a:ext>
                </a:extLst>
              </p:cNvPr>
              <p:cNvSpPr/>
              <p:nvPr/>
            </p:nvSpPr>
            <p:spPr>
              <a:xfrm>
                <a:off x="6841875" y="2935584"/>
                <a:ext cx="13117" cy="82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53" extrusionOk="0">
                    <a:moveTo>
                      <a:pt x="213" y="1"/>
                    </a:moveTo>
                    <a:lnTo>
                      <a:pt x="31" y="92"/>
                    </a:lnTo>
                    <a:cubicBezTo>
                      <a:pt x="1" y="123"/>
                      <a:pt x="1" y="123"/>
                      <a:pt x="1" y="123"/>
                    </a:cubicBezTo>
                    <a:cubicBezTo>
                      <a:pt x="31" y="153"/>
                      <a:pt x="31" y="153"/>
                      <a:pt x="31" y="153"/>
                    </a:cubicBezTo>
                    <a:lnTo>
                      <a:pt x="244" y="62"/>
                    </a:lnTo>
                    <a:lnTo>
                      <a:pt x="213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48" name="Google Shape;1371;p55">
                <a:extLst>
                  <a:ext uri="{FF2B5EF4-FFF2-40B4-BE49-F238E27FC236}">
                    <a16:creationId xmlns:a16="http://schemas.microsoft.com/office/drawing/2014/main" id="{6F42A571-71C8-4688-BF1D-774F8E32D8C6}"/>
                  </a:ext>
                </a:extLst>
              </p:cNvPr>
              <p:cNvSpPr/>
              <p:nvPr/>
            </p:nvSpPr>
            <p:spPr>
              <a:xfrm>
                <a:off x="6874560" y="2984612"/>
                <a:ext cx="11504" cy="6612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3" extrusionOk="0">
                    <a:moveTo>
                      <a:pt x="183" y="1"/>
                    </a:moveTo>
                    <a:lnTo>
                      <a:pt x="0" y="92"/>
                    </a:lnTo>
                    <a:cubicBezTo>
                      <a:pt x="0" y="92"/>
                      <a:pt x="0" y="92"/>
                      <a:pt x="0" y="122"/>
                    </a:cubicBezTo>
                    <a:lnTo>
                      <a:pt x="31" y="122"/>
                    </a:lnTo>
                    <a:lnTo>
                      <a:pt x="213" y="31"/>
                    </a:lnTo>
                    <a:lnTo>
                      <a:pt x="183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49" name="Google Shape;1372;p55">
                <a:extLst>
                  <a:ext uri="{FF2B5EF4-FFF2-40B4-BE49-F238E27FC236}">
                    <a16:creationId xmlns:a16="http://schemas.microsoft.com/office/drawing/2014/main" id="{6D321EC4-00E6-49F5-819F-50A8BFDB8EA8}"/>
                  </a:ext>
                </a:extLst>
              </p:cNvPr>
              <p:cNvSpPr/>
              <p:nvPr/>
            </p:nvSpPr>
            <p:spPr>
              <a:xfrm>
                <a:off x="6688287" y="2705229"/>
                <a:ext cx="11504" cy="6558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2" extrusionOk="0">
                    <a:moveTo>
                      <a:pt x="183" y="0"/>
                    </a:moveTo>
                    <a:lnTo>
                      <a:pt x="0" y="61"/>
                    </a:lnTo>
                    <a:cubicBezTo>
                      <a:pt x="0" y="91"/>
                      <a:pt x="0" y="91"/>
                      <a:pt x="0" y="91"/>
                    </a:cubicBezTo>
                    <a:cubicBezTo>
                      <a:pt x="0" y="122"/>
                      <a:pt x="0" y="122"/>
                      <a:pt x="31" y="122"/>
                    </a:cubicBezTo>
                    <a:lnTo>
                      <a:pt x="213" y="31"/>
                    </a:lnTo>
                    <a:lnTo>
                      <a:pt x="183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0" name="Google Shape;1373;p55">
                <a:extLst>
                  <a:ext uri="{FF2B5EF4-FFF2-40B4-BE49-F238E27FC236}">
                    <a16:creationId xmlns:a16="http://schemas.microsoft.com/office/drawing/2014/main" id="{18C40410-0889-492B-8544-427BFDF5728F}"/>
                  </a:ext>
                </a:extLst>
              </p:cNvPr>
              <p:cNvSpPr/>
              <p:nvPr/>
            </p:nvSpPr>
            <p:spPr>
              <a:xfrm>
                <a:off x="6719305" y="2752590"/>
                <a:ext cx="11504" cy="6612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3" extrusionOk="0">
                    <a:moveTo>
                      <a:pt x="214" y="1"/>
                    </a:moveTo>
                    <a:lnTo>
                      <a:pt x="31" y="92"/>
                    </a:lnTo>
                    <a:cubicBezTo>
                      <a:pt x="1" y="92"/>
                      <a:pt x="1" y="92"/>
                      <a:pt x="1" y="122"/>
                    </a:cubicBezTo>
                    <a:lnTo>
                      <a:pt x="31" y="122"/>
                    </a:lnTo>
                    <a:lnTo>
                      <a:pt x="214" y="31"/>
                    </a:lnTo>
                    <a:lnTo>
                      <a:pt x="214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1" name="Google Shape;1374;p55">
                <a:extLst>
                  <a:ext uri="{FF2B5EF4-FFF2-40B4-BE49-F238E27FC236}">
                    <a16:creationId xmlns:a16="http://schemas.microsoft.com/office/drawing/2014/main" id="{008BA2D9-3745-44B4-A62E-0BA67598777A}"/>
                  </a:ext>
                </a:extLst>
              </p:cNvPr>
              <p:cNvSpPr/>
              <p:nvPr/>
            </p:nvSpPr>
            <p:spPr>
              <a:xfrm>
                <a:off x="6751991" y="2800005"/>
                <a:ext cx="11504" cy="6558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2" extrusionOk="0">
                    <a:moveTo>
                      <a:pt x="183" y="0"/>
                    </a:moveTo>
                    <a:lnTo>
                      <a:pt x="1" y="91"/>
                    </a:lnTo>
                    <a:cubicBezTo>
                      <a:pt x="1" y="91"/>
                      <a:pt x="1" y="122"/>
                      <a:pt x="1" y="122"/>
                    </a:cubicBezTo>
                    <a:lnTo>
                      <a:pt x="31" y="122"/>
                    </a:lnTo>
                    <a:lnTo>
                      <a:pt x="214" y="31"/>
                    </a:lnTo>
                    <a:lnTo>
                      <a:pt x="183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2" name="Google Shape;1375;p55">
                <a:extLst>
                  <a:ext uri="{FF2B5EF4-FFF2-40B4-BE49-F238E27FC236}">
                    <a16:creationId xmlns:a16="http://schemas.microsoft.com/office/drawing/2014/main" id="{950AE683-6D5A-4D51-896E-74E0033CA0FA}"/>
                  </a:ext>
                </a:extLst>
              </p:cNvPr>
              <p:cNvSpPr/>
              <p:nvPr/>
            </p:nvSpPr>
            <p:spPr>
              <a:xfrm>
                <a:off x="6783063" y="2849033"/>
                <a:ext cx="11504" cy="6558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2" extrusionOk="0">
                    <a:moveTo>
                      <a:pt x="213" y="0"/>
                    </a:moveTo>
                    <a:lnTo>
                      <a:pt x="31" y="61"/>
                    </a:lnTo>
                    <a:cubicBezTo>
                      <a:pt x="0" y="61"/>
                      <a:pt x="0" y="91"/>
                      <a:pt x="0" y="91"/>
                    </a:cubicBezTo>
                    <a:cubicBezTo>
                      <a:pt x="31" y="91"/>
                      <a:pt x="31" y="122"/>
                      <a:pt x="31" y="122"/>
                    </a:cubicBezTo>
                    <a:lnTo>
                      <a:pt x="213" y="30"/>
                    </a:lnTo>
                    <a:lnTo>
                      <a:pt x="213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3" name="Google Shape;1376;p55">
                <a:extLst>
                  <a:ext uri="{FF2B5EF4-FFF2-40B4-BE49-F238E27FC236}">
                    <a16:creationId xmlns:a16="http://schemas.microsoft.com/office/drawing/2014/main" id="{1C03BCAE-EBEA-444F-8774-1E188014BC79}"/>
                  </a:ext>
                </a:extLst>
              </p:cNvPr>
              <p:cNvSpPr/>
              <p:nvPr/>
            </p:nvSpPr>
            <p:spPr>
              <a:xfrm>
                <a:off x="6815748" y="2896394"/>
                <a:ext cx="11450" cy="6612"/>
              </a:xfrm>
              <a:custGeom>
                <a:avLst/>
                <a:gdLst/>
                <a:ahLst/>
                <a:cxnLst/>
                <a:rect l="l" t="t" r="r" b="b"/>
                <a:pathLst>
                  <a:path w="213" h="123" extrusionOk="0">
                    <a:moveTo>
                      <a:pt x="183" y="0"/>
                    </a:moveTo>
                    <a:lnTo>
                      <a:pt x="0" y="92"/>
                    </a:lnTo>
                    <a:cubicBezTo>
                      <a:pt x="0" y="122"/>
                      <a:pt x="0" y="122"/>
                      <a:pt x="31" y="122"/>
                    </a:cubicBezTo>
                    <a:lnTo>
                      <a:pt x="213" y="31"/>
                    </a:lnTo>
                    <a:lnTo>
                      <a:pt x="183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4" name="Google Shape;1377;p55">
                <a:extLst>
                  <a:ext uri="{FF2B5EF4-FFF2-40B4-BE49-F238E27FC236}">
                    <a16:creationId xmlns:a16="http://schemas.microsoft.com/office/drawing/2014/main" id="{97B2BE9C-CF1E-4F87-BFF1-578D8B454560}"/>
                  </a:ext>
                </a:extLst>
              </p:cNvPr>
              <p:cNvSpPr/>
              <p:nvPr/>
            </p:nvSpPr>
            <p:spPr>
              <a:xfrm>
                <a:off x="6846767" y="2943755"/>
                <a:ext cx="11504" cy="6612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3" extrusionOk="0">
                    <a:moveTo>
                      <a:pt x="214" y="1"/>
                    </a:moveTo>
                    <a:lnTo>
                      <a:pt x="31" y="92"/>
                    </a:lnTo>
                    <a:cubicBezTo>
                      <a:pt x="1" y="92"/>
                      <a:pt x="1" y="92"/>
                      <a:pt x="1" y="123"/>
                    </a:cubicBezTo>
                    <a:lnTo>
                      <a:pt x="31" y="123"/>
                    </a:lnTo>
                    <a:lnTo>
                      <a:pt x="214" y="31"/>
                    </a:lnTo>
                    <a:lnTo>
                      <a:pt x="214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5" name="Google Shape;1378;p55">
                <a:extLst>
                  <a:ext uri="{FF2B5EF4-FFF2-40B4-BE49-F238E27FC236}">
                    <a16:creationId xmlns:a16="http://schemas.microsoft.com/office/drawing/2014/main" id="{71C5EF10-F867-4F0C-8041-B04E0611E83B}"/>
                  </a:ext>
                </a:extLst>
              </p:cNvPr>
              <p:cNvSpPr/>
              <p:nvPr/>
            </p:nvSpPr>
            <p:spPr>
              <a:xfrm>
                <a:off x="6691566" y="2711733"/>
                <a:ext cx="13117" cy="6612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23" extrusionOk="0">
                    <a:moveTo>
                      <a:pt x="213" y="1"/>
                    </a:moveTo>
                    <a:lnTo>
                      <a:pt x="31" y="62"/>
                    </a:lnTo>
                    <a:cubicBezTo>
                      <a:pt x="0" y="92"/>
                      <a:pt x="0" y="92"/>
                      <a:pt x="31" y="92"/>
                    </a:cubicBezTo>
                    <a:cubicBezTo>
                      <a:pt x="31" y="122"/>
                      <a:pt x="31" y="122"/>
                      <a:pt x="61" y="122"/>
                    </a:cubicBezTo>
                    <a:lnTo>
                      <a:pt x="243" y="31"/>
                    </a:lnTo>
                    <a:lnTo>
                      <a:pt x="213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6" name="Google Shape;1379;p55">
                <a:extLst>
                  <a:ext uri="{FF2B5EF4-FFF2-40B4-BE49-F238E27FC236}">
                    <a16:creationId xmlns:a16="http://schemas.microsoft.com/office/drawing/2014/main" id="{7D2F3B1E-CBBF-497F-A7E3-E2E963FA8233}"/>
                  </a:ext>
                </a:extLst>
              </p:cNvPr>
              <p:cNvSpPr/>
              <p:nvPr/>
            </p:nvSpPr>
            <p:spPr>
              <a:xfrm>
                <a:off x="6652322" y="2651309"/>
                <a:ext cx="11504" cy="6558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2" extrusionOk="0">
                    <a:moveTo>
                      <a:pt x="183" y="0"/>
                    </a:moveTo>
                    <a:lnTo>
                      <a:pt x="1" y="91"/>
                    </a:lnTo>
                    <a:cubicBezTo>
                      <a:pt x="1" y="91"/>
                      <a:pt x="1" y="91"/>
                      <a:pt x="1" y="122"/>
                    </a:cubicBezTo>
                    <a:lnTo>
                      <a:pt x="31" y="122"/>
                    </a:lnTo>
                    <a:lnTo>
                      <a:pt x="213" y="31"/>
                    </a:lnTo>
                    <a:lnTo>
                      <a:pt x="183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7" name="Google Shape;1380;p55">
                <a:extLst>
                  <a:ext uri="{FF2B5EF4-FFF2-40B4-BE49-F238E27FC236}">
                    <a16:creationId xmlns:a16="http://schemas.microsoft.com/office/drawing/2014/main" id="{71990DFC-2AAB-4BC4-B5EE-DBAD228FB7B3}"/>
                  </a:ext>
                </a:extLst>
              </p:cNvPr>
              <p:cNvSpPr/>
              <p:nvPr/>
            </p:nvSpPr>
            <p:spPr>
              <a:xfrm>
                <a:off x="6657214" y="2657814"/>
                <a:ext cx="11504" cy="6612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3" extrusionOk="0">
                    <a:moveTo>
                      <a:pt x="183" y="1"/>
                    </a:moveTo>
                    <a:lnTo>
                      <a:pt x="1" y="92"/>
                    </a:lnTo>
                    <a:cubicBezTo>
                      <a:pt x="1" y="92"/>
                      <a:pt x="1" y="122"/>
                      <a:pt x="1" y="122"/>
                    </a:cubicBezTo>
                    <a:lnTo>
                      <a:pt x="31" y="122"/>
                    </a:lnTo>
                    <a:lnTo>
                      <a:pt x="214" y="31"/>
                    </a:lnTo>
                    <a:lnTo>
                      <a:pt x="183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8" name="Google Shape;1381;p55">
                <a:extLst>
                  <a:ext uri="{FF2B5EF4-FFF2-40B4-BE49-F238E27FC236}">
                    <a16:creationId xmlns:a16="http://schemas.microsoft.com/office/drawing/2014/main" id="{85D7CDC6-F1A6-4519-8167-34A6D043A073}"/>
                  </a:ext>
                </a:extLst>
              </p:cNvPr>
              <p:cNvSpPr/>
              <p:nvPr/>
            </p:nvSpPr>
            <p:spPr>
              <a:xfrm>
                <a:off x="6662160" y="2664372"/>
                <a:ext cx="11450" cy="7795"/>
              </a:xfrm>
              <a:custGeom>
                <a:avLst/>
                <a:gdLst/>
                <a:ahLst/>
                <a:cxnLst/>
                <a:rect l="l" t="t" r="r" b="b"/>
                <a:pathLst>
                  <a:path w="213" h="145" extrusionOk="0">
                    <a:moveTo>
                      <a:pt x="182" y="0"/>
                    </a:moveTo>
                    <a:lnTo>
                      <a:pt x="0" y="92"/>
                    </a:lnTo>
                    <a:cubicBezTo>
                      <a:pt x="0" y="92"/>
                      <a:pt x="0" y="122"/>
                      <a:pt x="0" y="122"/>
                    </a:cubicBezTo>
                    <a:cubicBezTo>
                      <a:pt x="0" y="137"/>
                      <a:pt x="0" y="145"/>
                      <a:pt x="4" y="145"/>
                    </a:cubicBezTo>
                    <a:cubicBezTo>
                      <a:pt x="8" y="145"/>
                      <a:pt x="15" y="137"/>
                      <a:pt x="30" y="122"/>
                    </a:cubicBezTo>
                    <a:lnTo>
                      <a:pt x="213" y="61"/>
                    </a:lnTo>
                    <a:lnTo>
                      <a:pt x="182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9" name="Google Shape;1382;p55">
                <a:extLst>
                  <a:ext uri="{FF2B5EF4-FFF2-40B4-BE49-F238E27FC236}">
                    <a16:creationId xmlns:a16="http://schemas.microsoft.com/office/drawing/2014/main" id="{3714F17B-AAEA-4CE0-B423-C448C6F1BDEF}"/>
                  </a:ext>
                </a:extLst>
              </p:cNvPr>
              <p:cNvSpPr/>
              <p:nvPr/>
            </p:nvSpPr>
            <p:spPr>
              <a:xfrm>
                <a:off x="6724251" y="2759148"/>
                <a:ext cx="11450" cy="6558"/>
              </a:xfrm>
              <a:custGeom>
                <a:avLst/>
                <a:gdLst/>
                <a:ahLst/>
                <a:cxnLst/>
                <a:rect l="l" t="t" r="r" b="b"/>
                <a:pathLst>
                  <a:path w="213" h="122" extrusionOk="0">
                    <a:moveTo>
                      <a:pt x="182" y="0"/>
                    </a:moveTo>
                    <a:lnTo>
                      <a:pt x="0" y="91"/>
                    </a:lnTo>
                    <a:cubicBezTo>
                      <a:pt x="0" y="91"/>
                      <a:pt x="0" y="122"/>
                      <a:pt x="0" y="122"/>
                    </a:cubicBezTo>
                    <a:lnTo>
                      <a:pt x="30" y="122"/>
                    </a:lnTo>
                    <a:lnTo>
                      <a:pt x="213" y="31"/>
                    </a:lnTo>
                    <a:lnTo>
                      <a:pt x="182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0" name="Google Shape;1383;p55">
                <a:extLst>
                  <a:ext uri="{FF2B5EF4-FFF2-40B4-BE49-F238E27FC236}">
                    <a16:creationId xmlns:a16="http://schemas.microsoft.com/office/drawing/2014/main" id="{ADADD973-0CB5-4FE1-8CE6-25DBA534B6B2}"/>
                  </a:ext>
                </a:extLst>
              </p:cNvPr>
              <p:cNvSpPr/>
              <p:nvPr/>
            </p:nvSpPr>
            <p:spPr>
              <a:xfrm>
                <a:off x="6755270" y="2806510"/>
                <a:ext cx="13117" cy="7311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36" extrusionOk="0">
                    <a:moveTo>
                      <a:pt x="213" y="1"/>
                    </a:moveTo>
                    <a:lnTo>
                      <a:pt x="31" y="92"/>
                    </a:lnTo>
                    <a:cubicBezTo>
                      <a:pt x="31" y="92"/>
                      <a:pt x="1" y="122"/>
                      <a:pt x="31" y="122"/>
                    </a:cubicBezTo>
                    <a:cubicBezTo>
                      <a:pt x="31" y="122"/>
                      <a:pt x="31" y="136"/>
                      <a:pt x="40" y="136"/>
                    </a:cubicBezTo>
                    <a:cubicBezTo>
                      <a:pt x="45" y="136"/>
                      <a:pt x="51" y="132"/>
                      <a:pt x="61" y="122"/>
                    </a:cubicBezTo>
                    <a:lnTo>
                      <a:pt x="244" y="31"/>
                    </a:lnTo>
                    <a:lnTo>
                      <a:pt x="213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1" name="Google Shape;1384;p55">
                <a:extLst>
                  <a:ext uri="{FF2B5EF4-FFF2-40B4-BE49-F238E27FC236}">
                    <a16:creationId xmlns:a16="http://schemas.microsoft.com/office/drawing/2014/main" id="{FB791BE9-511A-4F22-B64E-B89A46BB0CCF}"/>
                  </a:ext>
                </a:extLst>
              </p:cNvPr>
              <p:cNvSpPr/>
              <p:nvPr/>
            </p:nvSpPr>
            <p:spPr>
              <a:xfrm>
                <a:off x="6787955" y="2855538"/>
                <a:ext cx="11504" cy="6612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3" extrusionOk="0">
                    <a:moveTo>
                      <a:pt x="213" y="1"/>
                    </a:moveTo>
                    <a:lnTo>
                      <a:pt x="1" y="92"/>
                    </a:lnTo>
                    <a:cubicBezTo>
                      <a:pt x="1" y="122"/>
                      <a:pt x="31" y="122"/>
                      <a:pt x="31" y="122"/>
                    </a:cubicBezTo>
                    <a:lnTo>
                      <a:pt x="213" y="31"/>
                    </a:lnTo>
                    <a:lnTo>
                      <a:pt x="213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2" name="Google Shape;1385;p55">
                <a:extLst>
                  <a:ext uri="{FF2B5EF4-FFF2-40B4-BE49-F238E27FC236}">
                    <a16:creationId xmlns:a16="http://schemas.microsoft.com/office/drawing/2014/main" id="{6DB6C37A-571A-4CEB-8C51-B968162B4634}"/>
                  </a:ext>
                </a:extLst>
              </p:cNvPr>
              <p:cNvSpPr/>
              <p:nvPr/>
            </p:nvSpPr>
            <p:spPr>
              <a:xfrm>
                <a:off x="6819028" y="2902953"/>
                <a:ext cx="13117" cy="6558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22" extrusionOk="0">
                    <a:moveTo>
                      <a:pt x="213" y="0"/>
                    </a:moveTo>
                    <a:lnTo>
                      <a:pt x="30" y="91"/>
                    </a:lnTo>
                    <a:cubicBezTo>
                      <a:pt x="30" y="91"/>
                      <a:pt x="0" y="91"/>
                      <a:pt x="30" y="122"/>
                    </a:cubicBezTo>
                    <a:lnTo>
                      <a:pt x="61" y="122"/>
                    </a:lnTo>
                    <a:lnTo>
                      <a:pt x="243" y="30"/>
                    </a:lnTo>
                    <a:lnTo>
                      <a:pt x="213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3" name="Google Shape;1386;p55">
                <a:extLst>
                  <a:ext uri="{FF2B5EF4-FFF2-40B4-BE49-F238E27FC236}">
                    <a16:creationId xmlns:a16="http://schemas.microsoft.com/office/drawing/2014/main" id="{9B78F211-5DC1-46C0-9A3F-A4A9387A02AF}"/>
                  </a:ext>
                </a:extLst>
              </p:cNvPr>
              <p:cNvSpPr/>
              <p:nvPr/>
            </p:nvSpPr>
            <p:spPr>
              <a:xfrm>
                <a:off x="6851659" y="2950314"/>
                <a:ext cx="11504" cy="6612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3" extrusionOk="0">
                    <a:moveTo>
                      <a:pt x="214" y="1"/>
                    </a:moveTo>
                    <a:lnTo>
                      <a:pt x="1" y="92"/>
                    </a:lnTo>
                    <a:cubicBezTo>
                      <a:pt x="1" y="92"/>
                      <a:pt x="1" y="122"/>
                      <a:pt x="1" y="122"/>
                    </a:cubicBezTo>
                    <a:lnTo>
                      <a:pt x="31" y="122"/>
                    </a:lnTo>
                    <a:lnTo>
                      <a:pt x="214" y="31"/>
                    </a:lnTo>
                    <a:lnTo>
                      <a:pt x="214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4" name="Google Shape;1387;p55">
                <a:extLst>
                  <a:ext uri="{FF2B5EF4-FFF2-40B4-BE49-F238E27FC236}">
                    <a16:creationId xmlns:a16="http://schemas.microsoft.com/office/drawing/2014/main" id="{6FFA462F-40E2-4C24-BC45-F25BBC6655CC}"/>
                  </a:ext>
                </a:extLst>
              </p:cNvPr>
              <p:cNvSpPr/>
              <p:nvPr/>
            </p:nvSpPr>
            <p:spPr>
              <a:xfrm>
                <a:off x="7268342" y="2902953"/>
                <a:ext cx="18063" cy="22901"/>
              </a:xfrm>
              <a:custGeom>
                <a:avLst/>
                <a:gdLst/>
                <a:ahLst/>
                <a:cxnLst/>
                <a:rect l="l" t="t" r="r" b="b"/>
                <a:pathLst>
                  <a:path w="336" h="426" extrusionOk="0">
                    <a:moveTo>
                      <a:pt x="244" y="0"/>
                    </a:moveTo>
                    <a:cubicBezTo>
                      <a:pt x="153" y="122"/>
                      <a:pt x="31" y="243"/>
                      <a:pt x="1" y="426"/>
                    </a:cubicBezTo>
                    <a:cubicBezTo>
                      <a:pt x="153" y="426"/>
                      <a:pt x="274" y="395"/>
                      <a:pt x="305" y="334"/>
                    </a:cubicBezTo>
                    <a:cubicBezTo>
                      <a:pt x="335" y="274"/>
                      <a:pt x="305" y="152"/>
                      <a:pt x="2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5" name="Google Shape;1388;p55">
                <a:extLst>
                  <a:ext uri="{FF2B5EF4-FFF2-40B4-BE49-F238E27FC236}">
                    <a16:creationId xmlns:a16="http://schemas.microsoft.com/office/drawing/2014/main" id="{7F6D7D3A-3DF0-447B-88CE-3ADE9CE163A6}"/>
                  </a:ext>
                </a:extLst>
              </p:cNvPr>
              <p:cNvSpPr/>
              <p:nvPr/>
            </p:nvSpPr>
            <p:spPr>
              <a:xfrm>
                <a:off x="7070618" y="2777104"/>
                <a:ext cx="170035" cy="147134"/>
              </a:xfrm>
              <a:custGeom>
                <a:avLst/>
                <a:gdLst/>
                <a:ahLst/>
                <a:cxnLst/>
                <a:rect l="l" t="t" r="r" b="b"/>
                <a:pathLst>
                  <a:path w="3163" h="2737" extrusionOk="0">
                    <a:moveTo>
                      <a:pt x="487" y="1"/>
                    </a:moveTo>
                    <a:lnTo>
                      <a:pt x="1" y="821"/>
                    </a:lnTo>
                    <a:lnTo>
                      <a:pt x="3071" y="2706"/>
                    </a:lnTo>
                    <a:cubicBezTo>
                      <a:pt x="3071" y="2706"/>
                      <a:pt x="3071" y="2706"/>
                      <a:pt x="3101" y="2736"/>
                    </a:cubicBezTo>
                    <a:cubicBezTo>
                      <a:pt x="3132" y="2675"/>
                      <a:pt x="3162" y="2645"/>
                      <a:pt x="3162" y="2615"/>
                    </a:cubicBezTo>
                    <a:cubicBezTo>
                      <a:pt x="2372" y="2159"/>
                      <a:pt x="1308" y="1581"/>
                      <a:pt x="700" y="852"/>
                    </a:cubicBezTo>
                    <a:cubicBezTo>
                      <a:pt x="518" y="609"/>
                      <a:pt x="548" y="335"/>
                      <a:pt x="639" y="92"/>
                    </a:cubicBezTo>
                    <a:lnTo>
                      <a:pt x="487" y="1"/>
                    </a:lnTo>
                    <a:close/>
                  </a:path>
                </a:pathLst>
              </a:custGeom>
              <a:solidFill>
                <a:srgbClr val="FAB21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6" name="Google Shape;1389;p55">
                <a:extLst>
                  <a:ext uri="{FF2B5EF4-FFF2-40B4-BE49-F238E27FC236}">
                    <a16:creationId xmlns:a16="http://schemas.microsoft.com/office/drawing/2014/main" id="{42950AE7-DD03-41B7-A4A1-B46F5F73FF4B}"/>
                  </a:ext>
                </a:extLst>
              </p:cNvPr>
              <p:cNvSpPr/>
              <p:nvPr/>
            </p:nvSpPr>
            <p:spPr>
              <a:xfrm>
                <a:off x="7098411" y="2781996"/>
                <a:ext cx="165089" cy="135684"/>
              </a:xfrm>
              <a:custGeom>
                <a:avLst/>
                <a:gdLst/>
                <a:ahLst/>
                <a:cxnLst/>
                <a:rect l="l" t="t" r="r" b="b"/>
                <a:pathLst>
                  <a:path w="3071" h="2524" extrusionOk="0">
                    <a:moveTo>
                      <a:pt x="122" y="1"/>
                    </a:moveTo>
                    <a:lnTo>
                      <a:pt x="122" y="1"/>
                    </a:lnTo>
                    <a:cubicBezTo>
                      <a:pt x="31" y="244"/>
                      <a:pt x="1" y="518"/>
                      <a:pt x="183" y="761"/>
                    </a:cubicBezTo>
                    <a:cubicBezTo>
                      <a:pt x="791" y="1490"/>
                      <a:pt x="1855" y="2098"/>
                      <a:pt x="2676" y="2524"/>
                    </a:cubicBezTo>
                    <a:cubicBezTo>
                      <a:pt x="2736" y="2463"/>
                      <a:pt x="2797" y="2432"/>
                      <a:pt x="2797" y="2432"/>
                    </a:cubicBezTo>
                    <a:cubicBezTo>
                      <a:pt x="2645" y="2128"/>
                      <a:pt x="3010" y="2037"/>
                      <a:pt x="3010" y="2037"/>
                    </a:cubicBezTo>
                    <a:cubicBezTo>
                      <a:pt x="2949" y="1916"/>
                      <a:pt x="3010" y="1825"/>
                      <a:pt x="3071" y="1794"/>
                    </a:cubicBezTo>
                    <a:lnTo>
                      <a:pt x="122" y="1"/>
                    </a:lnTo>
                    <a:close/>
                  </a:path>
                </a:pathLst>
              </a:custGeom>
              <a:solidFill>
                <a:srgbClr val="FFCB7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7" name="Google Shape;1390;p55">
                <a:extLst>
                  <a:ext uri="{FF2B5EF4-FFF2-40B4-BE49-F238E27FC236}">
                    <a16:creationId xmlns:a16="http://schemas.microsoft.com/office/drawing/2014/main" id="{872B2A78-055D-499C-AB46-6BC177B473FC}"/>
                  </a:ext>
                </a:extLst>
              </p:cNvPr>
              <p:cNvSpPr/>
              <p:nvPr/>
            </p:nvSpPr>
            <p:spPr>
              <a:xfrm>
                <a:off x="7237323" y="2917629"/>
                <a:ext cx="18009" cy="822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153" extrusionOk="0">
                    <a:moveTo>
                      <a:pt x="92" y="1"/>
                    </a:moveTo>
                    <a:cubicBezTo>
                      <a:pt x="61" y="31"/>
                      <a:pt x="31" y="61"/>
                      <a:pt x="0" y="122"/>
                    </a:cubicBezTo>
                    <a:cubicBezTo>
                      <a:pt x="61" y="122"/>
                      <a:pt x="183" y="122"/>
                      <a:pt x="335" y="153"/>
                    </a:cubicBezTo>
                    <a:lnTo>
                      <a:pt x="92" y="1"/>
                    </a:lnTo>
                    <a:close/>
                  </a:path>
                </a:pathLst>
              </a:custGeom>
              <a:solidFill>
                <a:srgbClr val="FFD4C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8" name="Google Shape;1391;p55">
                <a:extLst>
                  <a:ext uri="{FF2B5EF4-FFF2-40B4-BE49-F238E27FC236}">
                    <a16:creationId xmlns:a16="http://schemas.microsoft.com/office/drawing/2014/main" id="{26C49CF8-5D7D-4CF6-B4C2-258CEF670BD6}"/>
                  </a:ext>
                </a:extLst>
              </p:cNvPr>
              <p:cNvSpPr/>
              <p:nvPr/>
            </p:nvSpPr>
            <p:spPr>
              <a:xfrm>
                <a:off x="7240602" y="2878439"/>
                <a:ext cx="40856" cy="47414"/>
              </a:xfrm>
              <a:custGeom>
                <a:avLst/>
                <a:gdLst/>
                <a:ahLst/>
                <a:cxnLst/>
                <a:rect l="l" t="t" r="r" b="b"/>
                <a:pathLst>
                  <a:path w="760" h="882" extrusionOk="0">
                    <a:moveTo>
                      <a:pt x="426" y="0"/>
                    </a:moveTo>
                    <a:cubicBezTo>
                      <a:pt x="365" y="31"/>
                      <a:pt x="304" y="122"/>
                      <a:pt x="365" y="243"/>
                    </a:cubicBezTo>
                    <a:cubicBezTo>
                      <a:pt x="365" y="243"/>
                      <a:pt x="0" y="334"/>
                      <a:pt x="152" y="638"/>
                    </a:cubicBezTo>
                    <a:cubicBezTo>
                      <a:pt x="152" y="638"/>
                      <a:pt x="91" y="669"/>
                      <a:pt x="31" y="730"/>
                    </a:cubicBezTo>
                    <a:lnTo>
                      <a:pt x="274" y="882"/>
                    </a:lnTo>
                    <a:lnTo>
                      <a:pt x="517" y="882"/>
                    </a:lnTo>
                    <a:cubicBezTo>
                      <a:pt x="547" y="699"/>
                      <a:pt x="669" y="547"/>
                      <a:pt x="760" y="456"/>
                    </a:cubicBezTo>
                    <a:cubicBezTo>
                      <a:pt x="699" y="334"/>
                      <a:pt x="486" y="31"/>
                      <a:pt x="426" y="0"/>
                    </a:cubicBezTo>
                    <a:close/>
                  </a:path>
                </a:pathLst>
              </a:custGeom>
              <a:solidFill>
                <a:srgbClr val="FFE1D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9" name="Google Shape;1392;p55">
                <a:extLst>
                  <a:ext uri="{FF2B5EF4-FFF2-40B4-BE49-F238E27FC236}">
                    <a16:creationId xmlns:a16="http://schemas.microsoft.com/office/drawing/2014/main" id="{109E6839-6756-476D-A3D9-4A13B7513ADC}"/>
                  </a:ext>
                </a:extLst>
              </p:cNvPr>
              <p:cNvSpPr/>
              <p:nvPr/>
            </p:nvSpPr>
            <p:spPr>
              <a:xfrm>
                <a:off x="7046158" y="2785275"/>
                <a:ext cx="27793" cy="33437"/>
              </a:xfrm>
              <a:custGeom>
                <a:avLst/>
                <a:gdLst/>
                <a:ahLst/>
                <a:cxnLst/>
                <a:rect l="l" t="t" r="r" b="b"/>
                <a:pathLst>
                  <a:path w="517" h="622" extrusionOk="0">
                    <a:moveTo>
                      <a:pt x="213" y="1"/>
                    </a:moveTo>
                    <a:lnTo>
                      <a:pt x="91" y="183"/>
                    </a:lnTo>
                    <a:cubicBezTo>
                      <a:pt x="91" y="213"/>
                      <a:pt x="0" y="396"/>
                      <a:pt x="122" y="457"/>
                    </a:cubicBezTo>
                    <a:lnTo>
                      <a:pt x="334" y="609"/>
                    </a:lnTo>
                    <a:cubicBezTo>
                      <a:pt x="343" y="617"/>
                      <a:pt x="352" y="621"/>
                      <a:pt x="361" y="621"/>
                    </a:cubicBezTo>
                    <a:cubicBezTo>
                      <a:pt x="383" y="621"/>
                      <a:pt x="404" y="600"/>
                      <a:pt x="426" y="578"/>
                    </a:cubicBezTo>
                    <a:lnTo>
                      <a:pt x="517" y="457"/>
                    </a:lnTo>
                    <a:cubicBezTo>
                      <a:pt x="334" y="335"/>
                      <a:pt x="243" y="183"/>
                      <a:pt x="213" y="1"/>
                    </a:cubicBezTo>
                    <a:close/>
                  </a:path>
                </a:pathLst>
              </a:custGeom>
              <a:solidFill>
                <a:srgbClr val="F95D9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0" name="Google Shape;1393;p55">
                <a:extLst>
                  <a:ext uri="{FF2B5EF4-FFF2-40B4-BE49-F238E27FC236}">
                    <a16:creationId xmlns:a16="http://schemas.microsoft.com/office/drawing/2014/main" id="{9AAC640D-F59E-4DEE-B21E-252D9A0E9A89}"/>
                  </a:ext>
                </a:extLst>
              </p:cNvPr>
              <p:cNvSpPr/>
              <p:nvPr/>
            </p:nvSpPr>
            <p:spPr>
              <a:xfrm>
                <a:off x="7057554" y="2764793"/>
                <a:ext cx="36018" cy="45049"/>
              </a:xfrm>
              <a:custGeom>
                <a:avLst/>
                <a:gdLst/>
                <a:ahLst/>
                <a:cxnLst/>
                <a:rect l="l" t="t" r="r" b="b"/>
                <a:pathLst>
                  <a:path w="670" h="838" extrusionOk="0">
                    <a:moveTo>
                      <a:pt x="341" y="0"/>
                    </a:moveTo>
                    <a:cubicBezTo>
                      <a:pt x="262" y="0"/>
                      <a:pt x="177" y="89"/>
                      <a:pt x="153" y="138"/>
                    </a:cubicBezTo>
                    <a:lnTo>
                      <a:pt x="31" y="351"/>
                    </a:lnTo>
                    <a:lnTo>
                      <a:pt x="1" y="351"/>
                    </a:lnTo>
                    <a:lnTo>
                      <a:pt x="1" y="382"/>
                    </a:lnTo>
                    <a:cubicBezTo>
                      <a:pt x="31" y="564"/>
                      <a:pt x="122" y="716"/>
                      <a:pt x="305" y="838"/>
                    </a:cubicBezTo>
                    <a:lnTo>
                      <a:pt x="396" y="625"/>
                    </a:lnTo>
                    <a:lnTo>
                      <a:pt x="426" y="564"/>
                    </a:lnTo>
                    <a:lnTo>
                      <a:pt x="639" y="260"/>
                    </a:lnTo>
                    <a:cubicBezTo>
                      <a:pt x="670" y="199"/>
                      <a:pt x="670" y="169"/>
                      <a:pt x="639" y="138"/>
                    </a:cubicBezTo>
                    <a:lnTo>
                      <a:pt x="396" y="17"/>
                    </a:lnTo>
                    <a:cubicBezTo>
                      <a:pt x="379" y="5"/>
                      <a:pt x="360" y="0"/>
                      <a:pt x="341" y="0"/>
                    </a:cubicBezTo>
                    <a:close/>
                  </a:path>
                </a:pathLst>
              </a:custGeom>
              <a:solidFill>
                <a:srgbClr val="FA70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1" name="Google Shape;1394;p55">
                <a:extLst>
                  <a:ext uri="{FF2B5EF4-FFF2-40B4-BE49-F238E27FC236}">
                    <a16:creationId xmlns:a16="http://schemas.microsoft.com/office/drawing/2014/main" id="{750B0F26-53AD-4824-B0FB-8870A078B6CF}"/>
                  </a:ext>
                </a:extLst>
              </p:cNvPr>
              <p:cNvSpPr/>
              <p:nvPr/>
            </p:nvSpPr>
            <p:spPr>
              <a:xfrm>
                <a:off x="7064113" y="2806510"/>
                <a:ext cx="13117" cy="14783"/>
              </a:xfrm>
              <a:custGeom>
                <a:avLst/>
                <a:gdLst/>
                <a:ahLst/>
                <a:cxnLst/>
                <a:rect l="l" t="t" r="r" b="b"/>
                <a:pathLst>
                  <a:path w="244" h="275" extrusionOk="0">
                    <a:moveTo>
                      <a:pt x="122" y="1"/>
                    </a:moveTo>
                    <a:lnTo>
                      <a:pt x="0" y="214"/>
                    </a:lnTo>
                    <a:lnTo>
                      <a:pt x="122" y="274"/>
                    </a:lnTo>
                    <a:lnTo>
                      <a:pt x="244" y="92"/>
                    </a:lnTo>
                    <a:cubicBezTo>
                      <a:pt x="183" y="62"/>
                      <a:pt x="152" y="31"/>
                      <a:pt x="122" y="1"/>
                    </a:cubicBezTo>
                    <a:close/>
                  </a:path>
                </a:pathLst>
              </a:custGeom>
              <a:solidFill>
                <a:srgbClr val="E3E5E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2" name="Google Shape;1395;p55">
                <a:extLst>
                  <a:ext uri="{FF2B5EF4-FFF2-40B4-BE49-F238E27FC236}">
                    <a16:creationId xmlns:a16="http://schemas.microsoft.com/office/drawing/2014/main" id="{05677EF3-95C2-4F82-900E-831BF7C7E77C}"/>
                  </a:ext>
                </a:extLst>
              </p:cNvPr>
              <p:cNvSpPr/>
              <p:nvPr/>
            </p:nvSpPr>
            <p:spPr>
              <a:xfrm>
                <a:off x="7070618" y="2772212"/>
                <a:ext cx="27846" cy="39243"/>
              </a:xfrm>
              <a:custGeom>
                <a:avLst/>
                <a:gdLst/>
                <a:ahLst/>
                <a:cxnLst/>
                <a:rect l="l" t="t" r="r" b="b"/>
                <a:pathLst>
                  <a:path w="518" h="730" extrusionOk="0">
                    <a:moveTo>
                      <a:pt x="366" y="0"/>
                    </a:moveTo>
                    <a:lnTo>
                      <a:pt x="1" y="639"/>
                    </a:lnTo>
                    <a:cubicBezTo>
                      <a:pt x="31" y="669"/>
                      <a:pt x="62" y="700"/>
                      <a:pt x="123" y="730"/>
                    </a:cubicBezTo>
                    <a:lnTo>
                      <a:pt x="518" y="92"/>
                    </a:lnTo>
                    <a:lnTo>
                      <a:pt x="366" y="0"/>
                    </a:lnTo>
                    <a:close/>
                  </a:path>
                </a:pathLst>
              </a:custGeom>
              <a:solidFill>
                <a:srgbClr val="F1F3F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3" name="Google Shape;1396;p55">
                <a:extLst>
                  <a:ext uri="{FF2B5EF4-FFF2-40B4-BE49-F238E27FC236}">
                    <a16:creationId xmlns:a16="http://schemas.microsoft.com/office/drawing/2014/main" id="{CFDD4EFC-D2AF-4955-962C-78C610C65465}"/>
                  </a:ext>
                </a:extLst>
              </p:cNvPr>
              <p:cNvSpPr/>
              <p:nvPr/>
            </p:nvSpPr>
            <p:spPr>
              <a:xfrm>
                <a:off x="6711134" y="2399665"/>
                <a:ext cx="297440" cy="267175"/>
              </a:xfrm>
              <a:custGeom>
                <a:avLst/>
                <a:gdLst/>
                <a:ahLst/>
                <a:cxnLst/>
                <a:rect l="l" t="t" r="r" b="b"/>
                <a:pathLst>
                  <a:path w="5533" h="4970" extrusionOk="0">
                    <a:moveTo>
                      <a:pt x="882" y="0"/>
                    </a:moveTo>
                    <a:cubicBezTo>
                      <a:pt x="366" y="1581"/>
                      <a:pt x="1" y="2918"/>
                      <a:pt x="1" y="3374"/>
                    </a:cubicBezTo>
                    <a:cubicBezTo>
                      <a:pt x="38" y="4262"/>
                      <a:pt x="1223" y="4970"/>
                      <a:pt x="2523" y="4970"/>
                    </a:cubicBezTo>
                    <a:cubicBezTo>
                      <a:pt x="3358" y="4970"/>
                      <a:pt x="4240" y="4677"/>
                      <a:pt x="4895" y="3952"/>
                    </a:cubicBezTo>
                    <a:cubicBezTo>
                      <a:pt x="5168" y="3648"/>
                      <a:pt x="5381" y="3131"/>
                      <a:pt x="5533" y="2493"/>
                    </a:cubicBezTo>
                    <a:cubicBezTo>
                      <a:pt x="3800" y="1946"/>
                      <a:pt x="2189" y="1125"/>
                      <a:pt x="882" y="0"/>
                    </a:cubicBezTo>
                    <a:close/>
                  </a:path>
                </a:pathLst>
              </a:custGeom>
              <a:solidFill>
                <a:srgbClr val="ED999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4" name="Google Shape;1397;p55">
                <a:extLst>
                  <a:ext uri="{FF2B5EF4-FFF2-40B4-BE49-F238E27FC236}">
                    <a16:creationId xmlns:a16="http://schemas.microsoft.com/office/drawing/2014/main" id="{6BF07CA6-6F91-410F-8565-70DCEDFDC046}"/>
                  </a:ext>
                </a:extLst>
              </p:cNvPr>
              <p:cNvSpPr/>
              <p:nvPr/>
            </p:nvSpPr>
            <p:spPr>
              <a:xfrm>
                <a:off x="6758549" y="1786817"/>
                <a:ext cx="294161" cy="746853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13893" extrusionOk="0">
                    <a:moveTo>
                      <a:pt x="1500" y="1"/>
                    </a:moveTo>
                    <a:cubicBezTo>
                      <a:pt x="1487" y="1"/>
                      <a:pt x="1483" y="29"/>
                      <a:pt x="1490" y="93"/>
                    </a:cubicBezTo>
                    <a:cubicBezTo>
                      <a:pt x="1490" y="93"/>
                      <a:pt x="1277" y="2616"/>
                      <a:pt x="2766" y="3710"/>
                    </a:cubicBezTo>
                    <a:cubicBezTo>
                      <a:pt x="2766" y="3710"/>
                      <a:pt x="1095" y="8118"/>
                      <a:pt x="0" y="11400"/>
                    </a:cubicBezTo>
                    <a:cubicBezTo>
                      <a:pt x="1307" y="12525"/>
                      <a:pt x="2918" y="13346"/>
                      <a:pt x="4651" y="13893"/>
                    </a:cubicBezTo>
                    <a:cubicBezTo>
                      <a:pt x="5472" y="10580"/>
                      <a:pt x="5046" y="3832"/>
                      <a:pt x="5046" y="3832"/>
                    </a:cubicBezTo>
                    <a:cubicBezTo>
                      <a:pt x="5046" y="3832"/>
                      <a:pt x="4621" y="1400"/>
                      <a:pt x="3891" y="1279"/>
                    </a:cubicBezTo>
                    <a:cubicBezTo>
                      <a:pt x="3833" y="1269"/>
                      <a:pt x="3781" y="1264"/>
                      <a:pt x="3734" y="1264"/>
                    </a:cubicBezTo>
                    <a:cubicBezTo>
                      <a:pt x="3199" y="1264"/>
                      <a:pt x="3405" y="1856"/>
                      <a:pt x="3405" y="1856"/>
                    </a:cubicBezTo>
                    <a:cubicBezTo>
                      <a:pt x="3405" y="1856"/>
                      <a:pt x="2626" y="326"/>
                      <a:pt x="2319" y="326"/>
                    </a:cubicBezTo>
                    <a:cubicBezTo>
                      <a:pt x="2305" y="326"/>
                      <a:pt x="2292" y="330"/>
                      <a:pt x="2280" y="336"/>
                    </a:cubicBezTo>
                    <a:cubicBezTo>
                      <a:pt x="2007" y="488"/>
                      <a:pt x="2189" y="1613"/>
                      <a:pt x="2189" y="1613"/>
                    </a:cubicBezTo>
                    <a:cubicBezTo>
                      <a:pt x="2189" y="1613"/>
                      <a:pt x="1596" y="1"/>
                      <a:pt x="1500" y="1"/>
                    </a:cubicBezTo>
                    <a:close/>
                  </a:path>
                </a:pathLst>
              </a:custGeom>
              <a:solidFill>
                <a:srgbClr val="F9C1B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5" name="Google Shape;1398;p55">
                <a:extLst>
                  <a:ext uri="{FF2B5EF4-FFF2-40B4-BE49-F238E27FC236}">
                    <a16:creationId xmlns:a16="http://schemas.microsoft.com/office/drawing/2014/main" id="{6D26C730-4121-4B31-AD28-85B30362EAE4}"/>
                  </a:ext>
                </a:extLst>
              </p:cNvPr>
              <p:cNvSpPr/>
              <p:nvPr/>
            </p:nvSpPr>
            <p:spPr>
              <a:xfrm>
                <a:off x="7724268" y="2412728"/>
                <a:ext cx="268035" cy="222287"/>
              </a:xfrm>
              <a:custGeom>
                <a:avLst/>
                <a:gdLst/>
                <a:ahLst/>
                <a:cxnLst/>
                <a:rect l="l" t="t" r="r" b="b"/>
                <a:pathLst>
                  <a:path w="4986" h="4135" extrusionOk="0">
                    <a:moveTo>
                      <a:pt x="3587" y="0"/>
                    </a:moveTo>
                    <a:cubicBezTo>
                      <a:pt x="2584" y="973"/>
                      <a:pt x="0" y="2402"/>
                      <a:pt x="0" y="2402"/>
                    </a:cubicBezTo>
                    <a:cubicBezTo>
                      <a:pt x="0" y="2402"/>
                      <a:pt x="0" y="3101"/>
                      <a:pt x="183" y="4134"/>
                    </a:cubicBezTo>
                    <a:cubicBezTo>
                      <a:pt x="1824" y="3678"/>
                      <a:pt x="3374" y="2888"/>
                      <a:pt x="4985" y="2645"/>
                    </a:cubicBezTo>
                    <a:cubicBezTo>
                      <a:pt x="4468" y="1247"/>
                      <a:pt x="3587" y="0"/>
                      <a:pt x="3587" y="0"/>
                    </a:cubicBezTo>
                    <a:close/>
                  </a:path>
                </a:pathLst>
              </a:custGeom>
              <a:solidFill>
                <a:srgbClr val="ED999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6" name="Google Shape;1399;p55">
                <a:extLst>
                  <a:ext uri="{FF2B5EF4-FFF2-40B4-BE49-F238E27FC236}">
                    <a16:creationId xmlns:a16="http://schemas.microsoft.com/office/drawing/2014/main" id="{590C99F7-5CBC-45B5-B427-0A41F3CE067D}"/>
                  </a:ext>
                </a:extLst>
              </p:cNvPr>
              <p:cNvSpPr/>
              <p:nvPr/>
            </p:nvSpPr>
            <p:spPr>
              <a:xfrm>
                <a:off x="7268342" y="2710121"/>
                <a:ext cx="764808" cy="162831"/>
              </a:xfrm>
              <a:custGeom>
                <a:avLst/>
                <a:gdLst/>
                <a:ahLst/>
                <a:cxnLst/>
                <a:rect l="l" t="t" r="r" b="b"/>
                <a:pathLst>
                  <a:path w="14227" h="3029" extrusionOk="0">
                    <a:moveTo>
                      <a:pt x="1" y="2645"/>
                    </a:moveTo>
                    <a:cubicBezTo>
                      <a:pt x="4" y="2645"/>
                      <a:pt x="7" y="2645"/>
                      <a:pt x="10" y="2646"/>
                    </a:cubicBezTo>
                    <a:lnTo>
                      <a:pt x="10" y="2646"/>
                    </a:lnTo>
                    <a:cubicBezTo>
                      <a:pt x="7" y="2645"/>
                      <a:pt x="4" y="2645"/>
                      <a:pt x="1" y="2645"/>
                    </a:cubicBezTo>
                    <a:close/>
                    <a:moveTo>
                      <a:pt x="14196" y="0"/>
                    </a:moveTo>
                    <a:cubicBezTo>
                      <a:pt x="10818" y="1948"/>
                      <a:pt x="6781" y="2776"/>
                      <a:pt x="2781" y="2776"/>
                    </a:cubicBezTo>
                    <a:cubicBezTo>
                      <a:pt x="1852" y="2776"/>
                      <a:pt x="926" y="2731"/>
                      <a:pt x="10" y="2646"/>
                    </a:cubicBezTo>
                    <a:lnTo>
                      <a:pt x="10" y="2646"/>
                    </a:lnTo>
                    <a:cubicBezTo>
                      <a:pt x="37" y="2651"/>
                      <a:pt x="65" y="2678"/>
                      <a:pt x="92" y="2706"/>
                    </a:cubicBezTo>
                    <a:cubicBezTo>
                      <a:pt x="484" y="2883"/>
                      <a:pt x="2545" y="3028"/>
                      <a:pt x="4958" y="3028"/>
                    </a:cubicBezTo>
                    <a:cubicBezTo>
                      <a:pt x="8343" y="3028"/>
                      <a:pt x="12422" y="2742"/>
                      <a:pt x="13557" y="1855"/>
                    </a:cubicBezTo>
                    <a:cubicBezTo>
                      <a:pt x="14074" y="1459"/>
                      <a:pt x="14226" y="791"/>
                      <a:pt x="14196" y="0"/>
                    </a:cubicBezTo>
                    <a:close/>
                  </a:path>
                </a:pathLst>
              </a:custGeom>
              <a:solidFill>
                <a:srgbClr val="F4B2A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7" name="Google Shape;1400;p55">
                <a:extLst>
                  <a:ext uri="{FF2B5EF4-FFF2-40B4-BE49-F238E27FC236}">
                    <a16:creationId xmlns:a16="http://schemas.microsoft.com/office/drawing/2014/main" id="{C90B9CF7-5323-417F-BC2D-E4F75E8FE64F}"/>
                  </a:ext>
                </a:extLst>
              </p:cNvPr>
              <p:cNvSpPr/>
              <p:nvPr/>
            </p:nvSpPr>
            <p:spPr>
              <a:xfrm>
                <a:off x="7213293" y="2554866"/>
                <a:ext cx="818189" cy="304375"/>
              </a:xfrm>
              <a:custGeom>
                <a:avLst/>
                <a:gdLst/>
                <a:ahLst/>
                <a:cxnLst/>
                <a:rect l="l" t="t" r="r" b="b"/>
                <a:pathLst>
                  <a:path w="15220" h="5662" extrusionOk="0">
                    <a:moveTo>
                      <a:pt x="14490" y="1"/>
                    </a:moveTo>
                    <a:cubicBezTo>
                      <a:pt x="12879" y="244"/>
                      <a:pt x="11299" y="1034"/>
                      <a:pt x="9688" y="1521"/>
                    </a:cubicBezTo>
                    <a:cubicBezTo>
                      <a:pt x="9688" y="1551"/>
                      <a:pt x="9688" y="1612"/>
                      <a:pt x="9688" y="1673"/>
                    </a:cubicBezTo>
                    <a:cubicBezTo>
                      <a:pt x="9701" y="2084"/>
                      <a:pt x="8573" y="2200"/>
                      <a:pt x="7297" y="2200"/>
                    </a:cubicBezTo>
                    <a:cubicBezTo>
                      <a:pt x="5651" y="2200"/>
                      <a:pt x="3760" y="2007"/>
                      <a:pt x="3760" y="2007"/>
                    </a:cubicBezTo>
                    <a:cubicBezTo>
                      <a:pt x="3760" y="2007"/>
                      <a:pt x="3396" y="1399"/>
                      <a:pt x="2514" y="1004"/>
                    </a:cubicBezTo>
                    <a:cubicBezTo>
                      <a:pt x="2420" y="965"/>
                      <a:pt x="2344" y="947"/>
                      <a:pt x="2283" y="947"/>
                    </a:cubicBezTo>
                    <a:cubicBezTo>
                      <a:pt x="1775" y="947"/>
                      <a:pt x="2332" y="2159"/>
                      <a:pt x="2332" y="2159"/>
                    </a:cubicBezTo>
                    <a:cubicBezTo>
                      <a:pt x="2332" y="2159"/>
                      <a:pt x="2314" y="2159"/>
                      <a:pt x="2282" y="2159"/>
                    </a:cubicBezTo>
                    <a:cubicBezTo>
                      <a:pt x="1941" y="2159"/>
                      <a:pt x="1" y="2184"/>
                      <a:pt x="417" y="2767"/>
                    </a:cubicBezTo>
                    <a:cubicBezTo>
                      <a:pt x="805" y="3350"/>
                      <a:pt x="1574" y="3375"/>
                      <a:pt x="1705" y="3375"/>
                    </a:cubicBezTo>
                    <a:cubicBezTo>
                      <a:pt x="1717" y="3375"/>
                      <a:pt x="1724" y="3375"/>
                      <a:pt x="1724" y="3375"/>
                    </a:cubicBezTo>
                    <a:lnTo>
                      <a:pt x="1724" y="3375"/>
                    </a:lnTo>
                    <a:cubicBezTo>
                      <a:pt x="1724" y="3375"/>
                      <a:pt x="143" y="3800"/>
                      <a:pt x="508" y="4195"/>
                    </a:cubicBezTo>
                    <a:cubicBezTo>
                      <a:pt x="903" y="4560"/>
                      <a:pt x="1663" y="4743"/>
                      <a:pt x="1663" y="4743"/>
                    </a:cubicBezTo>
                    <a:cubicBezTo>
                      <a:pt x="1663" y="4743"/>
                      <a:pt x="265" y="5107"/>
                      <a:pt x="1025" y="5533"/>
                    </a:cubicBezTo>
                    <a:cubicBezTo>
                      <a:pt x="1928" y="5617"/>
                      <a:pt x="2840" y="5661"/>
                      <a:pt x="3754" y="5661"/>
                    </a:cubicBezTo>
                    <a:cubicBezTo>
                      <a:pt x="7763" y="5661"/>
                      <a:pt x="11804" y="4819"/>
                      <a:pt x="15220" y="2888"/>
                    </a:cubicBezTo>
                    <a:cubicBezTo>
                      <a:pt x="15159" y="1977"/>
                      <a:pt x="14855" y="913"/>
                      <a:pt x="14490" y="1"/>
                    </a:cubicBezTo>
                    <a:close/>
                  </a:path>
                </a:pathLst>
              </a:custGeom>
              <a:solidFill>
                <a:srgbClr val="F9C1B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743FA4BF-E4E8-4DE0-9E6E-606C14D40DE6}"/>
                </a:ext>
              </a:extLst>
            </p:cNvPr>
            <p:cNvGrpSpPr/>
            <p:nvPr/>
          </p:nvGrpSpPr>
          <p:grpSpPr>
            <a:xfrm>
              <a:off x="8382000" y="2725032"/>
              <a:ext cx="3292890" cy="1925624"/>
              <a:chOff x="6430229" y="1923592"/>
              <a:chExt cx="3292890" cy="1925624"/>
            </a:xfrm>
          </p:grpSpPr>
          <p:sp>
            <p:nvSpPr>
              <p:cNvPr id="17" name="Round Same Side Corner Rectangle 14">
                <a:extLst>
                  <a:ext uri="{FF2B5EF4-FFF2-40B4-BE49-F238E27FC236}">
                    <a16:creationId xmlns:a16="http://schemas.microsoft.com/office/drawing/2014/main" id="{7E6B0926-9FF4-4C48-89BF-CBC2C5D2116F}"/>
                  </a:ext>
                </a:extLst>
              </p:cNvPr>
              <p:cNvSpPr/>
              <p:nvPr/>
            </p:nvSpPr>
            <p:spPr>
              <a:xfrm>
                <a:off x="6430229" y="1923592"/>
                <a:ext cx="3292890" cy="1925624"/>
              </a:xfrm>
              <a:prstGeom prst="round2SameRect">
                <a:avLst/>
              </a:prstGeom>
              <a:solidFill>
                <a:srgbClr val="99FF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18" name="Round Same Side Corner Rectangle 16">
                <a:extLst>
                  <a:ext uri="{FF2B5EF4-FFF2-40B4-BE49-F238E27FC236}">
                    <a16:creationId xmlns:a16="http://schemas.microsoft.com/office/drawing/2014/main" id="{3512B342-75A8-402B-A1E3-65C7A9039B4F}"/>
                  </a:ext>
                </a:extLst>
              </p:cNvPr>
              <p:cNvSpPr/>
              <p:nvPr/>
            </p:nvSpPr>
            <p:spPr>
              <a:xfrm>
                <a:off x="6582629" y="2079849"/>
                <a:ext cx="3039668" cy="1659147"/>
              </a:xfrm>
              <a:prstGeom prst="round2Same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0CC0EC3-62A9-42D3-8383-754942BE3B31}"/>
                  </a:ext>
                </a:extLst>
              </p:cNvPr>
              <p:cNvSpPr txBox="1"/>
              <p:nvPr/>
            </p:nvSpPr>
            <p:spPr>
              <a:xfrm>
                <a:off x="6596629" y="2133319"/>
                <a:ext cx="2988685" cy="1380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467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Để</a:t>
                </a:r>
                <a:r>
                  <a:rPr lang="en-US" sz="2467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467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vẽ</a:t>
                </a:r>
                <a:r>
                  <a:rPr lang="en-US" sz="2467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467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hình</a:t>
                </a:r>
                <a:r>
                  <a:rPr lang="en-US" sz="2467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467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vuông</a:t>
                </a:r>
                <a:r>
                  <a:rPr lang="en-US" sz="2467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467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sz="2467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467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chiều</a:t>
                </a:r>
                <a:r>
                  <a:rPr lang="en-US" sz="2467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467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dài</a:t>
                </a:r>
                <a:r>
                  <a:rPr lang="en-US" sz="2467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467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cạnh</a:t>
                </a:r>
                <a:r>
                  <a:rPr lang="en-US" sz="2467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467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sz="2467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100 b</a:t>
                </a:r>
                <a:r>
                  <a:rPr lang="vi-VN" sz="2467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ư</a:t>
                </a:r>
                <a:r>
                  <a:rPr lang="en-US" sz="2467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ớc</a:t>
                </a:r>
                <a:r>
                  <a:rPr lang="en-US" sz="2467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</a:t>
                </a:r>
                <a:r>
                  <a:rPr lang="en-US" sz="2467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em</a:t>
                </a:r>
                <a:r>
                  <a:rPr lang="en-US" sz="2467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467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phải</a:t>
                </a:r>
                <a:r>
                  <a:rPr lang="en-US" sz="2467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467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thực</a:t>
                </a:r>
                <a:r>
                  <a:rPr lang="en-US" sz="2467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467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hiện</a:t>
                </a:r>
                <a:r>
                  <a:rPr lang="en-US" sz="2467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467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lần</a:t>
                </a:r>
                <a:r>
                  <a:rPr lang="en-US" sz="2467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l</a:t>
                </a:r>
                <a:r>
                  <a:rPr lang="vi-VN" sz="2467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ư</a:t>
                </a:r>
                <a:r>
                  <a:rPr lang="en-US" sz="2467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ợt</a:t>
                </a:r>
                <a:r>
                  <a:rPr lang="en-US" sz="2467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7 </a:t>
                </a:r>
                <a:r>
                  <a:rPr lang="en-US" sz="2467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lệnh</a:t>
                </a:r>
                <a:r>
                  <a:rPr lang="en-US" sz="2467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467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nh</a:t>
                </a:r>
                <a:r>
                  <a:rPr lang="vi-VN" sz="2467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ư</a:t>
                </a:r>
                <a:r>
                  <a:rPr lang="en-US" sz="2467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467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hình</a:t>
                </a:r>
                <a:r>
                  <a:rPr lang="en-US" sz="2467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467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bên</a:t>
                </a:r>
                <a:endParaRPr lang="en-US" sz="2467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</p:grpSp>
      <p:pic>
        <p:nvPicPr>
          <p:cNvPr id="178" name="Picture 177">
            <a:extLst>
              <a:ext uri="{FF2B5EF4-FFF2-40B4-BE49-F238E27FC236}">
                <a16:creationId xmlns:a16="http://schemas.microsoft.com/office/drawing/2014/main" id="{F3A74CEE-D4A3-4405-B27F-F596F10C13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8092" y="1905218"/>
            <a:ext cx="6371845" cy="3267613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490E9D30-45F2-4326-86E1-DE8CDD8CD78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46933" y="6112933"/>
            <a:ext cx="541867" cy="54186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10775571"/>
      </p:ext>
    </p:extLst>
  </p:cSld>
  <p:clrMapOvr>
    <a:masterClrMapping/>
  </p:clrMapOvr>
  <p:transition advTm="2945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67737" y="1"/>
            <a:ext cx="7456528" cy="861774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A. HOẠT ĐỘNG CƠ BẢN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108C85E-C7D7-44FE-8904-1C0798169112}"/>
              </a:ext>
            </a:extLst>
          </p:cNvPr>
          <p:cNvSpPr/>
          <p:nvPr/>
        </p:nvSpPr>
        <p:spPr>
          <a:xfrm>
            <a:off x="395528" y="1147089"/>
            <a:ext cx="8787960" cy="502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667" b="1" dirty="0">
                <a:latin typeface="Tahoma" pitchFamily="34" charset="0"/>
                <a:ea typeface="Tahoma" pitchFamily="34" charset="0"/>
                <a:cs typeface="Tahoma" pitchFamily="34" charset="0"/>
              </a:rPr>
              <a:t>2. </a:t>
            </a:r>
            <a:r>
              <a:rPr lang="en-US" sz="2667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Viết</a:t>
            </a:r>
            <a:r>
              <a:rPr lang="en-US" sz="2667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nhiều</a:t>
            </a:r>
            <a:r>
              <a:rPr lang="en-US" sz="2667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lệnh</a:t>
            </a:r>
            <a:r>
              <a:rPr lang="en-US" sz="2667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trên</a:t>
            </a:r>
            <a:r>
              <a:rPr lang="en-US" sz="2667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một</a:t>
            </a:r>
            <a:r>
              <a:rPr lang="en-US" sz="2667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dòng</a:t>
            </a:r>
            <a:endParaRPr lang="en-US" sz="2667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927A0FC-9317-4891-B40C-913927971BBB}"/>
              </a:ext>
            </a:extLst>
          </p:cNvPr>
          <p:cNvGrpSpPr/>
          <p:nvPr/>
        </p:nvGrpSpPr>
        <p:grpSpPr>
          <a:xfrm>
            <a:off x="395528" y="5230024"/>
            <a:ext cx="11796472" cy="887182"/>
            <a:chOff x="296646" y="3922520"/>
            <a:chExt cx="8847354" cy="665387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7C93D51E-63E0-42CE-BEAC-0F92136ED51B}"/>
                </a:ext>
              </a:extLst>
            </p:cNvPr>
            <p:cNvSpPr/>
            <p:nvPr/>
          </p:nvSpPr>
          <p:spPr>
            <a:xfrm>
              <a:off x="1019742" y="3922520"/>
              <a:ext cx="7401162" cy="665387"/>
            </a:xfrm>
            <a:prstGeom prst="round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8554F4D-7EAE-4855-BA2C-0937F3357FB0}"/>
                </a:ext>
              </a:extLst>
            </p:cNvPr>
            <p:cNvSpPr/>
            <p:nvPr/>
          </p:nvSpPr>
          <p:spPr>
            <a:xfrm>
              <a:off x="296646" y="4084669"/>
              <a:ext cx="8847354" cy="3770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667" dirty="0" err="1">
                  <a:latin typeface="Tahoma" pitchFamily="34" charset="0"/>
                  <a:ea typeface="Tahoma" pitchFamily="34" charset="0"/>
                  <a:cs typeface="Tahoma" pitchFamily="34" charset="0"/>
                </a:rPr>
                <a:t>Gõ</a:t>
              </a:r>
              <a:r>
                <a:rPr lang="en-US" sz="2667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2667" dirty="0" err="1">
                  <a:latin typeface="Tahoma" pitchFamily="34" charset="0"/>
                  <a:ea typeface="Tahoma" pitchFamily="34" charset="0"/>
                  <a:cs typeface="Tahoma" pitchFamily="34" charset="0"/>
                </a:rPr>
                <a:t>nhiều</a:t>
              </a:r>
              <a:r>
                <a:rPr lang="en-US" sz="2667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2667" dirty="0" err="1">
                  <a:latin typeface="Tahoma" pitchFamily="34" charset="0"/>
                  <a:ea typeface="Tahoma" pitchFamily="34" charset="0"/>
                  <a:cs typeface="Tahoma" pitchFamily="34" charset="0"/>
                </a:rPr>
                <a:t>lệnh</a:t>
              </a:r>
              <a:r>
                <a:rPr lang="en-US" sz="2667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2667" dirty="0" err="1">
                  <a:latin typeface="Tahoma" pitchFamily="34" charset="0"/>
                  <a:ea typeface="Tahoma" pitchFamily="34" charset="0"/>
                  <a:cs typeface="Tahoma" pitchFamily="34" charset="0"/>
                </a:rPr>
                <a:t>trên</a:t>
              </a:r>
              <a:r>
                <a:rPr lang="en-US" sz="2667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2667" dirty="0" err="1">
                  <a:latin typeface="Tahoma" pitchFamily="34" charset="0"/>
                  <a:ea typeface="Tahoma" pitchFamily="34" charset="0"/>
                  <a:cs typeface="Tahoma" pitchFamily="34" charset="0"/>
                </a:rPr>
                <a:t>một</a:t>
              </a:r>
              <a:r>
                <a:rPr lang="en-US" sz="2667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2667" dirty="0" err="1">
                  <a:latin typeface="Tahoma" pitchFamily="34" charset="0"/>
                  <a:ea typeface="Tahoma" pitchFamily="34" charset="0"/>
                  <a:cs typeface="Tahoma" pitchFamily="34" charset="0"/>
                </a:rPr>
                <a:t>dòng</a:t>
              </a:r>
              <a:r>
                <a:rPr lang="en-US" sz="2667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, </a:t>
              </a:r>
              <a:r>
                <a:rPr lang="en-US" sz="2667" dirty="0" err="1">
                  <a:latin typeface="Tahoma" pitchFamily="34" charset="0"/>
                  <a:ea typeface="Tahoma" pitchFamily="34" charset="0"/>
                  <a:cs typeface="Tahoma" pitchFamily="34" charset="0"/>
                </a:rPr>
                <a:t>mỗi</a:t>
              </a:r>
              <a:r>
                <a:rPr lang="en-US" sz="2667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2667" dirty="0" err="1">
                  <a:latin typeface="Tahoma" pitchFamily="34" charset="0"/>
                  <a:ea typeface="Tahoma" pitchFamily="34" charset="0"/>
                  <a:cs typeface="Tahoma" pitchFamily="34" charset="0"/>
                </a:rPr>
                <a:t>lệnh</a:t>
              </a:r>
              <a:r>
                <a:rPr lang="en-US" sz="2667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2667" dirty="0" err="1">
                  <a:latin typeface="Tahoma" pitchFamily="34" charset="0"/>
                  <a:ea typeface="Tahoma" pitchFamily="34" charset="0"/>
                  <a:cs typeface="Tahoma" pitchFamily="34" charset="0"/>
                </a:rPr>
                <a:t>cách</a:t>
              </a:r>
              <a:r>
                <a:rPr lang="en-US" sz="2667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2667" dirty="0" err="1">
                  <a:latin typeface="Tahoma" pitchFamily="34" charset="0"/>
                  <a:ea typeface="Tahoma" pitchFamily="34" charset="0"/>
                  <a:cs typeface="Tahoma" pitchFamily="34" charset="0"/>
                </a:rPr>
                <a:t>nhau</a:t>
              </a:r>
              <a:r>
                <a:rPr lang="en-US" sz="2667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2667" dirty="0" err="1">
                  <a:latin typeface="Tahoma" pitchFamily="34" charset="0"/>
                  <a:ea typeface="Tahoma" pitchFamily="34" charset="0"/>
                  <a:cs typeface="Tahoma" pitchFamily="34" charset="0"/>
                </a:rPr>
                <a:t>một</a:t>
              </a:r>
              <a:r>
                <a:rPr lang="en-US" sz="2667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2667" dirty="0" err="1">
                  <a:latin typeface="Tahoma" pitchFamily="34" charset="0"/>
                  <a:ea typeface="Tahoma" pitchFamily="34" charset="0"/>
                  <a:cs typeface="Tahoma" pitchFamily="34" charset="0"/>
                </a:rPr>
                <a:t>dấu</a:t>
              </a:r>
              <a:r>
                <a:rPr lang="en-US" sz="2667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2667" dirty="0" err="1">
                  <a:latin typeface="Tahoma" pitchFamily="34" charset="0"/>
                  <a:ea typeface="Tahoma" pitchFamily="34" charset="0"/>
                  <a:cs typeface="Tahoma" pitchFamily="34" charset="0"/>
                </a:rPr>
                <a:t>cách</a:t>
              </a:r>
              <a:r>
                <a:rPr lang="en-US" sz="2667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82367FF-4159-48A6-BA9C-263A70B5356D}"/>
              </a:ext>
            </a:extLst>
          </p:cNvPr>
          <p:cNvGrpSpPr/>
          <p:nvPr/>
        </p:nvGrpSpPr>
        <p:grpSpPr>
          <a:xfrm>
            <a:off x="8592457" y="1240765"/>
            <a:ext cx="3204015" cy="3929613"/>
            <a:chOff x="8382000" y="1282791"/>
            <a:chExt cx="3292890" cy="3367865"/>
          </a:xfrm>
        </p:grpSpPr>
        <p:grpSp>
          <p:nvGrpSpPr>
            <p:cNvPr id="15" name="Google Shape;1242;p55">
              <a:extLst>
                <a:ext uri="{FF2B5EF4-FFF2-40B4-BE49-F238E27FC236}">
                  <a16:creationId xmlns:a16="http://schemas.microsoft.com/office/drawing/2014/main" id="{CB86527D-869B-4075-995F-EAED9EF60AF8}"/>
                </a:ext>
              </a:extLst>
            </p:cNvPr>
            <p:cNvGrpSpPr/>
            <p:nvPr/>
          </p:nvGrpSpPr>
          <p:grpSpPr>
            <a:xfrm>
              <a:off x="9125120" y="1282791"/>
              <a:ext cx="1905000" cy="2819400"/>
              <a:chOff x="6093502" y="731375"/>
              <a:chExt cx="2104606" cy="3691204"/>
            </a:xfrm>
          </p:grpSpPr>
          <p:sp>
            <p:nvSpPr>
              <p:cNvPr id="20" name="Google Shape;1243;p55">
                <a:extLst>
                  <a:ext uri="{FF2B5EF4-FFF2-40B4-BE49-F238E27FC236}">
                    <a16:creationId xmlns:a16="http://schemas.microsoft.com/office/drawing/2014/main" id="{078E4CCB-3D21-45D7-B518-D3A2CE8B56E1}"/>
                  </a:ext>
                </a:extLst>
              </p:cNvPr>
              <p:cNvSpPr/>
              <p:nvPr/>
            </p:nvSpPr>
            <p:spPr>
              <a:xfrm>
                <a:off x="6930093" y="2056524"/>
                <a:ext cx="893880" cy="544133"/>
              </a:xfrm>
              <a:custGeom>
                <a:avLst/>
                <a:gdLst/>
                <a:ahLst/>
                <a:cxnLst/>
                <a:rect l="l" t="t" r="r" b="b"/>
                <a:pathLst>
                  <a:path w="16628" h="10122" extrusionOk="0">
                    <a:moveTo>
                      <a:pt x="16627" y="0"/>
                    </a:moveTo>
                    <a:lnTo>
                      <a:pt x="1" y="61"/>
                    </a:lnTo>
                    <a:lnTo>
                      <a:pt x="1" y="10122"/>
                    </a:lnTo>
                    <a:lnTo>
                      <a:pt x="16019" y="10091"/>
                    </a:lnTo>
                    <a:lnTo>
                      <a:pt x="16627" y="0"/>
                    </a:lnTo>
                    <a:close/>
                  </a:path>
                </a:pathLst>
              </a:custGeom>
              <a:solidFill>
                <a:srgbClr val="3B328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1" name="Google Shape;1244;p55">
                <a:extLst>
                  <a:ext uri="{FF2B5EF4-FFF2-40B4-BE49-F238E27FC236}">
                    <a16:creationId xmlns:a16="http://schemas.microsoft.com/office/drawing/2014/main" id="{6631FA41-6EC2-44B0-9C15-F87C06414F92}"/>
                  </a:ext>
                </a:extLst>
              </p:cNvPr>
              <p:cNvSpPr/>
              <p:nvPr/>
            </p:nvSpPr>
            <p:spPr>
              <a:xfrm>
                <a:off x="6766720" y="1791817"/>
                <a:ext cx="125846" cy="1067033"/>
              </a:xfrm>
              <a:custGeom>
                <a:avLst/>
                <a:gdLst/>
                <a:ahLst/>
                <a:cxnLst/>
                <a:rect l="l" t="t" r="r" b="b"/>
                <a:pathLst>
                  <a:path w="2341" h="19849" extrusionOk="0">
                    <a:moveTo>
                      <a:pt x="2189" y="0"/>
                    </a:moveTo>
                    <a:lnTo>
                      <a:pt x="304" y="91"/>
                    </a:lnTo>
                    <a:lnTo>
                      <a:pt x="0" y="19848"/>
                    </a:lnTo>
                    <a:lnTo>
                      <a:pt x="2341" y="19757"/>
                    </a:lnTo>
                    <a:lnTo>
                      <a:pt x="2189" y="0"/>
                    </a:lnTo>
                    <a:close/>
                  </a:path>
                </a:pathLst>
              </a:custGeom>
              <a:solidFill>
                <a:srgbClr val="635BA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2" name="Google Shape;1245;p55">
                <a:extLst>
                  <a:ext uri="{FF2B5EF4-FFF2-40B4-BE49-F238E27FC236}">
                    <a16:creationId xmlns:a16="http://schemas.microsoft.com/office/drawing/2014/main" id="{1CF1186A-27A6-4C3B-B10E-DBFA9DED9CF9}"/>
                  </a:ext>
                </a:extLst>
              </p:cNvPr>
              <p:cNvSpPr/>
              <p:nvPr/>
            </p:nvSpPr>
            <p:spPr>
              <a:xfrm>
                <a:off x="6884344" y="1791817"/>
                <a:ext cx="73594" cy="1062141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19758" extrusionOk="0">
                    <a:moveTo>
                      <a:pt x="1" y="0"/>
                    </a:moveTo>
                    <a:lnTo>
                      <a:pt x="153" y="19757"/>
                    </a:lnTo>
                    <a:lnTo>
                      <a:pt x="1369" y="19727"/>
                    </a:lnTo>
                    <a:lnTo>
                      <a:pt x="1338" y="100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3B328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3" name="Google Shape;1246;p55">
                <a:extLst>
                  <a:ext uri="{FF2B5EF4-FFF2-40B4-BE49-F238E27FC236}">
                    <a16:creationId xmlns:a16="http://schemas.microsoft.com/office/drawing/2014/main" id="{D414A724-820C-4165-B94B-4FFA8101BCBA}"/>
                  </a:ext>
                </a:extLst>
              </p:cNvPr>
              <p:cNvSpPr/>
              <p:nvPr/>
            </p:nvSpPr>
            <p:spPr>
              <a:xfrm>
                <a:off x="7734052" y="1819556"/>
                <a:ext cx="152026" cy="1062141"/>
              </a:xfrm>
              <a:custGeom>
                <a:avLst/>
                <a:gdLst/>
                <a:ahLst/>
                <a:cxnLst/>
                <a:rect l="l" t="t" r="r" b="b"/>
                <a:pathLst>
                  <a:path w="2828" h="19758" extrusionOk="0">
                    <a:moveTo>
                      <a:pt x="973" y="1"/>
                    </a:moveTo>
                    <a:lnTo>
                      <a:pt x="1" y="19758"/>
                    </a:lnTo>
                    <a:lnTo>
                      <a:pt x="2311" y="19758"/>
                    </a:lnTo>
                    <a:lnTo>
                      <a:pt x="2827" y="1"/>
                    </a:lnTo>
                    <a:close/>
                  </a:path>
                </a:pathLst>
              </a:custGeom>
              <a:solidFill>
                <a:srgbClr val="635BA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4" name="Google Shape;1247;p55">
                <a:extLst>
                  <a:ext uri="{FF2B5EF4-FFF2-40B4-BE49-F238E27FC236}">
                    <a16:creationId xmlns:a16="http://schemas.microsoft.com/office/drawing/2014/main" id="{65C0E359-3B50-4F24-83BC-645FDB0A93B2}"/>
                  </a:ext>
                </a:extLst>
              </p:cNvPr>
              <p:cNvSpPr/>
              <p:nvPr/>
            </p:nvSpPr>
            <p:spPr>
              <a:xfrm>
                <a:off x="7858235" y="1819556"/>
                <a:ext cx="98107" cy="1062141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19758" extrusionOk="0">
                    <a:moveTo>
                      <a:pt x="517" y="1"/>
                    </a:moveTo>
                    <a:lnTo>
                      <a:pt x="1" y="19758"/>
                    </a:lnTo>
                    <a:lnTo>
                      <a:pt x="1247" y="19758"/>
                    </a:lnTo>
                    <a:lnTo>
                      <a:pt x="1824" y="1034"/>
                    </a:lnTo>
                    <a:lnTo>
                      <a:pt x="517" y="1"/>
                    </a:lnTo>
                    <a:close/>
                  </a:path>
                </a:pathLst>
              </a:custGeom>
              <a:solidFill>
                <a:srgbClr val="3B328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5" name="Google Shape;1248;p55">
                <a:extLst>
                  <a:ext uri="{FF2B5EF4-FFF2-40B4-BE49-F238E27FC236}">
                    <a16:creationId xmlns:a16="http://schemas.microsoft.com/office/drawing/2014/main" id="{AD355CAA-B1CB-4502-9D5B-7C2B735C3FFE}"/>
                  </a:ext>
                </a:extLst>
              </p:cNvPr>
              <p:cNvSpPr/>
              <p:nvPr/>
            </p:nvSpPr>
            <p:spPr>
              <a:xfrm>
                <a:off x="6926867" y="2925800"/>
                <a:ext cx="124234" cy="1042519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19393" extrusionOk="0">
                    <a:moveTo>
                      <a:pt x="0" y="1"/>
                    </a:moveTo>
                    <a:lnTo>
                      <a:pt x="517" y="19332"/>
                    </a:lnTo>
                    <a:lnTo>
                      <a:pt x="2310" y="19393"/>
                    </a:lnTo>
                    <a:lnTo>
                      <a:pt x="2249" y="6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635BA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6" name="Google Shape;1249;p55">
                <a:extLst>
                  <a:ext uri="{FF2B5EF4-FFF2-40B4-BE49-F238E27FC236}">
                    <a16:creationId xmlns:a16="http://schemas.microsoft.com/office/drawing/2014/main" id="{C939B54D-7234-4C63-93C0-D774CF6A1ABB}"/>
                  </a:ext>
                </a:extLst>
              </p:cNvPr>
              <p:cNvSpPr/>
              <p:nvPr/>
            </p:nvSpPr>
            <p:spPr>
              <a:xfrm>
                <a:off x="7047770" y="2929079"/>
                <a:ext cx="75207" cy="1039240"/>
              </a:xfrm>
              <a:custGeom>
                <a:avLst/>
                <a:gdLst/>
                <a:ahLst/>
                <a:cxnLst/>
                <a:rect l="l" t="t" r="r" b="b"/>
                <a:pathLst>
                  <a:path w="1399" h="19332" extrusionOk="0">
                    <a:moveTo>
                      <a:pt x="0" y="0"/>
                    </a:moveTo>
                    <a:lnTo>
                      <a:pt x="61" y="19332"/>
                    </a:lnTo>
                    <a:lnTo>
                      <a:pt x="1399" y="18359"/>
                    </a:lnTo>
                    <a:lnTo>
                      <a:pt x="1186" y="3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B328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7" name="Google Shape;1250;p55">
                <a:extLst>
                  <a:ext uri="{FF2B5EF4-FFF2-40B4-BE49-F238E27FC236}">
                    <a16:creationId xmlns:a16="http://schemas.microsoft.com/office/drawing/2014/main" id="{866518AD-97F1-4515-BD85-2273153E2686}"/>
                  </a:ext>
                </a:extLst>
              </p:cNvPr>
              <p:cNvSpPr/>
              <p:nvPr/>
            </p:nvSpPr>
            <p:spPr>
              <a:xfrm>
                <a:off x="7771629" y="2978107"/>
                <a:ext cx="145468" cy="1039240"/>
              </a:xfrm>
              <a:custGeom>
                <a:avLst/>
                <a:gdLst/>
                <a:ahLst/>
                <a:cxnLst/>
                <a:rect l="l" t="t" r="r" b="b"/>
                <a:pathLst>
                  <a:path w="2706" h="19332" extrusionOk="0">
                    <a:moveTo>
                      <a:pt x="1" y="0"/>
                    </a:moveTo>
                    <a:lnTo>
                      <a:pt x="882" y="19332"/>
                    </a:lnTo>
                    <a:lnTo>
                      <a:pt x="2706" y="19332"/>
                    </a:lnTo>
                    <a:lnTo>
                      <a:pt x="2280" y="3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635BA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8" name="Google Shape;1251;p55">
                <a:extLst>
                  <a:ext uri="{FF2B5EF4-FFF2-40B4-BE49-F238E27FC236}">
                    <a16:creationId xmlns:a16="http://schemas.microsoft.com/office/drawing/2014/main" id="{4F4D4C26-4B3F-4CB2-BC78-F70366147381}"/>
                  </a:ext>
                </a:extLst>
              </p:cNvPr>
              <p:cNvSpPr/>
              <p:nvPr/>
            </p:nvSpPr>
            <p:spPr>
              <a:xfrm>
                <a:off x="7894199" y="2979720"/>
                <a:ext cx="93162" cy="1037627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19302" extrusionOk="0">
                    <a:moveTo>
                      <a:pt x="0" y="1"/>
                    </a:moveTo>
                    <a:lnTo>
                      <a:pt x="426" y="19302"/>
                    </a:lnTo>
                    <a:lnTo>
                      <a:pt x="1733" y="18299"/>
                    </a:lnTo>
                    <a:lnTo>
                      <a:pt x="1186" y="1"/>
                    </a:lnTo>
                    <a:close/>
                  </a:path>
                </a:pathLst>
              </a:custGeom>
              <a:solidFill>
                <a:srgbClr val="3B328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9" name="Google Shape;1252;p55">
                <a:extLst>
                  <a:ext uri="{FF2B5EF4-FFF2-40B4-BE49-F238E27FC236}">
                    <a16:creationId xmlns:a16="http://schemas.microsoft.com/office/drawing/2014/main" id="{7D983C37-BA32-46E9-ACE2-ED3633B77B6E}"/>
                  </a:ext>
                </a:extLst>
              </p:cNvPr>
              <p:cNvSpPr/>
              <p:nvPr/>
            </p:nvSpPr>
            <p:spPr>
              <a:xfrm>
                <a:off x="6864776" y="1965027"/>
                <a:ext cx="919952" cy="575205"/>
              </a:xfrm>
              <a:custGeom>
                <a:avLst/>
                <a:gdLst/>
                <a:ahLst/>
                <a:cxnLst/>
                <a:rect l="l" t="t" r="r" b="b"/>
                <a:pathLst>
                  <a:path w="17113" h="10700" extrusionOk="0">
                    <a:moveTo>
                      <a:pt x="0" y="0"/>
                    </a:moveTo>
                    <a:lnTo>
                      <a:pt x="456" y="10699"/>
                    </a:lnTo>
                    <a:lnTo>
                      <a:pt x="16475" y="10638"/>
                    </a:lnTo>
                    <a:lnTo>
                      <a:pt x="17113" y="54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35BA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" name="Google Shape;1253;p55">
                <a:extLst>
                  <a:ext uri="{FF2B5EF4-FFF2-40B4-BE49-F238E27FC236}">
                    <a16:creationId xmlns:a16="http://schemas.microsoft.com/office/drawing/2014/main" id="{35FA5030-59F2-4FBC-B693-C9B343FE17AE}"/>
                  </a:ext>
                </a:extLst>
              </p:cNvPr>
              <p:cNvSpPr/>
              <p:nvPr/>
            </p:nvSpPr>
            <p:spPr>
              <a:xfrm>
                <a:off x="6766720" y="2177427"/>
                <a:ext cx="1055582" cy="256047"/>
              </a:xfrm>
              <a:custGeom>
                <a:avLst/>
                <a:gdLst/>
                <a:ahLst/>
                <a:cxnLst/>
                <a:rect l="l" t="t" r="r" b="b"/>
                <a:pathLst>
                  <a:path w="19636" h="4763" extrusionOk="0">
                    <a:moveTo>
                      <a:pt x="18147" y="0"/>
                    </a:moveTo>
                    <a:cubicBezTo>
                      <a:pt x="15097" y="776"/>
                      <a:pt x="11990" y="1180"/>
                      <a:pt x="8879" y="1180"/>
                    </a:cubicBezTo>
                    <a:cubicBezTo>
                      <a:pt x="6501" y="1180"/>
                      <a:pt x="4121" y="944"/>
                      <a:pt x="1763" y="456"/>
                    </a:cubicBezTo>
                    <a:cubicBezTo>
                      <a:pt x="1490" y="730"/>
                      <a:pt x="1247" y="1034"/>
                      <a:pt x="1034" y="1368"/>
                    </a:cubicBezTo>
                    <a:cubicBezTo>
                      <a:pt x="548" y="2159"/>
                      <a:pt x="244" y="2858"/>
                      <a:pt x="0" y="3496"/>
                    </a:cubicBezTo>
                    <a:cubicBezTo>
                      <a:pt x="2381" y="4380"/>
                      <a:pt x="4765" y="4763"/>
                      <a:pt x="7138" y="4763"/>
                    </a:cubicBezTo>
                    <a:cubicBezTo>
                      <a:pt x="11370" y="4763"/>
                      <a:pt x="15566" y="3547"/>
                      <a:pt x="19636" y="1794"/>
                    </a:cubicBezTo>
                    <a:cubicBezTo>
                      <a:pt x="19241" y="1186"/>
                      <a:pt x="18755" y="578"/>
                      <a:pt x="1814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" name="Google Shape;1254;p55">
                <a:extLst>
                  <a:ext uri="{FF2B5EF4-FFF2-40B4-BE49-F238E27FC236}">
                    <a16:creationId xmlns:a16="http://schemas.microsoft.com/office/drawing/2014/main" id="{1BBD3436-357C-4672-A58B-B45C4C5E2049}"/>
                  </a:ext>
                </a:extLst>
              </p:cNvPr>
              <p:cNvSpPr/>
              <p:nvPr/>
            </p:nvSpPr>
            <p:spPr>
              <a:xfrm>
                <a:off x="6738927" y="2273816"/>
                <a:ext cx="1138960" cy="280990"/>
              </a:xfrm>
              <a:custGeom>
                <a:avLst/>
                <a:gdLst/>
                <a:ahLst/>
                <a:cxnLst/>
                <a:rect l="l" t="t" r="r" b="b"/>
                <a:pathLst>
                  <a:path w="21187" h="5227" extrusionOk="0">
                    <a:moveTo>
                      <a:pt x="20153" y="1"/>
                    </a:moveTo>
                    <a:cubicBezTo>
                      <a:pt x="16083" y="1754"/>
                      <a:pt x="11887" y="2970"/>
                      <a:pt x="7655" y="2970"/>
                    </a:cubicBezTo>
                    <a:cubicBezTo>
                      <a:pt x="5282" y="2970"/>
                      <a:pt x="2898" y="2587"/>
                      <a:pt x="517" y="1703"/>
                    </a:cubicBezTo>
                    <a:cubicBezTo>
                      <a:pt x="1" y="3162"/>
                      <a:pt x="31" y="4165"/>
                      <a:pt x="31" y="4165"/>
                    </a:cubicBezTo>
                    <a:cubicBezTo>
                      <a:pt x="31" y="4165"/>
                      <a:pt x="274" y="4347"/>
                      <a:pt x="761" y="4560"/>
                    </a:cubicBezTo>
                    <a:cubicBezTo>
                      <a:pt x="2772" y="5012"/>
                      <a:pt x="4806" y="5226"/>
                      <a:pt x="6837" y="5226"/>
                    </a:cubicBezTo>
                    <a:cubicBezTo>
                      <a:pt x="11773" y="5226"/>
                      <a:pt x="16685" y="3960"/>
                      <a:pt x="21186" y="1764"/>
                    </a:cubicBezTo>
                    <a:cubicBezTo>
                      <a:pt x="20943" y="1277"/>
                      <a:pt x="20639" y="669"/>
                      <a:pt x="20153" y="1"/>
                    </a:cubicBezTo>
                    <a:close/>
                  </a:path>
                </a:pathLst>
              </a:custGeom>
              <a:solidFill>
                <a:srgbClr val="FFBD4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" name="Google Shape;1255;p55">
                <a:extLst>
                  <a:ext uri="{FF2B5EF4-FFF2-40B4-BE49-F238E27FC236}">
                    <a16:creationId xmlns:a16="http://schemas.microsoft.com/office/drawing/2014/main" id="{2026DB92-39D3-4E75-821E-A07FD4C376D3}"/>
                  </a:ext>
                </a:extLst>
              </p:cNvPr>
              <p:cNvSpPr/>
              <p:nvPr/>
            </p:nvSpPr>
            <p:spPr>
              <a:xfrm>
                <a:off x="6903966" y="2803230"/>
                <a:ext cx="826844" cy="284162"/>
              </a:xfrm>
              <a:custGeom>
                <a:avLst/>
                <a:gdLst/>
                <a:ahLst/>
                <a:cxnLst/>
                <a:rect l="l" t="t" r="r" b="b"/>
                <a:pathLst>
                  <a:path w="15381" h="5286" extrusionOk="0">
                    <a:moveTo>
                      <a:pt x="15138" y="1"/>
                    </a:moveTo>
                    <a:cubicBezTo>
                      <a:pt x="11571" y="1441"/>
                      <a:pt x="7781" y="2194"/>
                      <a:pt x="3910" y="2194"/>
                    </a:cubicBezTo>
                    <a:cubicBezTo>
                      <a:pt x="2634" y="2194"/>
                      <a:pt x="1350" y="2112"/>
                      <a:pt x="61" y="1946"/>
                    </a:cubicBezTo>
                    <a:lnTo>
                      <a:pt x="1" y="4499"/>
                    </a:lnTo>
                    <a:cubicBezTo>
                      <a:pt x="1" y="4499"/>
                      <a:pt x="3550" y="5286"/>
                      <a:pt x="7915" y="5286"/>
                    </a:cubicBezTo>
                    <a:cubicBezTo>
                      <a:pt x="10309" y="5286"/>
                      <a:pt x="12948" y="5049"/>
                      <a:pt x="15381" y="4317"/>
                    </a:cubicBezTo>
                    <a:lnTo>
                      <a:pt x="15350" y="3800"/>
                    </a:lnTo>
                    <a:lnTo>
                      <a:pt x="15138" y="1"/>
                    </a:lnTo>
                    <a:close/>
                  </a:path>
                </a:pathLst>
              </a:custGeom>
              <a:solidFill>
                <a:srgbClr val="7ACFE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3" name="Google Shape;1256;p55">
                <a:extLst>
                  <a:ext uri="{FF2B5EF4-FFF2-40B4-BE49-F238E27FC236}">
                    <a16:creationId xmlns:a16="http://schemas.microsoft.com/office/drawing/2014/main" id="{B7F5BE76-623C-4080-A0D6-ED1D5E8EE0CF}"/>
                  </a:ext>
                </a:extLst>
              </p:cNvPr>
              <p:cNvSpPr/>
              <p:nvPr/>
            </p:nvSpPr>
            <p:spPr>
              <a:xfrm>
                <a:off x="6907245" y="2646363"/>
                <a:ext cx="810502" cy="274808"/>
              </a:xfrm>
              <a:custGeom>
                <a:avLst/>
                <a:gdLst/>
                <a:ahLst/>
                <a:cxnLst/>
                <a:rect l="l" t="t" r="r" b="b"/>
                <a:pathLst>
                  <a:path w="15077" h="5112" extrusionOk="0">
                    <a:moveTo>
                      <a:pt x="14925" y="1"/>
                    </a:moveTo>
                    <a:cubicBezTo>
                      <a:pt x="11643" y="1292"/>
                      <a:pt x="8081" y="1979"/>
                      <a:pt x="4588" y="1979"/>
                    </a:cubicBezTo>
                    <a:cubicBezTo>
                      <a:pt x="3067" y="1979"/>
                      <a:pt x="1558" y="1849"/>
                      <a:pt x="92" y="1582"/>
                    </a:cubicBezTo>
                    <a:lnTo>
                      <a:pt x="0" y="4864"/>
                    </a:lnTo>
                    <a:cubicBezTo>
                      <a:pt x="1289" y="5030"/>
                      <a:pt x="2573" y="5112"/>
                      <a:pt x="3849" y="5112"/>
                    </a:cubicBezTo>
                    <a:cubicBezTo>
                      <a:pt x="7720" y="5112"/>
                      <a:pt x="11510" y="4359"/>
                      <a:pt x="15077" y="2919"/>
                    </a:cubicBezTo>
                    <a:lnTo>
                      <a:pt x="14925" y="1"/>
                    </a:lnTo>
                    <a:close/>
                  </a:path>
                </a:pathLst>
              </a:custGeom>
              <a:solidFill>
                <a:srgbClr val="FFBD4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4" name="Google Shape;1257;p55">
                <a:extLst>
                  <a:ext uri="{FF2B5EF4-FFF2-40B4-BE49-F238E27FC236}">
                    <a16:creationId xmlns:a16="http://schemas.microsoft.com/office/drawing/2014/main" id="{D296796C-F396-4B10-AB37-C99D19379084}"/>
                  </a:ext>
                </a:extLst>
              </p:cNvPr>
              <p:cNvSpPr/>
              <p:nvPr/>
            </p:nvSpPr>
            <p:spPr>
              <a:xfrm>
                <a:off x="6779784" y="2368592"/>
                <a:ext cx="1116059" cy="384205"/>
              </a:xfrm>
              <a:custGeom>
                <a:avLst/>
                <a:gdLst/>
                <a:ahLst/>
                <a:cxnLst/>
                <a:rect l="l" t="t" r="r" b="b"/>
                <a:pathLst>
                  <a:path w="20761" h="7147" extrusionOk="0">
                    <a:moveTo>
                      <a:pt x="20426" y="1"/>
                    </a:moveTo>
                    <a:cubicBezTo>
                      <a:pt x="15925" y="2197"/>
                      <a:pt x="11013" y="3463"/>
                      <a:pt x="6077" y="3463"/>
                    </a:cubicBezTo>
                    <a:cubicBezTo>
                      <a:pt x="4046" y="3463"/>
                      <a:pt x="2012" y="3249"/>
                      <a:pt x="1" y="2797"/>
                    </a:cubicBezTo>
                    <a:lnTo>
                      <a:pt x="1" y="2797"/>
                    </a:lnTo>
                    <a:cubicBezTo>
                      <a:pt x="517" y="3010"/>
                      <a:pt x="1277" y="3253"/>
                      <a:pt x="2280" y="3314"/>
                    </a:cubicBezTo>
                    <a:cubicBezTo>
                      <a:pt x="2371" y="3314"/>
                      <a:pt x="2463" y="3344"/>
                      <a:pt x="2523" y="3344"/>
                    </a:cubicBezTo>
                    <a:lnTo>
                      <a:pt x="2493" y="4682"/>
                    </a:lnTo>
                    <a:lnTo>
                      <a:pt x="2463" y="6749"/>
                    </a:lnTo>
                    <a:cubicBezTo>
                      <a:pt x="3929" y="7016"/>
                      <a:pt x="5438" y="7146"/>
                      <a:pt x="6958" y="7146"/>
                    </a:cubicBezTo>
                    <a:cubicBezTo>
                      <a:pt x="10449" y="7146"/>
                      <a:pt x="14005" y="6459"/>
                      <a:pt x="17265" y="5168"/>
                    </a:cubicBezTo>
                    <a:lnTo>
                      <a:pt x="17174" y="3223"/>
                    </a:lnTo>
                    <a:cubicBezTo>
                      <a:pt x="17174" y="3223"/>
                      <a:pt x="19150" y="2828"/>
                      <a:pt x="20761" y="852"/>
                    </a:cubicBezTo>
                    <a:cubicBezTo>
                      <a:pt x="20761" y="852"/>
                      <a:pt x="20639" y="517"/>
                      <a:pt x="204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5" name="Google Shape;1258;p55">
                <a:extLst>
                  <a:ext uri="{FF2B5EF4-FFF2-40B4-BE49-F238E27FC236}">
                    <a16:creationId xmlns:a16="http://schemas.microsoft.com/office/drawing/2014/main" id="{1F30AEDA-F228-4C8C-8BAF-1523B809A431}"/>
                  </a:ext>
                </a:extLst>
              </p:cNvPr>
              <p:cNvSpPr/>
              <p:nvPr/>
            </p:nvSpPr>
            <p:spPr>
              <a:xfrm>
                <a:off x="6861497" y="2044374"/>
                <a:ext cx="880763" cy="196484"/>
              </a:xfrm>
              <a:custGeom>
                <a:avLst/>
                <a:gdLst/>
                <a:ahLst/>
                <a:cxnLst/>
                <a:rect l="l" t="t" r="r" b="b"/>
                <a:pathLst>
                  <a:path w="16384" h="3655" extrusionOk="0">
                    <a:moveTo>
                      <a:pt x="8270" y="0"/>
                    </a:moveTo>
                    <a:cubicBezTo>
                      <a:pt x="5379" y="0"/>
                      <a:pt x="3952" y="591"/>
                      <a:pt x="3952" y="591"/>
                    </a:cubicBezTo>
                    <a:cubicBezTo>
                      <a:pt x="3952" y="591"/>
                      <a:pt x="1702" y="1199"/>
                      <a:pt x="0" y="2931"/>
                    </a:cubicBezTo>
                    <a:cubicBezTo>
                      <a:pt x="2358" y="3419"/>
                      <a:pt x="4738" y="3655"/>
                      <a:pt x="7116" y="3655"/>
                    </a:cubicBezTo>
                    <a:cubicBezTo>
                      <a:pt x="10227" y="3655"/>
                      <a:pt x="13334" y="3251"/>
                      <a:pt x="16384" y="2475"/>
                    </a:cubicBezTo>
                    <a:cubicBezTo>
                      <a:pt x="15289" y="1442"/>
                      <a:pt x="13830" y="561"/>
                      <a:pt x="11976" y="287"/>
                    </a:cubicBezTo>
                    <a:cubicBezTo>
                      <a:pt x="10549" y="77"/>
                      <a:pt x="9314" y="0"/>
                      <a:pt x="8270" y="0"/>
                    </a:cubicBezTo>
                    <a:close/>
                  </a:path>
                </a:pathLst>
              </a:custGeom>
              <a:solidFill>
                <a:srgbClr val="FFBD4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6" name="Google Shape;1259;p55">
                <a:extLst>
                  <a:ext uri="{FF2B5EF4-FFF2-40B4-BE49-F238E27FC236}">
                    <a16:creationId xmlns:a16="http://schemas.microsoft.com/office/drawing/2014/main" id="{8E2A353A-EDC3-4CE3-A327-B40CE41A3B3A}"/>
                  </a:ext>
                </a:extLst>
              </p:cNvPr>
              <p:cNvSpPr/>
              <p:nvPr/>
            </p:nvSpPr>
            <p:spPr>
              <a:xfrm>
                <a:off x="6524861" y="1663710"/>
                <a:ext cx="248413" cy="152940"/>
              </a:xfrm>
              <a:custGeom>
                <a:avLst/>
                <a:gdLst/>
                <a:ahLst/>
                <a:cxnLst/>
                <a:rect l="l" t="t" r="r" b="b"/>
                <a:pathLst>
                  <a:path w="4621" h="2845" extrusionOk="0">
                    <a:moveTo>
                      <a:pt x="3198" y="0"/>
                    </a:moveTo>
                    <a:cubicBezTo>
                      <a:pt x="1993" y="0"/>
                      <a:pt x="796" y="501"/>
                      <a:pt x="1" y="1441"/>
                    </a:cubicBezTo>
                    <a:cubicBezTo>
                      <a:pt x="337" y="2206"/>
                      <a:pt x="1107" y="2845"/>
                      <a:pt x="2201" y="2845"/>
                    </a:cubicBezTo>
                    <a:cubicBezTo>
                      <a:pt x="2889" y="2845"/>
                      <a:pt x="3705" y="2592"/>
                      <a:pt x="4621" y="1958"/>
                    </a:cubicBezTo>
                    <a:lnTo>
                      <a:pt x="4135" y="103"/>
                    </a:lnTo>
                    <a:cubicBezTo>
                      <a:pt x="3827" y="34"/>
                      <a:pt x="3512" y="0"/>
                      <a:pt x="3198" y="0"/>
                    </a:cubicBezTo>
                    <a:close/>
                  </a:path>
                </a:pathLst>
              </a:custGeom>
              <a:solidFill>
                <a:srgbClr val="F9C1B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7" name="Google Shape;1260;p55">
                <a:extLst>
                  <a:ext uri="{FF2B5EF4-FFF2-40B4-BE49-F238E27FC236}">
                    <a16:creationId xmlns:a16="http://schemas.microsoft.com/office/drawing/2014/main" id="{23C942A9-7FF2-480A-9682-986833A906B3}"/>
                  </a:ext>
                </a:extLst>
              </p:cNvPr>
              <p:cNvSpPr/>
              <p:nvPr/>
            </p:nvSpPr>
            <p:spPr>
              <a:xfrm>
                <a:off x="6508518" y="1587803"/>
                <a:ext cx="238630" cy="153370"/>
              </a:xfrm>
              <a:custGeom>
                <a:avLst/>
                <a:gdLst/>
                <a:ahLst/>
                <a:cxnLst/>
                <a:rect l="l" t="t" r="r" b="b"/>
                <a:pathLst>
                  <a:path w="4439" h="2853" extrusionOk="0">
                    <a:moveTo>
                      <a:pt x="2668" y="0"/>
                    </a:moveTo>
                    <a:cubicBezTo>
                      <a:pt x="2016" y="0"/>
                      <a:pt x="1248" y="177"/>
                      <a:pt x="609" y="816"/>
                    </a:cubicBezTo>
                    <a:cubicBezTo>
                      <a:pt x="62" y="1333"/>
                      <a:pt x="1" y="2154"/>
                      <a:pt x="305" y="2853"/>
                    </a:cubicBezTo>
                    <a:cubicBezTo>
                      <a:pt x="1100" y="1913"/>
                      <a:pt x="2297" y="1412"/>
                      <a:pt x="3502" y="1412"/>
                    </a:cubicBezTo>
                    <a:cubicBezTo>
                      <a:pt x="3816" y="1412"/>
                      <a:pt x="4131" y="1446"/>
                      <a:pt x="4439" y="1515"/>
                    </a:cubicBezTo>
                    <a:lnTo>
                      <a:pt x="4104" y="269"/>
                    </a:lnTo>
                    <a:cubicBezTo>
                      <a:pt x="4104" y="269"/>
                      <a:pt x="3474" y="0"/>
                      <a:pt x="2668" y="0"/>
                    </a:cubicBezTo>
                    <a:close/>
                  </a:path>
                </a:pathLst>
              </a:custGeom>
              <a:solidFill>
                <a:srgbClr val="ED999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8" name="Google Shape;1261;p55">
                <a:extLst>
                  <a:ext uri="{FF2B5EF4-FFF2-40B4-BE49-F238E27FC236}">
                    <a16:creationId xmlns:a16="http://schemas.microsoft.com/office/drawing/2014/main" id="{782389FB-9E3A-43EB-9F35-3953F639929E}"/>
                  </a:ext>
                </a:extLst>
              </p:cNvPr>
              <p:cNvSpPr/>
              <p:nvPr/>
            </p:nvSpPr>
            <p:spPr>
              <a:xfrm>
                <a:off x="6586952" y="1672849"/>
                <a:ext cx="166756" cy="102354"/>
              </a:xfrm>
              <a:custGeom>
                <a:avLst/>
                <a:gdLst/>
                <a:ahLst/>
                <a:cxnLst/>
                <a:rect l="l" t="t" r="r" b="b"/>
                <a:pathLst>
                  <a:path w="3102" h="1904" extrusionOk="0">
                    <a:moveTo>
                      <a:pt x="1542" y="0"/>
                    </a:moveTo>
                    <a:cubicBezTo>
                      <a:pt x="1009" y="0"/>
                      <a:pt x="458" y="271"/>
                      <a:pt x="1" y="511"/>
                    </a:cubicBezTo>
                    <a:cubicBezTo>
                      <a:pt x="1" y="511"/>
                      <a:pt x="1" y="572"/>
                      <a:pt x="31" y="572"/>
                    </a:cubicBezTo>
                    <a:cubicBezTo>
                      <a:pt x="512" y="441"/>
                      <a:pt x="1040" y="121"/>
                      <a:pt x="1558" y="121"/>
                    </a:cubicBezTo>
                    <a:cubicBezTo>
                      <a:pt x="1761" y="121"/>
                      <a:pt x="1962" y="170"/>
                      <a:pt x="2159" y="298"/>
                    </a:cubicBezTo>
                    <a:cubicBezTo>
                      <a:pt x="2645" y="633"/>
                      <a:pt x="2767" y="1301"/>
                      <a:pt x="2949" y="1848"/>
                    </a:cubicBezTo>
                    <a:cubicBezTo>
                      <a:pt x="2949" y="1887"/>
                      <a:pt x="2976" y="1903"/>
                      <a:pt x="3007" y="1903"/>
                    </a:cubicBezTo>
                    <a:cubicBezTo>
                      <a:pt x="3050" y="1903"/>
                      <a:pt x="3101" y="1871"/>
                      <a:pt x="3101" y="1818"/>
                    </a:cubicBezTo>
                    <a:cubicBezTo>
                      <a:pt x="2949" y="1210"/>
                      <a:pt x="2736" y="481"/>
                      <a:pt x="2159" y="146"/>
                    </a:cubicBezTo>
                    <a:cubicBezTo>
                      <a:pt x="1961" y="43"/>
                      <a:pt x="1753" y="0"/>
                      <a:pt x="1542" y="0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9" name="Google Shape;1262;p55">
                <a:extLst>
                  <a:ext uri="{FF2B5EF4-FFF2-40B4-BE49-F238E27FC236}">
                    <a16:creationId xmlns:a16="http://schemas.microsoft.com/office/drawing/2014/main" id="{F89E6FA2-A2AA-4AF0-9D16-C52EA9DE7E6F}"/>
                  </a:ext>
                </a:extLst>
              </p:cNvPr>
              <p:cNvSpPr/>
              <p:nvPr/>
            </p:nvSpPr>
            <p:spPr>
              <a:xfrm>
                <a:off x="6654580" y="1700696"/>
                <a:ext cx="90313" cy="38114"/>
              </a:xfrm>
              <a:custGeom>
                <a:avLst/>
                <a:gdLst/>
                <a:ahLst/>
                <a:cxnLst/>
                <a:rect l="l" t="t" r="r" b="b"/>
                <a:pathLst>
                  <a:path w="1680" h="709" extrusionOk="0">
                    <a:moveTo>
                      <a:pt x="649" y="1"/>
                    </a:moveTo>
                    <a:cubicBezTo>
                      <a:pt x="433" y="1"/>
                      <a:pt x="224" y="96"/>
                      <a:pt x="50" y="327"/>
                    </a:cubicBezTo>
                    <a:cubicBezTo>
                      <a:pt x="0" y="377"/>
                      <a:pt x="52" y="427"/>
                      <a:pt x="106" y="427"/>
                    </a:cubicBezTo>
                    <a:cubicBezTo>
                      <a:pt x="118" y="427"/>
                      <a:pt x="130" y="424"/>
                      <a:pt x="141" y="418"/>
                    </a:cubicBezTo>
                    <a:cubicBezTo>
                      <a:pt x="315" y="263"/>
                      <a:pt x="477" y="170"/>
                      <a:pt x="659" y="170"/>
                    </a:cubicBezTo>
                    <a:cubicBezTo>
                      <a:pt x="762" y="170"/>
                      <a:pt x="871" y="200"/>
                      <a:pt x="992" y="266"/>
                    </a:cubicBezTo>
                    <a:cubicBezTo>
                      <a:pt x="1205" y="388"/>
                      <a:pt x="1357" y="540"/>
                      <a:pt x="1539" y="692"/>
                    </a:cubicBezTo>
                    <a:cubicBezTo>
                      <a:pt x="1551" y="704"/>
                      <a:pt x="1564" y="709"/>
                      <a:pt x="1576" y="709"/>
                    </a:cubicBezTo>
                    <a:cubicBezTo>
                      <a:pt x="1629" y="709"/>
                      <a:pt x="1680" y="620"/>
                      <a:pt x="1630" y="570"/>
                    </a:cubicBezTo>
                    <a:cubicBezTo>
                      <a:pt x="1367" y="251"/>
                      <a:pt x="999" y="1"/>
                      <a:pt x="649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" name="Google Shape;1263;p55">
                <a:extLst>
                  <a:ext uri="{FF2B5EF4-FFF2-40B4-BE49-F238E27FC236}">
                    <a16:creationId xmlns:a16="http://schemas.microsoft.com/office/drawing/2014/main" id="{F8B39097-F4C9-4339-BC21-6CAB3C18F527}"/>
                  </a:ext>
                </a:extLst>
              </p:cNvPr>
              <p:cNvSpPr/>
              <p:nvPr/>
            </p:nvSpPr>
            <p:spPr>
              <a:xfrm>
                <a:off x="7765125" y="1341911"/>
                <a:ext cx="234705" cy="159068"/>
              </a:xfrm>
              <a:custGeom>
                <a:avLst/>
                <a:gdLst/>
                <a:ahLst/>
                <a:cxnLst/>
                <a:rect l="l" t="t" r="r" b="b"/>
                <a:pathLst>
                  <a:path w="4366" h="2959" extrusionOk="0">
                    <a:moveTo>
                      <a:pt x="2836" y="0"/>
                    </a:moveTo>
                    <a:cubicBezTo>
                      <a:pt x="1803" y="0"/>
                      <a:pt x="773" y="395"/>
                      <a:pt x="0" y="1105"/>
                    </a:cubicBezTo>
                    <a:lnTo>
                      <a:pt x="486" y="2928"/>
                    </a:lnTo>
                    <a:cubicBezTo>
                      <a:pt x="706" y="2949"/>
                      <a:pt x="914" y="2959"/>
                      <a:pt x="1112" y="2959"/>
                    </a:cubicBezTo>
                    <a:cubicBezTo>
                      <a:pt x="3520" y="2959"/>
                      <a:pt x="4366" y="1489"/>
                      <a:pt x="4225" y="253"/>
                    </a:cubicBezTo>
                    <a:cubicBezTo>
                      <a:pt x="3778" y="82"/>
                      <a:pt x="3307" y="0"/>
                      <a:pt x="2836" y="0"/>
                    </a:cubicBezTo>
                    <a:close/>
                  </a:path>
                </a:pathLst>
              </a:custGeom>
              <a:solidFill>
                <a:srgbClr val="F9C1B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" name="Google Shape;1264;p55">
                <a:extLst>
                  <a:ext uri="{FF2B5EF4-FFF2-40B4-BE49-F238E27FC236}">
                    <a16:creationId xmlns:a16="http://schemas.microsoft.com/office/drawing/2014/main" id="{B8AF6277-4CF6-4549-93BC-BC28685A944D}"/>
                  </a:ext>
                </a:extLst>
              </p:cNvPr>
              <p:cNvSpPr/>
              <p:nvPr/>
            </p:nvSpPr>
            <p:spPr>
              <a:xfrm>
                <a:off x="7747116" y="1283637"/>
                <a:ext cx="245188" cy="117675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2189" extrusionOk="0">
                    <a:moveTo>
                      <a:pt x="2007" y="1"/>
                    </a:moveTo>
                    <a:cubicBezTo>
                      <a:pt x="658" y="1"/>
                      <a:pt x="1" y="912"/>
                      <a:pt x="1" y="912"/>
                    </a:cubicBezTo>
                    <a:lnTo>
                      <a:pt x="335" y="2189"/>
                    </a:lnTo>
                    <a:cubicBezTo>
                      <a:pt x="1108" y="1479"/>
                      <a:pt x="2138" y="1084"/>
                      <a:pt x="3171" y="1084"/>
                    </a:cubicBezTo>
                    <a:cubicBezTo>
                      <a:pt x="3642" y="1084"/>
                      <a:pt x="4113" y="1166"/>
                      <a:pt x="4560" y="1337"/>
                    </a:cubicBezTo>
                    <a:cubicBezTo>
                      <a:pt x="4499" y="547"/>
                      <a:pt x="3618" y="334"/>
                      <a:pt x="2888" y="122"/>
                    </a:cubicBezTo>
                    <a:cubicBezTo>
                      <a:pt x="2567" y="36"/>
                      <a:pt x="2274" y="1"/>
                      <a:pt x="2007" y="1"/>
                    </a:cubicBezTo>
                    <a:close/>
                  </a:path>
                </a:pathLst>
              </a:custGeom>
              <a:solidFill>
                <a:srgbClr val="ED999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2" name="Google Shape;1265;p55">
                <a:extLst>
                  <a:ext uri="{FF2B5EF4-FFF2-40B4-BE49-F238E27FC236}">
                    <a16:creationId xmlns:a16="http://schemas.microsoft.com/office/drawing/2014/main" id="{BE8CEFF3-A4D4-4DD7-BE40-6B5B6517F39B}"/>
                  </a:ext>
                </a:extLst>
              </p:cNvPr>
              <p:cNvSpPr/>
              <p:nvPr/>
            </p:nvSpPr>
            <p:spPr>
              <a:xfrm>
                <a:off x="7789639" y="1348954"/>
                <a:ext cx="130738" cy="145898"/>
              </a:xfrm>
              <a:custGeom>
                <a:avLst/>
                <a:gdLst/>
                <a:ahLst/>
                <a:cxnLst/>
                <a:rect l="l" t="t" r="r" b="b"/>
                <a:pathLst>
                  <a:path w="2432" h="2714" extrusionOk="0">
                    <a:moveTo>
                      <a:pt x="2401" y="1"/>
                    </a:moveTo>
                    <a:cubicBezTo>
                      <a:pt x="1702" y="31"/>
                      <a:pt x="760" y="92"/>
                      <a:pt x="334" y="761"/>
                    </a:cubicBezTo>
                    <a:cubicBezTo>
                      <a:pt x="0" y="1308"/>
                      <a:pt x="182" y="2068"/>
                      <a:pt x="365" y="2645"/>
                    </a:cubicBezTo>
                    <a:cubicBezTo>
                      <a:pt x="377" y="2694"/>
                      <a:pt x="409" y="2713"/>
                      <a:pt x="440" y="2713"/>
                    </a:cubicBezTo>
                    <a:cubicBezTo>
                      <a:pt x="488" y="2713"/>
                      <a:pt x="535" y="2670"/>
                      <a:pt x="517" y="2615"/>
                    </a:cubicBezTo>
                    <a:cubicBezTo>
                      <a:pt x="395" y="2068"/>
                      <a:pt x="182" y="1460"/>
                      <a:pt x="426" y="913"/>
                    </a:cubicBezTo>
                    <a:cubicBezTo>
                      <a:pt x="760" y="153"/>
                      <a:pt x="1702" y="244"/>
                      <a:pt x="2401" y="62"/>
                    </a:cubicBezTo>
                    <a:cubicBezTo>
                      <a:pt x="2432" y="62"/>
                      <a:pt x="2432" y="1"/>
                      <a:pt x="2401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" name="Google Shape;1266;p55">
                <a:extLst>
                  <a:ext uri="{FF2B5EF4-FFF2-40B4-BE49-F238E27FC236}">
                    <a16:creationId xmlns:a16="http://schemas.microsoft.com/office/drawing/2014/main" id="{41904158-F52F-4514-B7C5-AFE2F25141F8}"/>
                  </a:ext>
                </a:extLst>
              </p:cNvPr>
              <p:cNvSpPr/>
              <p:nvPr/>
            </p:nvSpPr>
            <p:spPr>
              <a:xfrm>
                <a:off x="7798347" y="1395455"/>
                <a:ext cx="73003" cy="62197"/>
              </a:xfrm>
              <a:custGeom>
                <a:avLst/>
                <a:gdLst/>
                <a:ahLst/>
                <a:cxnLst/>
                <a:rect l="l" t="t" r="r" b="b"/>
                <a:pathLst>
                  <a:path w="1358" h="1157" extrusionOk="0">
                    <a:moveTo>
                      <a:pt x="947" y="0"/>
                    </a:moveTo>
                    <a:cubicBezTo>
                      <a:pt x="438" y="0"/>
                      <a:pt x="96" y="525"/>
                      <a:pt x="20" y="1051"/>
                    </a:cubicBezTo>
                    <a:cubicBezTo>
                      <a:pt x="1" y="1110"/>
                      <a:pt x="45" y="1157"/>
                      <a:pt x="96" y="1157"/>
                    </a:cubicBezTo>
                    <a:cubicBezTo>
                      <a:pt x="123" y="1157"/>
                      <a:pt x="151" y="1143"/>
                      <a:pt x="172" y="1112"/>
                    </a:cubicBezTo>
                    <a:cubicBezTo>
                      <a:pt x="264" y="899"/>
                      <a:pt x="324" y="656"/>
                      <a:pt x="476" y="443"/>
                    </a:cubicBezTo>
                    <a:cubicBezTo>
                      <a:pt x="609" y="244"/>
                      <a:pt x="790" y="173"/>
                      <a:pt x="996" y="173"/>
                    </a:cubicBezTo>
                    <a:cubicBezTo>
                      <a:pt x="1073" y="173"/>
                      <a:pt x="1154" y="183"/>
                      <a:pt x="1236" y="200"/>
                    </a:cubicBezTo>
                    <a:cubicBezTo>
                      <a:pt x="1297" y="200"/>
                      <a:pt x="1358" y="109"/>
                      <a:pt x="1297" y="78"/>
                    </a:cubicBezTo>
                    <a:cubicBezTo>
                      <a:pt x="1173" y="24"/>
                      <a:pt x="1056" y="0"/>
                      <a:pt x="947" y="0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4" name="Google Shape;1267;p55">
                <a:extLst>
                  <a:ext uri="{FF2B5EF4-FFF2-40B4-BE49-F238E27FC236}">
                    <a16:creationId xmlns:a16="http://schemas.microsoft.com/office/drawing/2014/main" id="{0725ACAC-F5FA-4947-B50A-9C91CD2335BE}"/>
                  </a:ext>
                </a:extLst>
              </p:cNvPr>
              <p:cNvSpPr/>
              <p:nvPr/>
            </p:nvSpPr>
            <p:spPr>
              <a:xfrm>
                <a:off x="7175232" y="2025451"/>
                <a:ext cx="271260" cy="139071"/>
              </a:xfrm>
              <a:custGeom>
                <a:avLst/>
                <a:gdLst/>
                <a:ahLst/>
                <a:cxnLst/>
                <a:rect l="l" t="t" r="r" b="b"/>
                <a:pathLst>
                  <a:path w="5046" h="2587" extrusionOk="0">
                    <a:moveTo>
                      <a:pt x="5046" y="1"/>
                    </a:moveTo>
                    <a:lnTo>
                      <a:pt x="5046" y="1"/>
                    </a:lnTo>
                    <a:cubicBezTo>
                      <a:pt x="3374" y="122"/>
                      <a:pt x="1763" y="396"/>
                      <a:pt x="183" y="943"/>
                    </a:cubicBezTo>
                    <a:cubicBezTo>
                      <a:pt x="122" y="1095"/>
                      <a:pt x="91" y="1277"/>
                      <a:pt x="0" y="1429"/>
                    </a:cubicBezTo>
                    <a:cubicBezTo>
                      <a:pt x="0" y="1429"/>
                      <a:pt x="1082" y="2587"/>
                      <a:pt x="2708" y="2587"/>
                    </a:cubicBezTo>
                    <a:cubicBezTo>
                      <a:pt x="3394" y="2587"/>
                      <a:pt x="4177" y="2380"/>
                      <a:pt x="5016" y="1794"/>
                    </a:cubicBezTo>
                    <a:cubicBezTo>
                      <a:pt x="5016" y="1794"/>
                      <a:pt x="4955" y="973"/>
                      <a:pt x="5046" y="1"/>
                    </a:cubicBezTo>
                    <a:close/>
                  </a:path>
                </a:pathLst>
              </a:custGeom>
              <a:solidFill>
                <a:srgbClr val="F9C1B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5" name="Google Shape;1268;p55">
                <a:extLst>
                  <a:ext uri="{FF2B5EF4-FFF2-40B4-BE49-F238E27FC236}">
                    <a16:creationId xmlns:a16="http://schemas.microsoft.com/office/drawing/2014/main" id="{967F758D-5610-4508-B134-18C73134764E}"/>
                  </a:ext>
                </a:extLst>
              </p:cNvPr>
              <p:cNvSpPr/>
              <p:nvPr/>
            </p:nvSpPr>
            <p:spPr>
              <a:xfrm>
                <a:off x="7175232" y="1878422"/>
                <a:ext cx="320287" cy="197720"/>
              </a:xfrm>
              <a:custGeom>
                <a:avLst/>
                <a:gdLst/>
                <a:ahLst/>
                <a:cxnLst/>
                <a:rect l="l" t="t" r="r" b="b"/>
                <a:pathLst>
                  <a:path w="5958" h="3678" extrusionOk="0">
                    <a:moveTo>
                      <a:pt x="5958" y="0"/>
                    </a:moveTo>
                    <a:lnTo>
                      <a:pt x="0" y="1277"/>
                    </a:lnTo>
                    <a:cubicBezTo>
                      <a:pt x="0" y="1277"/>
                      <a:pt x="426" y="2614"/>
                      <a:pt x="183" y="3678"/>
                    </a:cubicBezTo>
                    <a:cubicBezTo>
                      <a:pt x="1763" y="3131"/>
                      <a:pt x="3374" y="2857"/>
                      <a:pt x="5046" y="2736"/>
                    </a:cubicBezTo>
                    <a:cubicBezTo>
                      <a:pt x="5076" y="2128"/>
                      <a:pt x="5745" y="578"/>
                      <a:pt x="5958" y="0"/>
                    </a:cubicBezTo>
                    <a:close/>
                  </a:path>
                </a:pathLst>
              </a:custGeom>
              <a:solidFill>
                <a:srgbClr val="ED999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6" name="Google Shape;1269;p55">
                <a:extLst>
                  <a:ext uri="{FF2B5EF4-FFF2-40B4-BE49-F238E27FC236}">
                    <a16:creationId xmlns:a16="http://schemas.microsoft.com/office/drawing/2014/main" id="{5808988C-763B-46B3-A294-C29D74952791}"/>
                  </a:ext>
                </a:extLst>
              </p:cNvPr>
              <p:cNvSpPr/>
              <p:nvPr/>
            </p:nvSpPr>
            <p:spPr>
              <a:xfrm>
                <a:off x="6546149" y="923186"/>
                <a:ext cx="1253302" cy="975430"/>
              </a:xfrm>
              <a:custGeom>
                <a:avLst/>
                <a:gdLst/>
                <a:ahLst/>
                <a:cxnLst/>
                <a:rect l="l" t="t" r="r" b="b"/>
                <a:pathLst>
                  <a:path w="23314" h="18145" extrusionOk="0">
                    <a:moveTo>
                      <a:pt x="12186" y="1"/>
                    </a:moveTo>
                    <a:cubicBezTo>
                      <a:pt x="6769" y="1"/>
                      <a:pt x="0" y="1862"/>
                      <a:pt x="2948" y="12055"/>
                    </a:cubicBezTo>
                    <a:cubicBezTo>
                      <a:pt x="2948" y="12055"/>
                      <a:pt x="3070" y="12602"/>
                      <a:pt x="3313" y="13362"/>
                    </a:cubicBezTo>
                    <a:cubicBezTo>
                      <a:pt x="6688" y="16628"/>
                      <a:pt x="11214" y="18145"/>
                      <a:pt x="15868" y="18145"/>
                    </a:cubicBezTo>
                    <a:cubicBezTo>
                      <a:pt x="16454" y="18145"/>
                      <a:pt x="17042" y="18121"/>
                      <a:pt x="17629" y="18073"/>
                    </a:cubicBezTo>
                    <a:cubicBezTo>
                      <a:pt x="20304" y="16888"/>
                      <a:pt x="22584" y="15003"/>
                      <a:pt x="22888" y="12936"/>
                    </a:cubicBezTo>
                    <a:cubicBezTo>
                      <a:pt x="23313" y="9836"/>
                      <a:pt x="23253" y="7799"/>
                      <a:pt x="22158" y="5064"/>
                    </a:cubicBezTo>
                    <a:cubicBezTo>
                      <a:pt x="21064" y="2328"/>
                      <a:pt x="20578" y="1112"/>
                      <a:pt x="17629" y="535"/>
                    </a:cubicBezTo>
                    <a:cubicBezTo>
                      <a:pt x="16724" y="367"/>
                      <a:pt x="14588" y="1"/>
                      <a:pt x="12186" y="1"/>
                    </a:cubicBezTo>
                    <a:close/>
                  </a:path>
                </a:pathLst>
              </a:custGeom>
              <a:solidFill>
                <a:srgbClr val="F9C1B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" name="Google Shape;1270;p55">
                <a:extLst>
                  <a:ext uri="{FF2B5EF4-FFF2-40B4-BE49-F238E27FC236}">
                    <a16:creationId xmlns:a16="http://schemas.microsoft.com/office/drawing/2014/main" id="{4A477BC5-18D7-4081-ABF4-711D01936B02}"/>
                  </a:ext>
                </a:extLst>
              </p:cNvPr>
              <p:cNvSpPr/>
              <p:nvPr/>
            </p:nvSpPr>
            <p:spPr>
              <a:xfrm>
                <a:off x="6724251" y="1641454"/>
                <a:ext cx="769646" cy="327168"/>
              </a:xfrm>
              <a:custGeom>
                <a:avLst/>
                <a:gdLst/>
                <a:ahLst/>
                <a:cxnLst/>
                <a:rect l="l" t="t" r="r" b="b"/>
                <a:pathLst>
                  <a:path w="14317" h="6086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65" y="1186"/>
                      <a:pt x="1003" y="2888"/>
                      <a:pt x="1793" y="3800"/>
                    </a:cubicBezTo>
                    <a:cubicBezTo>
                      <a:pt x="2873" y="5052"/>
                      <a:pt x="5300" y="6085"/>
                      <a:pt x="8258" y="6085"/>
                    </a:cubicBezTo>
                    <a:cubicBezTo>
                      <a:pt x="8964" y="6085"/>
                      <a:pt x="9701" y="6026"/>
                      <a:pt x="10456" y="5897"/>
                    </a:cubicBezTo>
                    <a:cubicBezTo>
                      <a:pt x="11702" y="5685"/>
                      <a:pt x="13040" y="5290"/>
                      <a:pt x="14316" y="4712"/>
                    </a:cubicBezTo>
                    <a:lnTo>
                      <a:pt x="14316" y="4712"/>
                    </a:lnTo>
                    <a:cubicBezTo>
                      <a:pt x="13729" y="4760"/>
                      <a:pt x="13141" y="4784"/>
                      <a:pt x="12555" y="4784"/>
                    </a:cubicBezTo>
                    <a:cubicBezTo>
                      <a:pt x="7901" y="4784"/>
                      <a:pt x="3375" y="3267"/>
                      <a:pt x="0" y="1"/>
                    </a:cubicBezTo>
                    <a:close/>
                  </a:path>
                </a:pathLst>
              </a:custGeom>
              <a:solidFill>
                <a:srgbClr val="F4B2A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8" name="Google Shape;1271;p55">
                <a:extLst>
                  <a:ext uri="{FF2B5EF4-FFF2-40B4-BE49-F238E27FC236}">
                    <a16:creationId xmlns:a16="http://schemas.microsoft.com/office/drawing/2014/main" id="{29893E65-ECCC-42B1-9CBD-7DD7052B49EA}"/>
                  </a:ext>
                </a:extLst>
              </p:cNvPr>
              <p:cNvSpPr/>
              <p:nvPr/>
            </p:nvSpPr>
            <p:spPr>
              <a:xfrm>
                <a:off x="6957886" y="1531464"/>
                <a:ext cx="71981" cy="75153"/>
              </a:xfrm>
              <a:custGeom>
                <a:avLst/>
                <a:gdLst/>
                <a:ahLst/>
                <a:cxnLst/>
                <a:rect l="l" t="t" r="r" b="b"/>
                <a:pathLst>
                  <a:path w="1339" h="1398" extrusionOk="0">
                    <a:moveTo>
                      <a:pt x="590" y="1"/>
                    </a:moveTo>
                    <a:cubicBezTo>
                      <a:pt x="556" y="1"/>
                      <a:pt x="522" y="4"/>
                      <a:pt x="487" y="10"/>
                    </a:cubicBezTo>
                    <a:cubicBezTo>
                      <a:pt x="183" y="101"/>
                      <a:pt x="1" y="466"/>
                      <a:pt x="92" y="861"/>
                    </a:cubicBezTo>
                    <a:cubicBezTo>
                      <a:pt x="196" y="1174"/>
                      <a:pt x="457" y="1397"/>
                      <a:pt x="720" y="1397"/>
                    </a:cubicBezTo>
                    <a:cubicBezTo>
                      <a:pt x="764" y="1397"/>
                      <a:pt x="808" y="1391"/>
                      <a:pt x="852" y="1378"/>
                    </a:cubicBezTo>
                    <a:cubicBezTo>
                      <a:pt x="1156" y="1317"/>
                      <a:pt x="1338" y="922"/>
                      <a:pt x="1247" y="557"/>
                    </a:cubicBezTo>
                    <a:cubicBezTo>
                      <a:pt x="1165" y="230"/>
                      <a:pt x="888" y="1"/>
                      <a:pt x="590" y="1"/>
                    </a:cubicBezTo>
                    <a:close/>
                  </a:path>
                </a:pathLst>
              </a:custGeom>
              <a:solidFill>
                <a:srgbClr val="11111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9" name="Google Shape;1272;p55">
                <a:extLst>
                  <a:ext uri="{FF2B5EF4-FFF2-40B4-BE49-F238E27FC236}">
                    <a16:creationId xmlns:a16="http://schemas.microsoft.com/office/drawing/2014/main" id="{39B0ECA1-0D46-4B48-B6A1-496B2CAE7438}"/>
                  </a:ext>
                </a:extLst>
              </p:cNvPr>
              <p:cNvSpPr/>
              <p:nvPr/>
            </p:nvSpPr>
            <p:spPr>
              <a:xfrm>
                <a:off x="7459561" y="1400239"/>
                <a:ext cx="70315" cy="75099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397" extrusionOk="0">
                    <a:moveTo>
                      <a:pt x="618" y="0"/>
                    </a:moveTo>
                    <a:cubicBezTo>
                      <a:pt x="574" y="0"/>
                      <a:pt x="530" y="7"/>
                      <a:pt x="486" y="20"/>
                    </a:cubicBezTo>
                    <a:cubicBezTo>
                      <a:pt x="152" y="80"/>
                      <a:pt x="0" y="475"/>
                      <a:pt x="91" y="840"/>
                    </a:cubicBezTo>
                    <a:cubicBezTo>
                      <a:pt x="173" y="1167"/>
                      <a:pt x="450" y="1397"/>
                      <a:pt x="726" y="1397"/>
                    </a:cubicBezTo>
                    <a:cubicBezTo>
                      <a:pt x="758" y="1397"/>
                      <a:pt x="789" y="1394"/>
                      <a:pt x="821" y="1387"/>
                    </a:cubicBezTo>
                    <a:cubicBezTo>
                      <a:pt x="1155" y="1296"/>
                      <a:pt x="1307" y="931"/>
                      <a:pt x="1216" y="536"/>
                    </a:cubicBezTo>
                    <a:cubicBezTo>
                      <a:pt x="1138" y="224"/>
                      <a:pt x="881" y="0"/>
                      <a:pt x="618" y="0"/>
                    </a:cubicBezTo>
                    <a:close/>
                  </a:path>
                </a:pathLst>
              </a:custGeom>
              <a:solidFill>
                <a:srgbClr val="11111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0" name="Google Shape;1273;p55">
                <a:extLst>
                  <a:ext uri="{FF2B5EF4-FFF2-40B4-BE49-F238E27FC236}">
                    <a16:creationId xmlns:a16="http://schemas.microsoft.com/office/drawing/2014/main" id="{546E77D6-C1F3-498C-9BE9-CDAC45CA1B23}"/>
                  </a:ext>
                </a:extLst>
              </p:cNvPr>
              <p:cNvSpPr/>
              <p:nvPr/>
            </p:nvSpPr>
            <p:spPr>
              <a:xfrm>
                <a:off x="7206251" y="1436526"/>
                <a:ext cx="93216" cy="122997"/>
              </a:xfrm>
              <a:custGeom>
                <a:avLst/>
                <a:gdLst/>
                <a:ahLst/>
                <a:cxnLst/>
                <a:rect l="l" t="t" r="r" b="b"/>
                <a:pathLst>
                  <a:path w="1734" h="2288" extrusionOk="0">
                    <a:moveTo>
                      <a:pt x="66" y="1"/>
                    </a:moveTo>
                    <a:cubicBezTo>
                      <a:pt x="46" y="1"/>
                      <a:pt x="31" y="22"/>
                      <a:pt x="31" y="44"/>
                    </a:cubicBezTo>
                    <a:cubicBezTo>
                      <a:pt x="1" y="378"/>
                      <a:pt x="62" y="743"/>
                      <a:pt x="92" y="1077"/>
                    </a:cubicBezTo>
                    <a:cubicBezTo>
                      <a:pt x="122" y="1320"/>
                      <a:pt x="153" y="1594"/>
                      <a:pt x="335" y="1746"/>
                    </a:cubicBezTo>
                    <a:cubicBezTo>
                      <a:pt x="409" y="1819"/>
                      <a:pt x="505" y="1860"/>
                      <a:pt x="603" y="1860"/>
                    </a:cubicBezTo>
                    <a:cubicBezTo>
                      <a:pt x="666" y="1860"/>
                      <a:pt x="731" y="1843"/>
                      <a:pt x="791" y="1807"/>
                    </a:cubicBezTo>
                    <a:cubicBezTo>
                      <a:pt x="882" y="1746"/>
                      <a:pt x="913" y="1655"/>
                      <a:pt x="973" y="1594"/>
                    </a:cubicBezTo>
                    <a:cubicBezTo>
                      <a:pt x="1048" y="1538"/>
                      <a:pt x="1146" y="1390"/>
                      <a:pt x="1252" y="1390"/>
                    </a:cubicBezTo>
                    <a:cubicBezTo>
                      <a:pt x="1319" y="1390"/>
                      <a:pt x="1389" y="1448"/>
                      <a:pt x="1460" y="1624"/>
                    </a:cubicBezTo>
                    <a:cubicBezTo>
                      <a:pt x="1521" y="1807"/>
                      <a:pt x="1369" y="2019"/>
                      <a:pt x="1247" y="2111"/>
                    </a:cubicBezTo>
                    <a:cubicBezTo>
                      <a:pt x="1149" y="2160"/>
                      <a:pt x="1209" y="2288"/>
                      <a:pt x="1284" y="2288"/>
                    </a:cubicBezTo>
                    <a:cubicBezTo>
                      <a:pt x="1302" y="2288"/>
                      <a:pt x="1321" y="2280"/>
                      <a:pt x="1338" y="2263"/>
                    </a:cubicBezTo>
                    <a:cubicBezTo>
                      <a:pt x="1551" y="2111"/>
                      <a:pt x="1733" y="1807"/>
                      <a:pt x="1612" y="1503"/>
                    </a:cubicBezTo>
                    <a:cubicBezTo>
                      <a:pt x="1523" y="1369"/>
                      <a:pt x="1369" y="1284"/>
                      <a:pt x="1209" y="1284"/>
                    </a:cubicBezTo>
                    <a:cubicBezTo>
                      <a:pt x="1150" y="1284"/>
                      <a:pt x="1091" y="1296"/>
                      <a:pt x="1034" y="1320"/>
                    </a:cubicBezTo>
                    <a:cubicBezTo>
                      <a:pt x="913" y="1381"/>
                      <a:pt x="882" y="1503"/>
                      <a:pt x="791" y="1594"/>
                    </a:cubicBezTo>
                    <a:cubicBezTo>
                      <a:pt x="700" y="1659"/>
                      <a:pt x="623" y="1687"/>
                      <a:pt x="560" y="1687"/>
                    </a:cubicBezTo>
                    <a:cubicBezTo>
                      <a:pt x="329" y="1687"/>
                      <a:pt x="268" y="1322"/>
                      <a:pt x="244" y="1107"/>
                    </a:cubicBezTo>
                    <a:cubicBezTo>
                      <a:pt x="214" y="804"/>
                      <a:pt x="335" y="256"/>
                      <a:pt x="92" y="13"/>
                    </a:cubicBezTo>
                    <a:cubicBezTo>
                      <a:pt x="83" y="4"/>
                      <a:pt x="74" y="1"/>
                      <a:pt x="66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1" name="Google Shape;1274;p55">
                <a:extLst>
                  <a:ext uri="{FF2B5EF4-FFF2-40B4-BE49-F238E27FC236}">
                    <a16:creationId xmlns:a16="http://schemas.microsoft.com/office/drawing/2014/main" id="{A0762BE7-1D40-48EE-81AB-3BE9DDFC7392}"/>
                  </a:ext>
                </a:extLst>
              </p:cNvPr>
              <p:cNvSpPr/>
              <p:nvPr/>
            </p:nvSpPr>
            <p:spPr>
              <a:xfrm>
                <a:off x="7245763" y="1624251"/>
                <a:ext cx="110902" cy="67627"/>
              </a:xfrm>
              <a:custGeom>
                <a:avLst/>
                <a:gdLst/>
                <a:ahLst/>
                <a:cxnLst/>
                <a:rect l="l" t="t" r="r" b="b"/>
                <a:pathLst>
                  <a:path w="2063" h="1258" extrusionOk="0">
                    <a:moveTo>
                      <a:pt x="1811" y="0"/>
                    </a:moveTo>
                    <a:cubicBezTo>
                      <a:pt x="1755" y="0"/>
                      <a:pt x="1697" y="40"/>
                      <a:pt x="1697" y="108"/>
                    </a:cubicBezTo>
                    <a:cubicBezTo>
                      <a:pt x="1758" y="564"/>
                      <a:pt x="1576" y="929"/>
                      <a:pt x="1090" y="1050"/>
                    </a:cubicBezTo>
                    <a:cubicBezTo>
                      <a:pt x="1027" y="1063"/>
                      <a:pt x="953" y="1070"/>
                      <a:pt x="876" y="1070"/>
                    </a:cubicBezTo>
                    <a:cubicBezTo>
                      <a:pt x="767" y="1070"/>
                      <a:pt x="649" y="1055"/>
                      <a:pt x="542" y="1020"/>
                    </a:cubicBezTo>
                    <a:cubicBezTo>
                      <a:pt x="330" y="929"/>
                      <a:pt x="238" y="777"/>
                      <a:pt x="56" y="625"/>
                    </a:cubicBezTo>
                    <a:cubicBezTo>
                      <a:pt x="56" y="616"/>
                      <a:pt x="54" y="612"/>
                      <a:pt x="50" y="612"/>
                    </a:cubicBezTo>
                    <a:cubicBezTo>
                      <a:pt x="41" y="612"/>
                      <a:pt x="26" y="634"/>
                      <a:pt x="26" y="655"/>
                    </a:cubicBezTo>
                    <a:cubicBezTo>
                      <a:pt x="1" y="1079"/>
                      <a:pt x="528" y="1257"/>
                      <a:pt x="920" y="1257"/>
                    </a:cubicBezTo>
                    <a:cubicBezTo>
                      <a:pt x="1006" y="1257"/>
                      <a:pt x="1085" y="1249"/>
                      <a:pt x="1150" y="1233"/>
                    </a:cubicBezTo>
                    <a:cubicBezTo>
                      <a:pt x="1697" y="1111"/>
                      <a:pt x="2062" y="625"/>
                      <a:pt x="1910" y="78"/>
                    </a:cubicBezTo>
                    <a:cubicBezTo>
                      <a:pt x="1897" y="24"/>
                      <a:pt x="1854" y="0"/>
                      <a:pt x="1811" y="0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" name="Google Shape;1275;p55">
                <a:extLst>
                  <a:ext uri="{FF2B5EF4-FFF2-40B4-BE49-F238E27FC236}">
                    <a16:creationId xmlns:a16="http://schemas.microsoft.com/office/drawing/2014/main" id="{DF2025A3-44AC-4715-A19D-0AC3DADE9168}"/>
                  </a:ext>
                </a:extLst>
              </p:cNvPr>
              <p:cNvSpPr/>
              <p:nvPr/>
            </p:nvSpPr>
            <p:spPr>
              <a:xfrm rot="4096072">
                <a:off x="6905011" y="1289097"/>
                <a:ext cx="88271" cy="97303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1810" extrusionOk="0">
                    <a:moveTo>
                      <a:pt x="1490" y="1"/>
                    </a:moveTo>
                    <a:cubicBezTo>
                      <a:pt x="821" y="153"/>
                      <a:pt x="0" y="1065"/>
                      <a:pt x="61" y="1764"/>
                    </a:cubicBezTo>
                    <a:cubicBezTo>
                      <a:pt x="61" y="1794"/>
                      <a:pt x="76" y="1809"/>
                      <a:pt x="95" y="1809"/>
                    </a:cubicBezTo>
                    <a:cubicBezTo>
                      <a:pt x="114" y="1809"/>
                      <a:pt x="137" y="1794"/>
                      <a:pt x="152" y="1764"/>
                    </a:cubicBezTo>
                    <a:cubicBezTo>
                      <a:pt x="426" y="1034"/>
                      <a:pt x="821" y="518"/>
                      <a:pt x="1551" y="153"/>
                    </a:cubicBezTo>
                    <a:cubicBezTo>
                      <a:pt x="1642" y="122"/>
                      <a:pt x="1581" y="1"/>
                      <a:pt x="1490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" name="Google Shape;1276;p55">
                <a:extLst>
                  <a:ext uri="{FF2B5EF4-FFF2-40B4-BE49-F238E27FC236}">
                    <a16:creationId xmlns:a16="http://schemas.microsoft.com/office/drawing/2014/main" id="{8C8D5452-5FE1-4226-84B7-04839972DD6D}"/>
                  </a:ext>
                </a:extLst>
              </p:cNvPr>
              <p:cNvSpPr/>
              <p:nvPr/>
            </p:nvSpPr>
            <p:spPr>
              <a:xfrm>
                <a:off x="7417038" y="1210633"/>
                <a:ext cx="121707" cy="31179"/>
              </a:xfrm>
              <a:custGeom>
                <a:avLst/>
                <a:gdLst/>
                <a:ahLst/>
                <a:cxnLst/>
                <a:rect l="l" t="t" r="r" b="b"/>
                <a:pathLst>
                  <a:path w="2264" h="580" extrusionOk="0">
                    <a:moveTo>
                      <a:pt x="877" y="0"/>
                    </a:moveTo>
                    <a:cubicBezTo>
                      <a:pt x="576" y="0"/>
                      <a:pt x="287" y="54"/>
                      <a:pt x="62" y="173"/>
                    </a:cubicBezTo>
                    <a:cubicBezTo>
                      <a:pt x="1" y="203"/>
                      <a:pt x="31" y="264"/>
                      <a:pt x="92" y="264"/>
                    </a:cubicBezTo>
                    <a:cubicBezTo>
                      <a:pt x="259" y="264"/>
                      <a:pt x="426" y="260"/>
                      <a:pt x="593" y="260"/>
                    </a:cubicBezTo>
                    <a:cubicBezTo>
                      <a:pt x="1093" y="260"/>
                      <a:pt x="1589" y="294"/>
                      <a:pt x="2068" y="568"/>
                    </a:cubicBezTo>
                    <a:cubicBezTo>
                      <a:pt x="2085" y="576"/>
                      <a:pt x="2101" y="580"/>
                      <a:pt x="2116" y="580"/>
                    </a:cubicBezTo>
                    <a:cubicBezTo>
                      <a:pt x="2210" y="580"/>
                      <a:pt x="2264" y="434"/>
                      <a:pt x="2159" y="355"/>
                    </a:cubicBezTo>
                    <a:cubicBezTo>
                      <a:pt x="1844" y="132"/>
                      <a:pt x="1347" y="0"/>
                      <a:pt x="877" y="0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4" name="Google Shape;1277;p55">
                <a:extLst>
                  <a:ext uri="{FF2B5EF4-FFF2-40B4-BE49-F238E27FC236}">
                    <a16:creationId xmlns:a16="http://schemas.microsoft.com/office/drawing/2014/main" id="{E9A89F09-AF02-4CF1-9B19-637897CE506B}"/>
                  </a:ext>
                </a:extLst>
              </p:cNvPr>
              <p:cNvSpPr/>
              <p:nvPr/>
            </p:nvSpPr>
            <p:spPr>
              <a:xfrm>
                <a:off x="6907245" y="1662312"/>
                <a:ext cx="228792" cy="196914"/>
              </a:xfrm>
              <a:custGeom>
                <a:avLst/>
                <a:gdLst/>
                <a:ahLst/>
                <a:cxnLst/>
                <a:rect l="l" t="t" r="r" b="b"/>
                <a:pathLst>
                  <a:path w="4256" h="3663" extrusionOk="0">
                    <a:moveTo>
                      <a:pt x="2190" y="1"/>
                    </a:moveTo>
                    <a:cubicBezTo>
                      <a:pt x="2020" y="1"/>
                      <a:pt x="1846" y="23"/>
                      <a:pt x="1672" y="69"/>
                    </a:cubicBezTo>
                    <a:cubicBezTo>
                      <a:pt x="608" y="342"/>
                      <a:pt x="0" y="1345"/>
                      <a:pt x="244" y="2318"/>
                    </a:cubicBezTo>
                    <a:cubicBezTo>
                      <a:pt x="446" y="3127"/>
                      <a:pt x="1216" y="3662"/>
                      <a:pt x="2064" y="3662"/>
                    </a:cubicBezTo>
                    <a:cubicBezTo>
                      <a:pt x="2235" y="3662"/>
                      <a:pt x="2410" y="3641"/>
                      <a:pt x="2584" y="3595"/>
                    </a:cubicBezTo>
                    <a:cubicBezTo>
                      <a:pt x="3617" y="3321"/>
                      <a:pt x="4256" y="2318"/>
                      <a:pt x="4013" y="1345"/>
                    </a:cubicBezTo>
                    <a:cubicBezTo>
                      <a:pt x="3785" y="536"/>
                      <a:pt x="3032" y="1"/>
                      <a:pt x="2190" y="1"/>
                    </a:cubicBezTo>
                    <a:close/>
                  </a:path>
                </a:pathLst>
              </a:custGeom>
              <a:solidFill>
                <a:srgbClr val="ED999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5" name="Google Shape;1278;p55">
                <a:extLst>
                  <a:ext uri="{FF2B5EF4-FFF2-40B4-BE49-F238E27FC236}">
                    <a16:creationId xmlns:a16="http://schemas.microsoft.com/office/drawing/2014/main" id="{FC2862F9-4017-4384-A6A0-0AA6082F74C2}"/>
                  </a:ext>
                </a:extLst>
              </p:cNvPr>
              <p:cNvSpPr/>
              <p:nvPr/>
            </p:nvSpPr>
            <p:spPr>
              <a:xfrm>
                <a:off x="7459561" y="1516895"/>
                <a:ext cx="230405" cy="196914"/>
              </a:xfrm>
              <a:custGeom>
                <a:avLst/>
                <a:gdLst/>
                <a:ahLst/>
                <a:cxnLst/>
                <a:rect l="l" t="t" r="r" b="b"/>
                <a:pathLst>
                  <a:path w="4286" h="3663" extrusionOk="0">
                    <a:moveTo>
                      <a:pt x="2192" y="0"/>
                    </a:moveTo>
                    <a:cubicBezTo>
                      <a:pt x="2021" y="0"/>
                      <a:pt x="1846" y="22"/>
                      <a:pt x="1672" y="68"/>
                    </a:cubicBezTo>
                    <a:cubicBezTo>
                      <a:pt x="638" y="342"/>
                      <a:pt x="0" y="1345"/>
                      <a:pt x="243" y="2318"/>
                    </a:cubicBezTo>
                    <a:cubicBezTo>
                      <a:pt x="471" y="3127"/>
                      <a:pt x="1224" y="3662"/>
                      <a:pt x="2083" y="3662"/>
                    </a:cubicBezTo>
                    <a:cubicBezTo>
                      <a:pt x="2257" y="3662"/>
                      <a:pt x="2435" y="3640"/>
                      <a:pt x="2614" y="3594"/>
                    </a:cubicBezTo>
                    <a:cubicBezTo>
                      <a:pt x="3648" y="3321"/>
                      <a:pt x="4286" y="2318"/>
                      <a:pt x="4012" y="1345"/>
                    </a:cubicBezTo>
                    <a:cubicBezTo>
                      <a:pt x="3810" y="536"/>
                      <a:pt x="3040" y="0"/>
                      <a:pt x="2192" y="0"/>
                    </a:cubicBezTo>
                    <a:close/>
                  </a:path>
                </a:pathLst>
              </a:custGeom>
              <a:solidFill>
                <a:srgbClr val="ED999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6" name="Google Shape;1279;p55">
                <a:extLst>
                  <a:ext uri="{FF2B5EF4-FFF2-40B4-BE49-F238E27FC236}">
                    <a16:creationId xmlns:a16="http://schemas.microsoft.com/office/drawing/2014/main" id="{8787AF21-BF60-481F-BB17-5376720D8AE0}"/>
                  </a:ext>
                </a:extLst>
              </p:cNvPr>
              <p:cNvSpPr/>
              <p:nvPr/>
            </p:nvSpPr>
            <p:spPr>
              <a:xfrm>
                <a:off x="6966057" y="1727629"/>
                <a:ext cx="22954" cy="22148"/>
              </a:xfrm>
              <a:custGeom>
                <a:avLst/>
                <a:gdLst/>
                <a:ahLst/>
                <a:cxnLst/>
                <a:rect l="l" t="t" r="r" b="b"/>
                <a:pathLst>
                  <a:path w="427" h="412" extrusionOk="0">
                    <a:moveTo>
                      <a:pt x="202" y="1"/>
                    </a:moveTo>
                    <a:cubicBezTo>
                      <a:pt x="185" y="1"/>
                      <a:pt x="168" y="3"/>
                      <a:pt x="153" y="9"/>
                    </a:cubicBezTo>
                    <a:cubicBezTo>
                      <a:pt x="61" y="39"/>
                      <a:pt x="1" y="130"/>
                      <a:pt x="31" y="252"/>
                    </a:cubicBezTo>
                    <a:cubicBezTo>
                      <a:pt x="56" y="353"/>
                      <a:pt x="123" y="412"/>
                      <a:pt x="214" y="412"/>
                    </a:cubicBezTo>
                    <a:cubicBezTo>
                      <a:pt x="233" y="412"/>
                      <a:pt x="253" y="409"/>
                      <a:pt x="274" y="404"/>
                    </a:cubicBezTo>
                    <a:cubicBezTo>
                      <a:pt x="365" y="373"/>
                      <a:pt x="426" y="282"/>
                      <a:pt x="396" y="161"/>
                    </a:cubicBezTo>
                    <a:cubicBezTo>
                      <a:pt x="371" y="60"/>
                      <a:pt x="283" y="1"/>
                      <a:pt x="202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7" name="Google Shape;1280;p55">
                <a:extLst>
                  <a:ext uri="{FF2B5EF4-FFF2-40B4-BE49-F238E27FC236}">
                    <a16:creationId xmlns:a16="http://schemas.microsoft.com/office/drawing/2014/main" id="{4DA5B280-0C52-4297-A88D-73C80211F835}"/>
                  </a:ext>
                </a:extLst>
              </p:cNvPr>
              <p:cNvSpPr/>
              <p:nvPr/>
            </p:nvSpPr>
            <p:spPr>
              <a:xfrm>
                <a:off x="7047770" y="1771765"/>
                <a:ext cx="21288" cy="22148"/>
              </a:xfrm>
              <a:custGeom>
                <a:avLst/>
                <a:gdLst/>
                <a:ahLst/>
                <a:cxnLst/>
                <a:rect l="l" t="t" r="r" b="b"/>
                <a:pathLst>
                  <a:path w="396" h="412" extrusionOk="0">
                    <a:moveTo>
                      <a:pt x="199" y="1"/>
                    </a:moveTo>
                    <a:cubicBezTo>
                      <a:pt x="184" y="1"/>
                      <a:pt x="168" y="3"/>
                      <a:pt x="152" y="8"/>
                    </a:cubicBezTo>
                    <a:cubicBezTo>
                      <a:pt x="31" y="39"/>
                      <a:pt x="0" y="130"/>
                      <a:pt x="31" y="252"/>
                    </a:cubicBezTo>
                    <a:cubicBezTo>
                      <a:pt x="56" y="352"/>
                      <a:pt x="123" y="411"/>
                      <a:pt x="197" y="411"/>
                    </a:cubicBezTo>
                    <a:cubicBezTo>
                      <a:pt x="212" y="411"/>
                      <a:pt x="228" y="409"/>
                      <a:pt x="244" y="403"/>
                    </a:cubicBezTo>
                    <a:cubicBezTo>
                      <a:pt x="335" y="373"/>
                      <a:pt x="396" y="282"/>
                      <a:pt x="365" y="160"/>
                    </a:cubicBezTo>
                    <a:cubicBezTo>
                      <a:pt x="340" y="60"/>
                      <a:pt x="273" y="1"/>
                      <a:pt x="199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8" name="Google Shape;1281;p55">
                <a:extLst>
                  <a:ext uri="{FF2B5EF4-FFF2-40B4-BE49-F238E27FC236}">
                    <a16:creationId xmlns:a16="http://schemas.microsoft.com/office/drawing/2014/main" id="{7186F8A1-EC29-468C-854B-DC9C338DAFF3}"/>
                  </a:ext>
                </a:extLst>
              </p:cNvPr>
              <p:cNvSpPr/>
              <p:nvPr/>
            </p:nvSpPr>
            <p:spPr>
              <a:xfrm>
                <a:off x="6979121" y="1833856"/>
                <a:ext cx="21288" cy="22148"/>
              </a:xfrm>
              <a:custGeom>
                <a:avLst/>
                <a:gdLst/>
                <a:ahLst/>
                <a:cxnLst/>
                <a:rect l="l" t="t" r="r" b="b"/>
                <a:pathLst>
                  <a:path w="396" h="412" extrusionOk="0">
                    <a:moveTo>
                      <a:pt x="199" y="1"/>
                    </a:moveTo>
                    <a:cubicBezTo>
                      <a:pt x="184" y="1"/>
                      <a:pt x="168" y="3"/>
                      <a:pt x="153" y="8"/>
                    </a:cubicBezTo>
                    <a:cubicBezTo>
                      <a:pt x="62" y="39"/>
                      <a:pt x="1" y="130"/>
                      <a:pt x="31" y="252"/>
                    </a:cubicBezTo>
                    <a:cubicBezTo>
                      <a:pt x="56" y="352"/>
                      <a:pt x="123" y="411"/>
                      <a:pt x="197" y="411"/>
                    </a:cubicBezTo>
                    <a:cubicBezTo>
                      <a:pt x="213" y="411"/>
                      <a:pt x="228" y="409"/>
                      <a:pt x="244" y="404"/>
                    </a:cubicBezTo>
                    <a:cubicBezTo>
                      <a:pt x="366" y="373"/>
                      <a:pt x="396" y="282"/>
                      <a:pt x="366" y="160"/>
                    </a:cubicBezTo>
                    <a:cubicBezTo>
                      <a:pt x="340" y="60"/>
                      <a:pt x="273" y="1"/>
                      <a:pt x="199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9" name="Google Shape;1282;p55">
                <a:extLst>
                  <a:ext uri="{FF2B5EF4-FFF2-40B4-BE49-F238E27FC236}">
                    <a16:creationId xmlns:a16="http://schemas.microsoft.com/office/drawing/2014/main" id="{D7399EDF-4647-4C36-935A-C02E4F6A86E9}"/>
                  </a:ext>
                </a:extLst>
              </p:cNvPr>
              <p:cNvSpPr/>
              <p:nvPr/>
            </p:nvSpPr>
            <p:spPr>
              <a:xfrm>
                <a:off x="7073897" y="1683547"/>
                <a:ext cx="21288" cy="21718"/>
              </a:xfrm>
              <a:custGeom>
                <a:avLst/>
                <a:gdLst/>
                <a:ahLst/>
                <a:cxnLst/>
                <a:rect l="l" t="t" r="r" b="b"/>
                <a:pathLst>
                  <a:path w="396" h="404" extrusionOk="0">
                    <a:moveTo>
                      <a:pt x="199" y="0"/>
                    </a:moveTo>
                    <a:cubicBezTo>
                      <a:pt x="184" y="0"/>
                      <a:pt x="168" y="3"/>
                      <a:pt x="153" y="8"/>
                    </a:cubicBezTo>
                    <a:cubicBezTo>
                      <a:pt x="62" y="8"/>
                      <a:pt x="1" y="130"/>
                      <a:pt x="31" y="251"/>
                    </a:cubicBezTo>
                    <a:cubicBezTo>
                      <a:pt x="62" y="342"/>
                      <a:pt x="153" y="403"/>
                      <a:pt x="244" y="403"/>
                    </a:cubicBezTo>
                    <a:cubicBezTo>
                      <a:pt x="335" y="373"/>
                      <a:pt x="396" y="251"/>
                      <a:pt x="366" y="160"/>
                    </a:cubicBezTo>
                    <a:cubicBezTo>
                      <a:pt x="340" y="59"/>
                      <a:pt x="273" y="0"/>
                      <a:pt x="199" y="0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0" name="Google Shape;1283;p55">
                <a:extLst>
                  <a:ext uri="{FF2B5EF4-FFF2-40B4-BE49-F238E27FC236}">
                    <a16:creationId xmlns:a16="http://schemas.microsoft.com/office/drawing/2014/main" id="{C1B7E769-2187-4825-835E-8D513DAC4BD3}"/>
                  </a:ext>
                </a:extLst>
              </p:cNvPr>
              <p:cNvSpPr/>
              <p:nvPr/>
            </p:nvSpPr>
            <p:spPr>
              <a:xfrm>
                <a:off x="7153997" y="1765636"/>
                <a:ext cx="22901" cy="21718"/>
              </a:xfrm>
              <a:custGeom>
                <a:avLst/>
                <a:gdLst/>
                <a:ahLst/>
                <a:cxnLst/>
                <a:rect l="l" t="t" r="r" b="b"/>
                <a:pathLst>
                  <a:path w="426" h="404" extrusionOk="0">
                    <a:moveTo>
                      <a:pt x="152" y="1"/>
                    </a:moveTo>
                    <a:cubicBezTo>
                      <a:pt x="61" y="31"/>
                      <a:pt x="0" y="153"/>
                      <a:pt x="31" y="244"/>
                    </a:cubicBezTo>
                    <a:cubicBezTo>
                      <a:pt x="56" y="345"/>
                      <a:pt x="143" y="404"/>
                      <a:pt x="225" y="404"/>
                    </a:cubicBezTo>
                    <a:cubicBezTo>
                      <a:pt x="242" y="404"/>
                      <a:pt x="258" y="401"/>
                      <a:pt x="274" y="396"/>
                    </a:cubicBezTo>
                    <a:cubicBezTo>
                      <a:pt x="365" y="396"/>
                      <a:pt x="426" y="274"/>
                      <a:pt x="395" y="153"/>
                    </a:cubicBezTo>
                    <a:cubicBezTo>
                      <a:pt x="365" y="62"/>
                      <a:pt x="274" y="1"/>
                      <a:pt x="152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1" name="Google Shape;1284;p55">
                <a:extLst>
                  <a:ext uri="{FF2B5EF4-FFF2-40B4-BE49-F238E27FC236}">
                    <a16:creationId xmlns:a16="http://schemas.microsoft.com/office/drawing/2014/main" id="{830E5FBF-5488-47A3-9D78-55D5B0359A6D}"/>
                  </a:ext>
                </a:extLst>
              </p:cNvPr>
              <p:cNvSpPr/>
              <p:nvPr/>
            </p:nvSpPr>
            <p:spPr>
              <a:xfrm>
                <a:off x="7448110" y="1600275"/>
                <a:ext cx="22901" cy="22041"/>
              </a:xfrm>
              <a:custGeom>
                <a:avLst/>
                <a:gdLst/>
                <a:ahLst/>
                <a:cxnLst/>
                <a:rect l="l" t="t" r="r" b="b"/>
                <a:pathLst>
                  <a:path w="426" h="410" extrusionOk="0">
                    <a:moveTo>
                      <a:pt x="190" y="1"/>
                    </a:moveTo>
                    <a:cubicBezTo>
                      <a:pt x="177" y="1"/>
                      <a:pt x="165" y="3"/>
                      <a:pt x="152" y="7"/>
                    </a:cubicBezTo>
                    <a:cubicBezTo>
                      <a:pt x="61" y="37"/>
                      <a:pt x="0" y="128"/>
                      <a:pt x="31" y="250"/>
                    </a:cubicBezTo>
                    <a:cubicBezTo>
                      <a:pt x="56" y="351"/>
                      <a:pt x="123" y="410"/>
                      <a:pt x="214" y="410"/>
                    </a:cubicBezTo>
                    <a:cubicBezTo>
                      <a:pt x="233" y="410"/>
                      <a:pt x="253" y="407"/>
                      <a:pt x="274" y="402"/>
                    </a:cubicBezTo>
                    <a:cubicBezTo>
                      <a:pt x="365" y="372"/>
                      <a:pt x="426" y="280"/>
                      <a:pt x="396" y="159"/>
                    </a:cubicBezTo>
                    <a:cubicBezTo>
                      <a:pt x="369" y="80"/>
                      <a:pt x="274" y="1"/>
                      <a:pt x="190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2" name="Google Shape;1285;p55">
                <a:extLst>
                  <a:ext uri="{FF2B5EF4-FFF2-40B4-BE49-F238E27FC236}">
                    <a16:creationId xmlns:a16="http://schemas.microsoft.com/office/drawing/2014/main" id="{86AFB436-0F4F-4256-923B-C37799A46431}"/>
                  </a:ext>
                </a:extLst>
              </p:cNvPr>
              <p:cNvSpPr/>
              <p:nvPr/>
            </p:nvSpPr>
            <p:spPr>
              <a:xfrm>
                <a:off x="7513481" y="1693331"/>
                <a:ext cx="21288" cy="22041"/>
              </a:xfrm>
              <a:custGeom>
                <a:avLst/>
                <a:gdLst/>
                <a:ahLst/>
                <a:cxnLst/>
                <a:rect l="l" t="t" r="r" b="b"/>
                <a:pathLst>
                  <a:path w="396" h="410" extrusionOk="0">
                    <a:moveTo>
                      <a:pt x="201" y="1"/>
                    </a:moveTo>
                    <a:cubicBezTo>
                      <a:pt x="184" y="1"/>
                      <a:pt x="168" y="3"/>
                      <a:pt x="152" y="8"/>
                    </a:cubicBezTo>
                    <a:cubicBezTo>
                      <a:pt x="61" y="39"/>
                      <a:pt x="0" y="130"/>
                      <a:pt x="31" y="252"/>
                    </a:cubicBezTo>
                    <a:cubicBezTo>
                      <a:pt x="57" y="330"/>
                      <a:pt x="129" y="409"/>
                      <a:pt x="207" y="409"/>
                    </a:cubicBezTo>
                    <a:cubicBezTo>
                      <a:pt x="219" y="409"/>
                      <a:pt x="231" y="408"/>
                      <a:pt x="243" y="403"/>
                    </a:cubicBezTo>
                    <a:cubicBezTo>
                      <a:pt x="335" y="373"/>
                      <a:pt x="395" y="252"/>
                      <a:pt x="365" y="160"/>
                    </a:cubicBezTo>
                    <a:cubicBezTo>
                      <a:pt x="365" y="60"/>
                      <a:pt x="282" y="1"/>
                      <a:pt x="201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3" name="Google Shape;1286;p55">
                <a:extLst>
                  <a:ext uri="{FF2B5EF4-FFF2-40B4-BE49-F238E27FC236}">
                    <a16:creationId xmlns:a16="http://schemas.microsoft.com/office/drawing/2014/main" id="{DCDFD9D3-EC7C-4540-B2A3-19E4791723D8}"/>
                  </a:ext>
                </a:extLst>
              </p:cNvPr>
              <p:cNvSpPr/>
              <p:nvPr/>
            </p:nvSpPr>
            <p:spPr>
              <a:xfrm>
                <a:off x="7567401" y="1575707"/>
                <a:ext cx="21288" cy="21987"/>
              </a:xfrm>
              <a:custGeom>
                <a:avLst/>
                <a:gdLst/>
                <a:ahLst/>
                <a:cxnLst/>
                <a:rect l="l" t="t" r="r" b="b"/>
                <a:pathLst>
                  <a:path w="396" h="409" extrusionOk="0">
                    <a:moveTo>
                      <a:pt x="199" y="0"/>
                    </a:moveTo>
                    <a:cubicBezTo>
                      <a:pt x="184" y="0"/>
                      <a:pt x="168" y="3"/>
                      <a:pt x="152" y="8"/>
                    </a:cubicBezTo>
                    <a:cubicBezTo>
                      <a:pt x="61" y="38"/>
                      <a:pt x="0" y="129"/>
                      <a:pt x="31" y="251"/>
                    </a:cubicBezTo>
                    <a:cubicBezTo>
                      <a:pt x="57" y="330"/>
                      <a:pt x="129" y="409"/>
                      <a:pt x="207" y="409"/>
                    </a:cubicBezTo>
                    <a:cubicBezTo>
                      <a:pt x="219" y="409"/>
                      <a:pt x="231" y="407"/>
                      <a:pt x="243" y="403"/>
                    </a:cubicBezTo>
                    <a:cubicBezTo>
                      <a:pt x="335" y="373"/>
                      <a:pt x="395" y="251"/>
                      <a:pt x="365" y="160"/>
                    </a:cubicBezTo>
                    <a:cubicBezTo>
                      <a:pt x="340" y="59"/>
                      <a:pt x="273" y="0"/>
                      <a:pt x="199" y="0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4" name="Google Shape;1287;p55">
                <a:extLst>
                  <a:ext uri="{FF2B5EF4-FFF2-40B4-BE49-F238E27FC236}">
                    <a16:creationId xmlns:a16="http://schemas.microsoft.com/office/drawing/2014/main" id="{0F9DF892-110C-4B18-AAA4-1F6A5182C709}"/>
                  </a:ext>
                </a:extLst>
              </p:cNvPr>
              <p:cNvSpPr/>
              <p:nvPr/>
            </p:nvSpPr>
            <p:spPr>
              <a:xfrm>
                <a:off x="7644168" y="1636562"/>
                <a:ext cx="21288" cy="21718"/>
              </a:xfrm>
              <a:custGeom>
                <a:avLst/>
                <a:gdLst/>
                <a:ahLst/>
                <a:cxnLst/>
                <a:rect l="l" t="t" r="r" b="b"/>
                <a:pathLst>
                  <a:path w="396" h="404" extrusionOk="0">
                    <a:moveTo>
                      <a:pt x="153" y="1"/>
                    </a:moveTo>
                    <a:cubicBezTo>
                      <a:pt x="62" y="31"/>
                      <a:pt x="1" y="152"/>
                      <a:pt x="31" y="244"/>
                    </a:cubicBezTo>
                    <a:cubicBezTo>
                      <a:pt x="56" y="344"/>
                      <a:pt x="123" y="403"/>
                      <a:pt x="197" y="403"/>
                    </a:cubicBezTo>
                    <a:cubicBezTo>
                      <a:pt x="213" y="403"/>
                      <a:pt x="228" y="401"/>
                      <a:pt x="244" y="396"/>
                    </a:cubicBezTo>
                    <a:cubicBezTo>
                      <a:pt x="335" y="396"/>
                      <a:pt x="396" y="274"/>
                      <a:pt x="366" y="152"/>
                    </a:cubicBezTo>
                    <a:cubicBezTo>
                      <a:pt x="335" y="61"/>
                      <a:pt x="244" y="1"/>
                      <a:pt x="153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5" name="Google Shape;1288;p55">
                <a:extLst>
                  <a:ext uri="{FF2B5EF4-FFF2-40B4-BE49-F238E27FC236}">
                    <a16:creationId xmlns:a16="http://schemas.microsoft.com/office/drawing/2014/main" id="{69C049A1-284E-4903-8C75-9DE109B864E9}"/>
                  </a:ext>
                </a:extLst>
              </p:cNvPr>
              <p:cNvSpPr/>
              <p:nvPr/>
            </p:nvSpPr>
            <p:spPr>
              <a:xfrm>
                <a:off x="7564121" y="1646346"/>
                <a:ext cx="21288" cy="21718"/>
              </a:xfrm>
              <a:custGeom>
                <a:avLst/>
                <a:gdLst/>
                <a:ahLst/>
                <a:cxnLst/>
                <a:rect l="l" t="t" r="r" b="b"/>
                <a:pathLst>
                  <a:path w="396" h="404" extrusionOk="0">
                    <a:moveTo>
                      <a:pt x="152" y="1"/>
                    </a:moveTo>
                    <a:cubicBezTo>
                      <a:pt x="61" y="31"/>
                      <a:pt x="0" y="153"/>
                      <a:pt x="31" y="244"/>
                    </a:cubicBezTo>
                    <a:cubicBezTo>
                      <a:pt x="56" y="345"/>
                      <a:pt x="123" y="404"/>
                      <a:pt x="197" y="404"/>
                    </a:cubicBezTo>
                    <a:cubicBezTo>
                      <a:pt x="212" y="404"/>
                      <a:pt x="228" y="401"/>
                      <a:pt x="244" y="396"/>
                    </a:cubicBezTo>
                    <a:cubicBezTo>
                      <a:pt x="335" y="396"/>
                      <a:pt x="396" y="274"/>
                      <a:pt x="365" y="153"/>
                    </a:cubicBezTo>
                    <a:cubicBezTo>
                      <a:pt x="335" y="62"/>
                      <a:pt x="244" y="1"/>
                      <a:pt x="152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6" name="Google Shape;1289;p55">
                <a:extLst>
                  <a:ext uri="{FF2B5EF4-FFF2-40B4-BE49-F238E27FC236}">
                    <a16:creationId xmlns:a16="http://schemas.microsoft.com/office/drawing/2014/main" id="{55B13DD6-688E-4438-B0C4-9E67DA628DBC}"/>
                  </a:ext>
                </a:extLst>
              </p:cNvPr>
              <p:cNvSpPr/>
              <p:nvPr/>
            </p:nvSpPr>
            <p:spPr>
              <a:xfrm>
                <a:off x="6784676" y="1228481"/>
                <a:ext cx="933069" cy="517147"/>
              </a:xfrm>
              <a:custGeom>
                <a:avLst/>
                <a:gdLst/>
                <a:ahLst/>
                <a:cxnLst/>
                <a:rect l="l" t="t" r="r" b="b"/>
                <a:pathLst>
                  <a:path w="17357" h="9620" extrusionOk="0">
                    <a:moveTo>
                      <a:pt x="13404" y="351"/>
                    </a:moveTo>
                    <a:cubicBezTo>
                      <a:pt x="14824" y="351"/>
                      <a:pt x="16120" y="1290"/>
                      <a:pt x="16506" y="2728"/>
                    </a:cubicBezTo>
                    <a:cubicBezTo>
                      <a:pt x="16962" y="4461"/>
                      <a:pt x="15928" y="6193"/>
                      <a:pt x="14226" y="6649"/>
                    </a:cubicBezTo>
                    <a:cubicBezTo>
                      <a:pt x="13953" y="6722"/>
                      <a:pt x="13679" y="6757"/>
                      <a:pt x="13409" y="6757"/>
                    </a:cubicBezTo>
                    <a:cubicBezTo>
                      <a:pt x="11993" y="6757"/>
                      <a:pt x="10693" y="5799"/>
                      <a:pt x="10335" y="4370"/>
                    </a:cubicBezTo>
                    <a:cubicBezTo>
                      <a:pt x="9879" y="2667"/>
                      <a:pt x="10882" y="904"/>
                      <a:pt x="12615" y="449"/>
                    </a:cubicBezTo>
                    <a:cubicBezTo>
                      <a:pt x="12879" y="383"/>
                      <a:pt x="13144" y="351"/>
                      <a:pt x="13404" y="351"/>
                    </a:cubicBezTo>
                    <a:close/>
                    <a:moveTo>
                      <a:pt x="3946" y="2864"/>
                    </a:moveTo>
                    <a:cubicBezTo>
                      <a:pt x="5356" y="2864"/>
                      <a:pt x="6639" y="3821"/>
                      <a:pt x="7022" y="5251"/>
                    </a:cubicBezTo>
                    <a:cubicBezTo>
                      <a:pt x="7478" y="6953"/>
                      <a:pt x="6445" y="8716"/>
                      <a:pt x="4742" y="9142"/>
                    </a:cubicBezTo>
                    <a:cubicBezTo>
                      <a:pt x="4470" y="9215"/>
                      <a:pt x="4196" y="9250"/>
                      <a:pt x="3926" y="9250"/>
                    </a:cubicBezTo>
                    <a:cubicBezTo>
                      <a:pt x="2510" y="9250"/>
                      <a:pt x="1209" y="8292"/>
                      <a:pt x="852" y="6862"/>
                    </a:cubicBezTo>
                    <a:cubicBezTo>
                      <a:pt x="396" y="5160"/>
                      <a:pt x="1399" y="3397"/>
                      <a:pt x="3131" y="2971"/>
                    </a:cubicBezTo>
                    <a:cubicBezTo>
                      <a:pt x="3404" y="2898"/>
                      <a:pt x="3677" y="2864"/>
                      <a:pt x="3946" y="2864"/>
                    </a:cubicBezTo>
                    <a:close/>
                    <a:moveTo>
                      <a:pt x="13395" y="1"/>
                    </a:moveTo>
                    <a:cubicBezTo>
                      <a:pt x="13097" y="1"/>
                      <a:pt x="12795" y="38"/>
                      <a:pt x="12493" y="114"/>
                    </a:cubicBezTo>
                    <a:cubicBezTo>
                      <a:pt x="10609" y="631"/>
                      <a:pt x="9454" y="2576"/>
                      <a:pt x="9971" y="4461"/>
                    </a:cubicBezTo>
                    <a:cubicBezTo>
                      <a:pt x="9971" y="4461"/>
                      <a:pt x="9603" y="4350"/>
                      <a:pt x="9107" y="4350"/>
                    </a:cubicBezTo>
                    <a:cubicBezTo>
                      <a:pt x="8563" y="4350"/>
                      <a:pt x="7866" y="4483"/>
                      <a:pt x="7326" y="5038"/>
                    </a:cubicBezTo>
                    <a:cubicBezTo>
                      <a:pt x="7041" y="3615"/>
                      <a:pt x="5479" y="2500"/>
                      <a:pt x="3858" y="2500"/>
                    </a:cubicBezTo>
                    <a:cubicBezTo>
                      <a:pt x="3575" y="2500"/>
                      <a:pt x="3290" y="2534"/>
                      <a:pt x="3010" y="2607"/>
                    </a:cubicBezTo>
                    <a:cubicBezTo>
                      <a:pt x="1125" y="3123"/>
                      <a:pt x="1" y="5069"/>
                      <a:pt x="487" y="6953"/>
                    </a:cubicBezTo>
                    <a:cubicBezTo>
                      <a:pt x="923" y="8567"/>
                      <a:pt x="2373" y="9620"/>
                      <a:pt x="3946" y="9620"/>
                    </a:cubicBezTo>
                    <a:cubicBezTo>
                      <a:pt x="4239" y="9620"/>
                      <a:pt x="4537" y="9583"/>
                      <a:pt x="4834" y="9506"/>
                    </a:cubicBezTo>
                    <a:cubicBezTo>
                      <a:pt x="6627" y="9020"/>
                      <a:pt x="7721" y="7288"/>
                      <a:pt x="7448" y="5494"/>
                    </a:cubicBezTo>
                    <a:cubicBezTo>
                      <a:pt x="7543" y="5303"/>
                      <a:pt x="7975" y="4739"/>
                      <a:pt x="9066" y="4739"/>
                    </a:cubicBezTo>
                    <a:cubicBezTo>
                      <a:pt x="9366" y="4739"/>
                      <a:pt x="9716" y="4781"/>
                      <a:pt x="10123" y="4886"/>
                    </a:cubicBezTo>
                    <a:cubicBezTo>
                      <a:pt x="10412" y="5598"/>
                      <a:pt x="11616" y="7131"/>
                      <a:pt x="13436" y="7131"/>
                    </a:cubicBezTo>
                    <a:cubicBezTo>
                      <a:pt x="13715" y="7131"/>
                      <a:pt x="14009" y="7095"/>
                      <a:pt x="14317" y="7014"/>
                    </a:cubicBezTo>
                    <a:cubicBezTo>
                      <a:pt x="16232" y="6497"/>
                      <a:pt x="17357" y="4552"/>
                      <a:pt x="16840" y="2637"/>
                    </a:cubicBezTo>
                    <a:cubicBezTo>
                      <a:pt x="16430" y="1049"/>
                      <a:pt x="14985" y="1"/>
                      <a:pt x="13395" y="1"/>
                    </a:cubicBezTo>
                    <a:close/>
                  </a:path>
                </a:pathLst>
              </a:custGeom>
              <a:solidFill>
                <a:srgbClr val="635BA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7" name="Google Shape;1290;p55">
                <a:extLst>
                  <a:ext uri="{FF2B5EF4-FFF2-40B4-BE49-F238E27FC236}">
                    <a16:creationId xmlns:a16="http://schemas.microsoft.com/office/drawing/2014/main" id="{32EAA649-3CAF-4BEE-8174-A7AB6C0FE27B}"/>
                  </a:ext>
                </a:extLst>
              </p:cNvPr>
              <p:cNvSpPr/>
              <p:nvPr/>
            </p:nvSpPr>
            <p:spPr>
              <a:xfrm>
                <a:off x="6426859" y="1162680"/>
                <a:ext cx="398719" cy="297333"/>
              </a:xfrm>
              <a:custGeom>
                <a:avLst/>
                <a:gdLst/>
                <a:ahLst/>
                <a:cxnLst/>
                <a:rect l="l" t="t" r="r" b="b"/>
                <a:pathLst>
                  <a:path w="7417" h="5531" extrusionOk="0">
                    <a:moveTo>
                      <a:pt x="1034" y="1"/>
                    </a:moveTo>
                    <a:cubicBezTo>
                      <a:pt x="395" y="1065"/>
                      <a:pt x="0" y="2463"/>
                      <a:pt x="334" y="4165"/>
                    </a:cubicBezTo>
                    <a:cubicBezTo>
                      <a:pt x="365" y="4256"/>
                      <a:pt x="365" y="4317"/>
                      <a:pt x="395" y="4378"/>
                    </a:cubicBezTo>
                    <a:cubicBezTo>
                      <a:pt x="1957" y="5146"/>
                      <a:pt x="3742" y="5531"/>
                      <a:pt x="5551" y="5531"/>
                    </a:cubicBezTo>
                    <a:cubicBezTo>
                      <a:pt x="5960" y="5531"/>
                      <a:pt x="6370" y="5511"/>
                      <a:pt x="6778" y="5472"/>
                    </a:cubicBezTo>
                    <a:cubicBezTo>
                      <a:pt x="6991" y="5016"/>
                      <a:pt x="7234" y="4499"/>
                      <a:pt x="7417" y="3983"/>
                    </a:cubicBezTo>
                    <a:cubicBezTo>
                      <a:pt x="5076" y="3071"/>
                      <a:pt x="2948" y="1673"/>
                      <a:pt x="1034" y="1"/>
                    </a:cubicBezTo>
                    <a:close/>
                  </a:path>
                </a:pathLst>
              </a:custGeom>
              <a:solidFill>
                <a:srgbClr val="67354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8" name="Google Shape;1291;p55">
                <a:extLst>
                  <a:ext uri="{FF2B5EF4-FFF2-40B4-BE49-F238E27FC236}">
                    <a16:creationId xmlns:a16="http://schemas.microsoft.com/office/drawing/2014/main" id="{116F7C2A-DCCB-4CF0-9C55-1D1C0BBFE212}"/>
                  </a:ext>
                </a:extLst>
              </p:cNvPr>
              <p:cNvSpPr/>
              <p:nvPr/>
            </p:nvSpPr>
            <p:spPr>
              <a:xfrm>
                <a:off x="6482391" y="773791"/>
                <a:ext cx="962474" cy="602998"/>
              </a:xfrm>
              <a:custGeom>
                <a:avLst/>
                <a:gdLst/>
                <a:ahLst/>
                <a:cxnLst/>
                <a:rect l="l" t="t" r="r" b="b"/>
                <a:pathLst>
                  <a:path w="17904" h="11217" extrusionOk="0">
                    <a:moveTo>
                      <a:pt x="10092" y="1"/>
                    </a:moveTo>
                    <a:cubicBezTo>
                      <a:pt x="6627" y="1186"/>
                      <a:pt x="4256" y="3131"/>
                      <a:pt x="4256" y="3131"/>
                    </a:cubicBezTo>
                    <a:cubicBezTo>
                      <a:pt x="4256" y="3131"/>
                      <a:pt x="4230" y="220"/>
                      <a:pt x="3422" y="220"/>
                    </a:cubicBezTo>
                    <a:cubicBezTo>
                      <a:pt x="3360" y="220"/>
                      <a:pt x="3294" y="237"/>
                      <a:pt x="3222" y="274"/>
                    </a:cubicBezTo>
                    <a:cubicBezTo>
                      <a:pt x="2280" y="791"/>
                      <a:pt x="3374" y="3679"/>
                      <a:pt x="3374" y="3679"/>
                    </a:cubicBezTo>
                    <a:cubicBezTo>
                      <a:pt x="3374" y="3679"/>
                      <a:pt x="2256" y="1953"/>
                      <a:pt x="1692" y="1953"/>
                    </a:cubicBezTo>
                    <a:cubicBezTo>
                      <a:pt x="1612" y="1953"/>
                      <a:pt x="1543" y="1988"/>
                      <a:pt x="1490" y="2068"/>
                    </a:cubicBezTo>
                    <a:cubicBezTo>
                      <a:pt x="1095" y="2675"/>
                      <a:pt x="2797" y="4560"/>
                      <a:pt x="2797" y="4560"/>
                    </a:cubicBezTo>
                    <a:cubicBezTo>
                      <a:pt x="2797" y="4560"/>
                      <a:pt x="1064" y="5441"/>
                      <a:pt x="1" y="7235"/>
                    </a:cubicBezTo>
                    <a:cubicBezTo>
                      <a:pt x="1915" y="8907"/>
                      <a:pt x="4043" y="10335"/>
                      <a:pt x="6384" y="11217"/>
                    </a:cubicBezTo>
                    <a:cubicBezTo>
                      <a:pt x="6748" y="10244"/>
                      <a:pt x="6961" y="9241"/>
                      <a:pt x="6870" y="8420"/>
                    </a:cubicBezTo>
                    <a:lnTo>
                      <a:pt x="6870" y="8420"/>
                    </a:lnTo>
                    <a:cubicBezTo>
                      <a:pt x="6870" y="8420"/>
                      <a:pt x="9393" y="9910"/>
                      <a:pt x="11581" y="10274"/>
                    </a:cubicBezTo>
                    <a:cubicBezTo>
                      <a:pt x="11612" y="10153"/>
                      <a:pt x="11612" y="10031"/>
                      <a:pt x="11581" y="9849"/>
                    </a:cubicBezTo>
                    <a:lnTo>
                      <a:pt x="11581" y="9849"/>
                    </a:lnTo>
                    <a:cubicBezTo>
                      <a:pt x="11642" y="10031"/>
                      <a:pt x="11612" y="10153"/>
                      <a:pt x="11581" y="10274"/>
                    </a:cubicBezTo>
                    <a:cubicBezTo>
                      <a:pt x="11868" y="10329"/>
                      <a:pt x="12155" y="10359"/>
                      <a:pt x="12431" y="10359"/>
                    </a:cubicBezTo>
                    <a:cubicBezTo>
                      <a:pt x="12769" y="10359"/>
                      <a:pt x="13090" y="10314"/>
                      <a:pt x="13375" y="10214"/>
                    </a:cubicBezTo>
                    <a:cubicBezTo>
                      <a:pt x="15290" y="9545"/>
                      <a:pt x="14135" y="7782"/>
                      <a:pt x="13800" y="7296"/>
                    </a:cubicBezTo>
                    <a:lnTo>
                      <a:pt x="13800" y="7296"/>
                    </a:lnTo>
                    <a:cubicBezTo>
                      <a:pt x="14197" y="7805"/>
                      <a:pt x="15911" y="9791"/>
                      <a:pt x="17545" y="9791"/>
                    </a:cubicBezTo>
                    <a:cubicBezTo>
                      <a:pt x="17665" y="9791"/>
                      <a:pt x="17785" y="9781"/>
                      <a:pt x="17904" y="9758"/>
                    </a:cubicBezTo>
                    <a:cubicBezTo>
                      <a:pt x="16232" y="5837"/>
                      <a:pt x="13648" y="2280"/>
                      <a:pt x="10092" y="1"/>
                    </a:cubicBezTo>
                    <a:close/>
                  </a:path>
                </a:pathLst>
              </a:custGeom>
              <a:solidFill>
                <a:srgbClr val="5829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9" name="Google Shape;1292;p55">
                <a:extLst>
                  <a:ext uri="{FF2B5EF4-FFF2-40B4-BE49-F238E27FC236}">
                    <a16:creationId xmlns:a16="http://schemas.microsoft.com/office/drawing/2014/main" id="{DAA16AC8-BEA3-4ED2-8886-6FD088AC3F70}"/>
                  </a:ext>
                </a:extLst>
              </p:cNvPr>
              <p:cNvSpPr/>
              <p:nvPr/>
            </p:nvSpPr>
            <p:spPr>
              <a:xfrm>
                <a:off x="7024869" y="731375"/>
                <a:ext cx="495160" cy="566980"/>
              </a:xfrm>
              <a:custGeom>
                <a:avLst/>
                <a:gdLst/>
                <a:ahLst/>
                <a:cxnLst/>
                <a:rect l="l" t="t" r="r" b="b"/>
                <a:pathLst>
                  <a:path w="9211" h="10547" extrusionOk="0">
                    <a:moveTo>
                      <a:pt x="4137" y="0"/>
                    </a:moveTo>
                    <a:cubicBezTo>
                      <a:pt x="3582" y="0"/>
                      <a:pt x="3008" y="45"/>
                      <a:pt x="2402" y="151"/>
                    </a:cubicBezTo>
                    <a:cubicBezTo>
                      <a:pt x="1551" y="303"/>
                      <a:pt x="761" y="546"/>
                      <a:pt x="1" y="790"/>
                    </a:cubicBezTo>
                    <a:cubicBezTo>
                      <a:pt x="3588" y="3069"/>
                      <a:pt x="6141" y="6626"/>
                      <a:pt x="7813" y="10547"/>
                    </a:cubicBezTo>
                    <a:cubicBezTo>
                      <a:pt x="7904" y="10516"/>
                      <a:pt x="7965" y="10516"/>
                      <a:pt x="8056" y="10486"/>
                    </a:cubicBezTo>
                    <a:cubicBezTo>
                      <a:pt x="8694" y="10273"/>
                      <a:pt x="9028" y="9939"/>
                      <a:pt x="9211" y="9544"/>
                    </a:cubicBezTo>
                    <a:cubicBezTo>
                      <a:pt x="8664" y="6078"/>
                      <a:pt x="7387" y="2765"/>
                      <a:pt x="5290" y="60"/>
                    </a:cubicBezTo>
                    <a:cubicBezTo>
                      <a:pt x="4912" y="22"/>
                      <a:pt x="4529" y="0"/>
                      <a:pt x="4137" y="0"/>
                    </a:cubicBezTo>
                    <a:close/>
                  </a:path>
                </a:pathLst>
              </a:custGeom>
              <a:solidFill>
                <a:srgbClr val="67354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70" name="Google Shape;1293;p55">
                <a:extLst>
                  <a:ext uri="{FF2B5EF4-FFF2-40B4-BE49-F238E27FC236}">
                    <a16:creationId xmlns:a16="http://schemas.microsoft.com/office/drawing/2014/main" id="{575F8167-1B38-4ED4-8A9E-47C356080D70}"/>
                  </a:ext>
                </a:extLst>
              </p:cNvPr>
              <p:cNvSpPr/>
              <p:nvPr/>
            </p:nvSpPr>
            <p:spPr>
              <a:xfrm>
                <a:off x="7309198" y="734601"/>
                <a:ext cx="593214" cy="578162"/>
              </a:xfrm>
              <a:custGeom>
                <a:avLst/>
                <a:gdLst/>
                <a:ahLst/>
                <a:cxnLst/>
                <a:rect l="l" t="t" r="r" b="b"/>
                <a:pathLst>
                  <a:path w="11035" h="10755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098" y="2705"/>
                      <a:pt x="3375" y="6018"/>
                      <a:pt x="3922" y="9484"/>
                    </a:cubicBezTo>
                    <a:cubicBezTo>
                      <a:pt x="4317" y="8633"/>
                      <a:pt x="3922" y="7660"/>
                      <a:pt x="3922" y="7660"/>
                    </a:cubicBezTo>
                    <a:lnTo>
                      <a:pt x="3922" y="7660"/>
                    </a:lnTo>
                    <a:cubicBezTo>
                      <a:pt x="3922" y="7661"/>
                      <a:pt x="5804" y="10755"/>
                      <a:pt x="7936" y="10755"/>
                    </a:cubicBezTo>
                    <a:cubicBezTo>
                      <a:pt x="8166" y="10755"/>
                      <a:pt x="8399" y="10719"/>
                      <a:pt x="8633" y="10639"/>
                    </a:cubicBezTo>
                    <a:cubicBezTo>
                      <a:pt x="11034" y="9818"/>
                      <a:pt x="7721" y="4803"/>
                      <a:pt x="6536" y="3344"/>
                    </a:cubicBezTo>
                    <a:cubicBezTo>
                      <a:pt x="5624" y="2189"/>
                      <a:pt x="3253" y="334"/>
                      <a:pt x="1" y="0"/>
                    </a:cubicBezTo>
                    <a:close/>
                  </a:path>
                </a:pathLst>
              </a:custGeom>
              <a:solidFill>
                <a:srgbClr val="5829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71" name="Google Shape;1294;p55">
                <a:extLst>
                  <a:ext uri="{FF2B5EF4-FFF2-40B4-BE49-F238E27FC236}">
                    <a16:creationId xmlns:a16="http://schemas.microsoft.com/office/drawing/2014/main" id="{05317165-D9E3-4351-8DAC-9CBF6D405FAF}"/>
                  </a:ext>
                </a:extLst>
              </p:cNvPr>
              <p:cNvSpPr/>
              <p:nvPr/>
            </p:nvSpPr>
            <p:spPr>
              <a:xfrm>
                <a:off x="6448093" y="1397981"/>
                <a:ext cx="343188" cy="208579"/>
              </a:xfrm>
              <a:custGeom>
                <a:avLst/>
                <a:gdLst/>
                <a:ahLst/>
                <a:cxnLst/>
                <a:rect l="l" t="t" r="r" b="b"/>
                <a:pathLst>
                  <a:path w="6384" h="388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713" y="3542"/>
                      <a:pt x="1824" y="3880"/>
                      <a:pt x="2223" y="3880"/>
                    </a:cubicBezTo>
                    <a:cubicBezTo>
                      <a:pt x="2317" y="3880"/>
                      <a:pt x="2371" y="3861"/>
                      <a:pt x="2371" y="3861"/>
                    </a:cubicBezTo>
                    <a:cubicBezTo>
                      <a:pt x="2371" y="3861"/>
                      <a:pt x="2983" y="3591"/>
                      <a:pt x="3943" y="3591"/>
                    </a:cubicBezTo>
                    <a:cubicBezTo>
                      <a:pt x="4231" y="3591"/>
                      <a:pt x="4550" y="3615"/>
                      <a:pt x="4894" y="3679"/>
                    </a:cubicBezTo>
                    <a:cubicBezTo>
                      <a:pt x="4894" y="3679"/>
                      <a:pt x="5654" y="2554"/>
                      <a:pt x="6383" y="1095"/>
                    </a:cubicBezTo>
                    <a:lnTo>
                      <a:pt x="6383" y="1095"/>
                    </a:lnTo>
                    <a:cubicBezTo>
                      <a:pt x="5975" y="1134"/>
                      <a:pt x="5565" y="1154"/>
                      <a:pt x="5156" y="1154"/>
                    </a:cubicBezTo>
                    <a:cubicBezTo>
                      <a:pt x="3347" y="1154"/>
                      <a:pt x="1562" y="769"/>
                      <a:pt x="0" y="1"/>
                    </a:cubicBezTo>
                    <a:close/>
                  </a:path>
                </a:pathLst>
              </a:custGeom>
              <a:solidFill>
                <a:srgbClr val="5829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72" name="Google Shape;1295;p55">
                <a:extLst>
                  <a:ext uri="{FF2B5EF4-FFF2-40B4-BE49-F238E27FC236}">
                    <a16:creationId xmlns:a16="http://schemas.microsoft.com/office/drawing/2014/main" id="{5766D164-7A7B-4CB7-910E-09756242668E}"/>
                  </a:ext>
                </a:extLst>
              </p:cNvPr>
              <p:cNvSpPr/>
              <p:nvPr/>
            </p:nvSpPr>
            <p:spPr>
              <a:xfrm>
                <a:off x="7219314" y="1159401"/>
                <a:ext cx="4999" cy="6612"/>
              </a:xfrm>
              <a:custGeom>
                <a:avLst/>
                <a:gdLst/>
                <a:ahLst/>
                <a:cxnLst/>
                <a:rect l="l" t="t" r="r" b="b"/>
                <a:pathLst>
                  <a:path w="93" h="123" extrusionOk="0">
                    <a:moveTo>
                      <a:pt x="92" y="123"/>
                    </a:moveTo>
                    <a:cubicBezTo>
                      <a:pt x="31" y="62"/>
                      <a:pt x="1" y="1"/>
                      <a:pt x="1" y="1"/>
                    </a:cubicBezTo>
                    <a:cubicBezTo>
                      <a:pt x="1" y="1"/>
                      <a:pt x="31" y="62"/>
                      <a:pt x="92" y="123"/>
                    </a:cubicBezTo>
                    <a:close/>
                  </a:path>
                </a:pathLst>
              </a:custGeom>
              <a:solidFill>
                <a:srgbClr val="F2695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73" name="Google Shape;1296;p55">
                <a:extLst>
                  <a:ext uri="{FF2B5EF4-FFF2-40B4-BE49-F238E27FC236}">
                    <a16:creationId xmlns:a16="http://schemas.microsoft.com/office/drawing/2014/main" id="{4DE672F2-19C2-4120-9776-6C995F2901A4}"/>
                  </a:ext>
                </a:extLst>
              </p:cNvPr>
              <p:cNvSpPr/>
              <p:nvPr/>
            </p:nvSpPr>
            <p:spPr>
              <a:xfrm>
                <a:off x="6990571" y="3360438"/>
                <a:ext cx="300719" cy="254972"/>
              </a:xfrm>
              <a:custGeom>
                <a:avLst/>
                <a:gdLst/>
                <a:ahLst/>
                <a:cxnLst/>
                <a:rect l="l" t="t" r="r" b="b"/>
                <a:pathLst>
                  <a:path w="5594" h="4743" extrusionOk="0">
                    <a:moveTo>
                      <a:pt x="1" y="1"/>
                    </a:moveTo>
                    <a:lnTo>
                      <a:pt x="578" y="4743"/>
                    </a:lnTo>
                    <a:cubicBezTo>
                      <a:pt x="2098" y="3770"/>
                      <a:pt x="3770" y="3071"/>
                      <a:pt x="5533" y="2676"/>
                    </a:cubicBezTo>
                    <a:lnTo>
                      <a:pt x="5593" y="1"/>
                    </a:lnTo>
                    <a:close/>
                  </a:path>
                </a:pathLst>
              </a:custGeom>
              <a:solidFill>
                <a:srgbClr val="0AB0B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74" name="Google Shape;1297;p55">
                <a:extLst>
                  <a:ext uri="{FF2B5EF4-FFF2-40B4-BE49-F238E27FC236}">
                    <a16:creationId xmlns:a16="http://schemas.microsoft.com/office/drawing/2014/main" id="{4ED50115-DE45-4245-B848-55B575DFCBD6}"/>
                  </a:ext>
                </a:extLst>
              </p:cNvPr>
              <p:cNvSpPr/>
              <p:nvPr/>
            </p:nvSpPr>
            <p:spPr>
              <a:xfrm>
                <a:off x="7021644" y="3504242"/>
                <a:ext cx="266368" cy="442854"/>
              </a:xfrm>
              <a:custGeom>
                <a:avLst/>
                <a:gdLst/>
                <a:ahLst/>
                <a:cxnLst/>
                <a:rect l="l" t="t" r="r" b="b"/>
                <a:pathLst>
                  <a:path w="4955" h="8238" extrusionOk="0">
                    <a:moveTo>
                      <a:pt x="4955" y="1"/>
                    </a:moveTo>
                    <a:cubicBezTo>
                      <a:pt x="3192" y="396"/>
                      <a:pt x="1520" y="1095"/>
                      <a:pt x="0" y="2068"/>
                    </a:cubicBezTo>
                    <a:lnTo>
                      <a:pt x="730" y="8207"/>
                    </a:lnTo>
                    <a:lnTo>
                      <a:pt x="4742" y="8238"/>
                    </a:lnTo>
                    <a:lnTo>
                      <a:pt x="4955" y="1"/>
                    </a:lnTo>
                    <a:close/>
                  </a:path>
                </a:pathLst>
              </a:custGeom>
              <a:solidFill>
                <a:srgbClr val="51C0B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75" name="Google Shape;1298;p55">
                <a:extLst>
                  <a:ext uri="{FF2B5EF4-FFF2-40B4-BE49-F238E27FC236}">
                    <a16:creationId xmlns:a16="http://schemas.microsoft.com/office/drawing/2014/main" id="{6F64FE1B-7ED8-4B16-A6E0-A029B325C90E}"/>
                  </a:ext>
                </a:extLst>
              </p:cNvPr>
              <p:cNvSpPr/>
              <p:nvPr/>
            </p:nvSpPr>
            <p:spPr>
              <a:xfrm>
                <a:off x="6881119" y="3921409"/>
                <a:ext cx="403611" cy="336414"/>
              </a:xfrm>
              <a:custGeom>
                <a:avLst/>
                <a:gdLst/>
                <a:ahLst/>
                <a:cxnLst/>
                <a:rect l="l" t="t" r="r" b="b"/>
                <a:pathLst>
                  <a:path w="7508" h="6258" extrusionOk="0">
                    <a:moveTo>
                      <a:pt x="7415" y="1"/>
                    </a:moveTo>
                    <a:cubicBezTo>
                      <a:pt x="7357" y="1"/>
                      <a:pt x="7228" y="1108"/>
                      <a:pt x="5551" y="1108"/>
                    </a:cubicBezTo>
                    <a:cubicBezTo>
                      <a:pt x="4994" y="1108"/>
                      <a:pt x="4266" y="986"/>
                      <a:pt x="3313" y="660"/>
                    </a:cubicBezTo>
                    <a:cubicBezTo>
                      <a:pt x="3313" y="660"/>
                      <a:pt x="0" y="6071"/>
                      <a:pt x="2736" y="6253"/>
                    </a:cubicBezTo>
                    <a:cubicBezTo>
                      <a:pt x="2782" y="6256"/>
                      <a:pt x="2828" y="6257"/>
                      <a:pt x="2874" y="6257"/>
                    </a:cubicBezTo>
                    <a:cubicBezTo>
                      <a:pt x="5857" y="6257"/>
                      <a:pt x="7508" y="478"/>
                      <a:pt x="7508" y="478"/>
                    </a:cubicBezTo>
                    <a:cubicBezTo>
                      <a:pt x="7446" y="130"/>
                      <a:pt x="7434" y="1"/>
                      <a:pt x="7415" y="1"/>
                    </a:cubicBezTo>
                    <a:close/>
                  </a:path>
                </a:pathLst>
              </a:custGeom>
              <a:solidFill>
                <a:srgbClr val="635BA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76" name="Google Shape;1299;p55">
                <a:extLst>
                  <a:ext uri="{FF2B5EF4-FFF2-40B4-BE49-F238E27FC236}">
                    <a16:creationId xmlns:a16="http://schemas.microsoft.com/office/drawing/2014/main" id="{A69EEEB9-DA6E-43A4-8336-CE3A75FC8D36}"/>
                  </a:ext>
                </a:extLst>
              </p:cNvPr>
              <p:cNvSpPr/>
              <p:nvPr/>
            </p:nvSpPr>
            <p:spPr>
              <a:xfrm>
                <a:off x="6979121" y="3935655"/>
                <a:ext cx="297440" cy="186323"/>
              </a:xfrm>
              <a:custGeom>
                <a:avLst/>
                <a:gdLst/>
                <a:ahLst/>
                <a:cxnLst/>
                <a:rect l="l" t="t" r="r" b="b"/>
                <a:pathLst>
                  <a:path w="5533" h="3466" extrusionOk="0">
                    <a:moveTo>
                      <a:pt x="1490" y="0"/>
                    </a:moveTo>
                    <a:cubicBezTo>
                      <a:pt x="1490" y="0"/>
                      <a:pt x="426" y="1763"/>
                      <a:pt x="1" y="3313"/>
                    </a:cubicBezTo>
                    <a:cubicBezTo>
                      <a:pt x="574" y="3118"/>
                      <a:pt x="1153" y="3028"/>
                      <a:pt x="1732" y="3028"/>
                    </a:cubicBezTo>
                    <a:cubicBezTo>
                      <a:pt x="2505" y="3028"/>
                      <a:pt x="3279" y="3187"/>
                      <a:pt x="4043" y="3465"/>
                    </a:cubicBezTo>
                    <a:cubicBezTo>
                      <a:pt x="5046" y="1885"/>
                      <a:pt x="5533" y="0"/>
                      <a:pt x="5533" y="0"/>
                    </a:cubicBezTo>
                    <a:lnTo>
                      <a:pt x="5533" y="0"/>
                    </a:lnTo>
                    <a:cubicBezTo>
                      <a:pt x="5077" y="122"/>
                      <a:pt x="4476" y="162"/>
                      <a:pt x="3877" y="162"/>
                    </a:cubicBezTo>
                    <a:cubicBezTo>
                      <a:pt x="2679" y="162"/>
                      <a:pt x="1490" y="0"/>
                      <a:pt x="1490" y="0"/>
                    </a:cubicBez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77" name="Google Shape;1300;p55">
                <a:extLst>
                  <a:ext uri="{FF2B5EF4-FFF2-40B4-BE49-F238E27FC236}">
                    <a16:creationId xmlns:a16="http://schemas.microsoft.com/office/drawing/2014/main" id="{0A8EC725-A376-473F-84DD-13EF8A4C21E1}"/>
                  </a:ext>
                </a:extLst>
              </p:cNvPr>
              <p:cNvSpPr/>
              <p:nvPr/>
            </p:nvSpPr>
            <p:spPr>
              <a:xfrm>
                <a:off x="7031428" y="3823891"/>
                <a:ext cx="202236" cy="173529"/>
              </a:xfrm>
              <a:custGeom>
                <a:avLst/>
                <a:gdLst/>
                <a:ahLst/>
                <a:cxnLst/>
                <a:rect l="l" t="t" r="r" b="b"/>
                <a:pathLst>
                  <a:path w="3762" h="3228" extrusionOk="0">
                    <a:moveTo>
                      <a:pt x="1214" y="327"/>
                    </a:moveTo>
                    <a:cubicBezTo>
                      <a:pt x="1511" y="327"/>
                      <a:pt x="1642" y="1586"/>
                      <a:pt x="1642" y="1714"/>
                    </a:cubicBezTo>
                    <a:cubicBezTo>
                      <a:pt x="1642" y="1950"/>
                      <a:pt x="1634" y="2177"/>
                      <a:pt x="1622" y="2401"/>
                    </a:cubicBezTo>
                    <a:lnTo>
                      <a:pt x="1622" y="2401"/>
                    </a:lnTo>
                    <a:cubicBezTo>
                      <a:pt x="1525" y="2225"/>
                      <a:pt x="1428" y="2046"/>
                      <a:pt x="1338" y="1866"/>
                    </a:cubicBezTo>
                    <a:cubicBezTo>
                      <a:pt x="1216" y="1562"/>
                      <a:pt x="791" y="802"/>
                      <a:pt x="1034" y="468"/>
                    </a:cubicBezTo>
                    <a:cubicBezTo>
                      <a:pt x="1100" y="369"/>
                      <a:pt x="1160" y="327"/>
                      <a:pt x="1214" y="327"/>
                    </a:cubicBezTo>
                    <a:close/>
                    <a:moveTo>
                      <a:pt x="2583" y="1014"/>
                    </a:moveTo>
                    <a:cubicBezTo>
                      <a:pt x="2736" y="1014"/>
                      <a:pt x="2849" y="1167"/>
                      <a:pt x="2827" y="1380"/>
                    </a:cubicBezTo>
                    <a:cubicBezTo>
                      <a:pt x="2751" y="1912"/>
                      <a:pt x="2337" y="2360"/>
                      <a:pt x="1937" y="2741"/>
                    </a:cubicBezTo>
                    <a:lnTo>
                      <a:pt x="1937" y="2741"/>
                    </a:lnTo>
                    <a:cubicBezTo>
                      <a:pt x="1964" y="2390"/>
                      <a:pt x="2004" y="2043"/>
                      <a:pt x="2098" y="1714"/>
                    </a:cubicBezTo>
                    <a:cubicBezTo>
                      <a:pt x="2159" y="1502"/>
                      <a:pt x="2219" y="1228"/>
                      <a:pt x="2371" y="1106"/>
                    </a:cubicBezTo>
                    <a:cubicBezTo>
                      <a:pt x="2444" y="1042"/>
                      <a:pt x="2517" y="1014"/>
                      <a:pt x="2583" y="1014"/>
                    </a:cubicBezTo>
                    <a:close/>
                    <a:moveTo>
                      <a:pt x="1269" y="0"/>
                    </a:moveTo>
                    <a:cubicBezTo>
                      <a:pt x="1181" y="0"/>
                      <a:pt x="1083" y="23"/>
                      <a:pt x="973" y="73"/>
                    </a:cubicBezTo>
                    <a:cubicBezTo>
                      <a:pt x="0" y="559"/>
                      <a:pt x="1247" y="2535"/>
                      <a:pt x="1581" y="3113"/>
                    </a:cubicBezTo>
                    <a:cubicBezTo>
                      <a:pt x="1622" y="3194"/>
                      <a:pt x="1689" y="3227"/>
                      <a:pt x="1756" y="3227"/>
                    </a:cubicBezTo>
                    <a:cubicBezTo>
                      <a:pt x="1864" y="3227"/>
                      <a:pt x="1970" y="3137"/>
                      <a:pt x="1949" y="3015"/>
                    </a:cubicBezTo>
                    <a:lnTo>
                      <a:pt x="1949" y="3015"/>
                    </a:lnTo>
                    <a:cubicBezTo>
                      <a:pt x="2629" y="2559"/>
                      <a:pt x="3762" y="1414"/>
                      <a:pt x="2918" y="711"/>
                    </a:cubicBezTo>
                    <a:cubicBezTo>
                      <a:pt x="2843" y="644"/>
                      <a:pt x="2756" y="617"/>
                      <a:pt x="2667" y="617"/>
                    </a:cubicBezTo>
                    <a:cubicBezTo>
                      <a:pt x="2431" y="617"/>
                      <a:pt x="2178" y="809"/>
                      <a:pt x="2067" y="985"/>
                    </a:cubicBezTo>
                    <a:cubicBezTo>
                      <a:pt x="2021" y="1062"/>
                      <a:pt x="1979" y="1141"/>
                      <a:pt x="1941" y="1223"/>
                    </a:cubicBezTo>
                    <a:lnTo>
                      <a:pt x="1941" y="1223"/>
                    </a:lnTo>
                    <a:cubicBezTo>
                      <a:pt x="1881" y="570"/>
                      <a:pt x="1706" y="0"/>
                      <a:pt x="1269" y="0"/>
                    </a:cubicBezTo>
                    <a:close/>
                  </a:path>
                </a:pathLst>
              </a:custGeom>
              <a:solidFill>
                <a:srgbClr val="635BA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78" name="Google Shape;1301;p55">
                <a:extLst>
                  <a:ext uri="{FF2B5EF4-FFF2-40B4-BE49-F238E27FC236}">
                    <a16:creationId xmlns:a16="http://schemas.microsoft.com/office/drawing/2014/main" id="{9EE4B423-9642-4166-AA8E-F878B8815E13}"/>
                  </a:ext>
                </a:extLst>
              </p:cNvPr>
              <p:cNvSpPr/>
              <p:nvPr/>
            </p:nvSpPr>
            <p:spPr>
              <a:xfrm>
                <a:off x="6962778" y="4098436"/>
                <a:ext cx="233738" cy="138211"/>
              </a:xfrm>
              <a:custGeom>
                <a:avLst/>
                <a:gdLst/>
                <a:ahLst/>
                <a:cxnLst/>
                <a:rect l="l" t="t" r="r" b="b"/>
                <a:pathLst>
                  <a:path w="4348" h="2571" extrusionOk="0">
                    <a:moveTo>
                      <a:pt x="2036" y="0"/>
                    </a:moveTo>
                    <a:cubicBezTo>
                      <a:pt x="1457" y="0"/>
                      <a:pt x="878" y="90"/>
                      <a:pt x="305" y="285"/>
                    </a:cubicBezTo>
                    <a:cubicBezTo>
                      <a:pt x="1" y="1471"/>
                      <a:pt x="31" y="2504"/>
                      <a:pt x="1217" y="2565"/>
                    </a:cubicBezTo>
                    <a:cubicBezTo>
                      <a:pt x="1272" y="2569"/>
                      <a:pt x="1327" y="2570"/>
                      <a:pt x="1381" y="2570"/>
                    </a:cubicBezTo>
                    <a:cubicBezTo>
                      <a:pt x="2639" y="2570"/>
                      <a:pt x="3619" y="1574"/>
                      <a:pt x="4347" y="437"/>
                    </a:cubicBezTo>
                    <a:cubicBezTo>
                      <a:pt x="3583" y="159"/>
                      <a:pt x="2809" y="0"/>
                      <a:pt x="2036" y="0"/>
                    </a:cubicBezTo>
                    <a:close/>
                  </a:path>
                </a:pathLst>
              </a:custGeom>
              <a:solidFill>
                <a:srgbClr val="635BA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79" name="Google Shape;1302;p55">
                <a:extLst>
                  <a:ext uri="{FF2B5EF4-FFF2-40B4-BE49-F238E27FC236}">
                    <a16:creationId xmlns:a16="http://schemas.microsoft.com/office/drawing/2014/main" id="{7CF446EC-3119-40C6-AB8E-8AF17D1E25DB}"/>
                  </a:ext>
                </a:extLst>
              </p:cNvPr>
              <p:cNvSpPr/>
              <p:nvPr/>
            </p:nvSpPr>
            <p:spPr>
              <a:xfrm>
                <a:off x="7041212" y="3992263"/>
                <a:ext cx="181109" cy="20482"/>
              </a:xfrm>
              <a:custGeom>
                <a:avLst/>
                <a:gdLst/>
                <a:ahLst/>
                <a:cxnLst/>
                <a:rect l="l" t="t" r="r" b="b"/>
                <a:pathLst>
                  <a:path w="3369" h="381" extrusionOk="0">
                    <a:moveTo>
                      <a:pt x="1969" y="0"/>
                    </a:moveTo>
                    <a:cubicBezTo>
                      <a:pt x="1331" y="0"/>
                      <a:pt x="681" y="123"/>
                      <a:pt x="62" y="193"/>
                    </a:cubicBezTo>
                    <a:cubicBezTo>
                      <a:pt x="1" y="224"/>
                      <a:pt x="1" y="284"/>
                      <a:pt x="62" y="284"/>
                    </a:cubicBezTo>
                    <a:cubicBezTo>
                      <a:pt x="679" y="250"/>
                      <a:pt x="1277" y="167"/>
                      <a:pt x="1873" y="167"/>
                    </a:cubicBezTo>
                    <a:cubicBezTo>
                      <a:pt x="2332" y="167"/>
                      <a:pt x="2790" y="217"/>
                      <a:pt x="3253" y="376"/>
                    </a:cubicBezTo>
                    <a:cubicBezTo>
                      <a:pt x="3263" y="379"/>
                      <a:pt x="3272" y="381"/>
                      <a:pt x="3281" y="381"/>
                    </a:cubicBezTo>
                    <a:cubicBezTo>
                      <a:pt x="3350" y="381"/>
                      <a:pt x="3368" y="281"/>
                      <a:pt x="3314" y="254"/>
                    </a:cubicBezTo>
                    <a:cubicBezTo>
                      <a:pt x="2882" y="63"/>
                      <a:pt x="2429" y="0"/>
                      <a:pt x="1969" y="0"/>
                    </a:cubicBezTo>
                    <a:close/>
                  </a:path>
                </a:pathLst>
              </a:custGeom>
              <a:solidFill>
                <a:srgbClr val="635BA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80" name="Google Shape;1303;p55">
                <a:extLst>
                  <a:ext uri="{FF2B5EF4-FFF2-40B4-BE49-F238E27FC236}">
                    <a16:creationId xmlns:a16="http://schemas.microsoft.com/office/drawing/2014/main" id="{59C8FB57-E302-4872-B6C8-6845B37F7059}"/>
                  </a:ext>
                </a:extLst>
              </p:cNvPr>
              <p:cNvSpPr/>
              <p:nvPr/>
            </p:nvSpPr>
            <p:spPr>
              <a:xfrm>
                <a:off x="7023310" y="4038119"/>
                <a:ext cx="182453" cy="20374"/>
              </a:xfrm>
              <a:custGeom>
                <a:avLst/>
                <a:gdLst/>
                <a:ahLst/>
                <a:cxnLst/>
                <a:rect l="l" t="t" r="r" b="b"/>
                <a:pathLst>
                  <a:path w="3394" h="379" extrusionOk="0">
                    <a:moveTo>
                      <a:pt x="2004" y="1"/>
                    </a:moveTo>
                    <a:cubicBezTo>
                      <a:pt x="1356" y="1"/>
                      <a:pt x="687" y="132"/>
                      <a:pt x="60" y="222"/>
                    </a:cubicBezTo>
                    <a:cubicBezTo>
                      <a:pt x="8" y="222"/>
                      <a:pt x="1" y="289"/>
                      <a:pt x="38" y="289"/>
                    </a:cubicBezTo>
                    <a:cubicBezTo>
                      <a:pt x="44" y="289"/>
                      <a:pt x="52" y="287"/>
                      <a:pt x="60" y="283"/>
                    </a:cubicBezTo>
                    <a:cubicBezTo>
                      <a:pt x="695" y="248"/>
                      <a:pt x="1291" y="166"/>
                      <a:pt x="1886" y="166"/>
                    </a:cubicBezTo>
                    <a:cubicBezTo>
                      <a:pt x="2346" y="166"/>
                      <a:pt x="2806" y="215"/>
                      <a:pt x="3282" y="374"/>
                    </a:cubicBezTo>
                    <a:cubicBezTo>
                      <a:pt x="3289" y="377"/>
                      <a:pt x="3296" y="379"/>
                      <a:pt x="3302" y="379"/>
                    </a:cubicBezTo>
                    <a:cubicBezTo>
                      <a:pt x="3355" y="379"/>
                      <a:pt x="3394" y="279"/>
                      <a:pt x="3313" y="252"/>
                    </a:cubicBezTo>
                    <a:cubicBezTo>
                      <a:pt x="2900" y="65"/>
                      <a:pt x="2457" y="1"/>
                      <a:pt x="2004" y="1"/>
                    </a:cubicBezTo>
                    <a:close/>
                  </a:path>
                </a:pathLst>
              </a:custGeom>
              <a:solidFill>
                <a:srgbClr val="635BA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81" name="Google Shape;1304;p55">
                <a:extLst>
                  <a:ext uri="{FF2B5EF4-FFF2-40B4-BE49-F238E27FC236}">
                    <a16:creationId xmlns:a16="http://schemas.microsoft.com/office/drawing/2014/main" id="{D7444128-A79B-4FEA-BBC6-BE5BE3E20A3F}"/>
                  </a:ext>
                </a:extLst>
              </p:cNvPr>
              <p:cNvSpPr/>
              <p:nvPr/>
            </p:nvSpPr>
            <p:spPr>
              <a:xfrm>
                <a:off x="7292856" y="3360438"/>
                <a:ext cx="300719" cy="254972"/>
              </a:xfrm>
              <a:custGeom>
                <a:avLst/>
                <a:gdLst/>
                <a:ahLst/>
                <a:cxnLst/>
                <a:rect l="l" t="t" r="r" b="b"/>
                <a:pathLst>
                  <a:path w="5594" h="4743" extrusionOk="0">
                    <a:moveTo>
                      <a:pt x="1" y="1"/>
                    </a:moveTo>
                    <a:lnTo>
                      <a:pt x="578" y="4743"/>
                    </a:lnTo>
                    <a:cubicBezTo>
                      <a:pt x="2098" y="3770"/>
                      <a:pt x="3770" y="3071"/>
                      <a:pt x="5533" y="2676"/>
                    </a:cubicBezTo>
                    <a:lnTo>
                      <a:pt x="5594" y="1"/>
                    </a:lnTo>
                    <a:close/>
                  </a:path>
                </a:pathLst>
              </a:custGeom>
              <a:solidFill>
                <a:srgbClr val="0AB0B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82" name="Google Shape;1305;p55">
                <a:extLst>
                  <a:ext uri="{FF2B5EF4-FFF2-40B4-BE49-F238E27FC236}">
                    <a16:creationId xmlns:a16="http://schemas.microsoft.com/office/drawing/2014/main" id="{F45730A2-B1E1-48BD-BF83-27F299045C44}"/>
                  </a:ext>
                </a:extLst>
              </p:cNvPr>
              <p:cNvSpPr/>
              <p:nvPr/>
            </p:nvSpPr>
            <p:spPr>
              <a:xfrm>
                <a:off x="7323928" y="3504242"/>
                <a:ext cx="266368" cy="442854"/>
              </a:xfrm>
              <a:custGeom>
                <a:avLst/>
                <a:gdLst/>
                <a:ahLst/>
                <a:cxnLst/>
                <a:rect l="l" t="t" r="r" b="b"/>
                <a:pathLst>
                  <a:path w="4955" h="8238" extrusionOk="0">
                    <a:moveTo>
                      <a:pt x="4955" y="1"/>
                    </a:moveTo>
                    <a:cubicBezTo>
                      <a:pt x="3192" y="396"/>
                      <a:pt x="1520" y="1095"/>
                      <a:pt x="0" y="2068"/>
                    </a:cubicBezTo>
                    <a:lnTo>
                      <a:pt x="730" y="8207"/>
                    </a:lnTo>
                    <a:lnTo>
                      <a:pt x="4742" y="8238"/>
                    </a:lnTo>
                    <a:lnTo>
                      <a:pt x="4955" y="1"/>
                    </a:lnTo>
                    <a:close/>
                  </a:path>
                </a:pathLst>
              </a:custGeom>
              <a:solidFill>
                <a:srgbClr val="51C0B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83" name="Google Shape;1306;p55">
                <a:extLst>
                  <a:ext uri="{FF2B5EF4-FFF2-40B4-BE49-F238E27FC236}">
                    <a16:creationId xmlns:a16="http://schemas.microsoft.com/office/drawing/2014/main" id="{AB425B07-5B81-4E89-9950-EDB9BCEFB669}"/>
                  </a:ext>
                </a:extLst>
              </p:cNvPr>
              <p:cNvSpPr/>
              <p:nvPr/>
            </p:nvSpPr>
            <p:spPr>
              <a:xfrm>
                <a:off x="7183403" y="3921409"/>
                <a:ext cx="403611" cy="336414"/>
              </a:xfrm>
              <a:custGeom>
                <a:avLst/>
                <a:gdLst/>
                <a:ahLst/>
                <a:cxnLst/>
                <a:rect l="l" t="t" r="r" b="b"/>
                <a:pathLst>
                  <a:path w="7508" h="6258" extrusionOk="0">
                    <a:moveTo>
                      <a:pt x="7415" y="1"/>
                    </a:moveTo>
                    <a:cubicBezTo>
                      <a:pt x="7358" y="1"/>
                      <a:pt x="7232" y="1108"/>
                      <a:pt x="5567" y="1108"/>
                    </a:cubicBezTo>
                    <a:cubicBezTo>
                      <a:pt x="5014" y="1108"/>
                      <a:pt x="4291" y="986"/>
                      <a:pt x="3344" y="660"/>
                    </a:cubicBezTo>
                    <a:cubicBezTo>
                      <a:pt x="3344" y="660"/>
                      <a:pt x="0" y="6071"/>
                      <a:pt x="2736" y="6253"/>
                    </a:cubicBezTo>
                    <a:cubicBezTo>
                      <a:pt x="2782" y="6256"/>
                      <a:pt x="2828" y="6257"/>
                      <a:pt x="2874" y="6257"/>
                    </a:cubicBezTo>
                    <a:cubicBezTo>
                      <a:pt x="5857" y="6257"/>
                      <a:pt x="7508" y="478"/>
                      <a:pt x="7508" y="478"/>
                    </a:cubicBezTo>
                    <a:cubicBezTo>
                      <a:pt x="7446" y="130"/>
                      <a:pt x="7435" y="1"/>
                      <a:pt x="7415" y="1"/>
                    </a:cubicBezTo>
                    <a:close/>
                  </a:path>
                </a:pathLst>
              </a:custGeom>
              <a:solidFill>
                <a:srgbClr val="635BA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84" name="Google Shape;1307;p55">
                <a:extLst>
                  <a:ext uri="{FF2B5EF4-FFF2-40B4-BE49-F238E27FC236}">
                    <a16:creationId xmlns:a16="http://schemas.microsoft.com/office/drawing/2014/main" id="{5BC960FE-D438-4EEE-B833-AD0C0CD41941}"/>
                  </a:ext>
                </a:extLst>
              </p:cNvPr>
              <p:cNvSpPr/>
              <p:nvPr/>
            </p:nvSpPr>
            <p:spPr>
              <a:xfrm>
                <a:off x="7281459" y="3935655"/>
                <a:ext cx="297440" cy="186323"/>
              </a:xfrm>
              <a:custGeom>
                <a:avLst/>
                <a:gdLst/>
                <a:ahLst/>
                <a:cxnLst/>
                <a:rect l="l" t="t" r="r" b="b"/>
                <a:pathLst>
                  <a:path w="5533" h="3466" extrusionOk="0">
                    <a:moveTo>
                      <a:pt x="1520" y="0"/>
                    </a:moveTo>
                    <a:cubicBezTo>
                      <a:pt x="1520" y="0"/>
                      <a:pt x="426" y="1763"/>
                      <a:pt x="0" y="3313"/>
                    </a:cubicBezTo>
                    <a:cubicBezTo>
                      <a:pt x="573" y="3118"/>
                      <a:pt x="1158" y="3028"/>
                      <a:pt x="1741" y="3028"/>
                    </a:cubicBezTo>
                    <a:cubicBezTo>
                      <a:pt x="2519" y="3028"/>
                      <a:pt x="3296" y="3187"/>
                      <a:pt x="4043" y="3465"/>
                    </a:cubicBezTo>
                    <a:cubicBezTo>
                      <a:pt x="5046" y="1885"/>
                      <a:pt x="5532" y="0"/>
                      <a:pt x="5532" y="0"/>
                    </a:cubicBezTo>
                    <a:lnTo>
                      <a:pt x="5532" y="0"/>
                    </a:lnTo>
                    <a:cubicBezTo>
                      <a:pt x="5076" y="122"/>
                      <a:pt x="4478" y="162"/>
                      <a:pt x="3884" y="162"/>
                    </a:cubicBezTo>
                    <a:cubicBezTo>
                      <a:pt x="2695" y="162"/>
                      <a:pt x="1520" y="0"/>
                      <a:pt x="1520" y="0"/>
                    </a:cubicBez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85" name="Google Shape;1308;p55">
                <a:extLst>
                  <a:ext uri="{FF2B5EF4-FFF2-40B4-BE49-F238E27FC236}">
                    <a16:creationId xmlns:a16="http://schemas.microsoft.com/office/drawing/2014/main" id="{4E18554D-BBE4-42EB-AD93-921876C1B736}"/>
                  </a:ext>
                </a:extLst>
              </p:cNvPr>
              <p:cNvSpPr/>
              <p:nvPr/>
            </p:nvSpPr>
            <p:spPr>
              <a:xfrm>
                <a:off x="7333712" y="3823891"/>
                <a:ext cx="200623" cy="173529"/>
              </a:xfrm>
              <a:custGeom>
                <a:avLst/>
                <a:gdLst/>
                <a:ahLst/>
                <a:cxnLst/>
                <a:rect l="l" t="t" r="r" b="b"/>
                <a:pathLst>
                  <a:path w="3732" h="3228" extrusionOk="0">
                    <a:moveTo>
                      <a:pt x="1214" y="327"/>
                    </a:moveTo>
                    <a:cubicBezTo>
                      <a:pt x="1512" y="327"/>
                      <a:pt x="1642" y="1586"/>
                      <a:pt x="1642" y="1714"/>
                    </a:cubicBezTo>
                    <a:cubicBezTo>
                      <a:pt x="1642" y="1950"/>
                      <a:pt x="1634" y="2177"/>
                      <a:pt x="1622" y="2401"/>
                    </a:cubicBezTo>
                    <a:lnTo>
                      <a:pt x="1622" y="2401"/>
                    </a:lnTo>
                    <a:cubicBezTo>
                      <a:pt x="1525" y="2225"/>
                      <a:pt x="1428" y="2046"/>
                      <a:pt x="1338" y="1866"/>
                    </a:cubicBezTo>
                    <a:cubicBezTo>
                      <a:pt x="1217" y="1562"/>
                      <a:pt x="791" y="802"/>
                      <a:pt x="1034" y="468"/>
                    </a:cubicBezTo>
                    <a:cubicBezTo>
                      <a:pt x="1100" y="369"/>
                      <a:pt x="1160" y="327"/>
                      <a:pt x="1214" y="327"/>
                    </a:cubicBezTo>
                    <a:close/>
                    <a:moveTo>
                      <a:pt x="2583" y="1014"/>
                    </a:moveTo>
                    <a:cubicBezTo>
                      <a:pt x="2736" y="1014"/>
                      <a:pt x="2849" y="1167"/>
                      <a:pt x="2827" y="1380"/>
                    </a:cubicBezTo>
                    <a:cubicBezTo>
                      <a:pt x="2751" y="1912"/>
                      <a:pt x="2337" y="2360"/>
                      <a:pt x="1937" y="2741"/>
                    </a:cubicBezTo>
                    <a:lnTo>
                      <a:pt x="1937" y="2741"/>
                    </a:lnTo>
                    <a:cubicBezTo>
                      <a:pt x="1965" y="2390"/>
                      <a:pt x="2004" y="2043"/>
                      <a:pt x="2098" y="1714"/>
                    </a:cubicBezTo>
                    <a:cubicBezTo>
                      <a:pt x="2159" y="1502"/>
                      <a:pt x="2220" y="1228"/>
                      <a:pt x="2372" y="1106"/>
                    </a:cubicBezTo>
                    <a:cubicBezTo>
                      <a:pt x="2445" y="1042"/>
                      <a:pt x="2518" y="1014"/>
                      <a:pt x="2583" y="1014"/>
                    </a:cubicBezTo>
                    <a:close/>
                    <a:moveTo>
                      <a:pt x="1269" y="0"/>
                    </a:moveTo>
                    <a:cubicBezTo>
                      <a:pt x="1182" y="0"/>
                      <a:pt x="1083" y="23"/>
                      <a:pt x="973" y="73"/>
                    </a:cubicBezTo>
                    <a:cubicBezTo>
                      <a:pt x="1" y="559"/>
                      <a:pt x="1247" y="2535"/>
                      <a:pt x="1581" y="3113"/>
                    </a:cubicBezTo>
                    <a:cubicBezTo>
                      <a:pt x="1622" y="3194"/>
                      <a:pt x="1689" y="3227"/>
                      <a:pt x="1756" y="3227"/>
                    </a:cubicBezTo>
                    <a:cubicBezTo>
                      <a:pt x="1866" y="3227"/>
                      <a:pt x="1972" y="3135"/>
                      <a:pt x="1949" y="3012"/>
                    </a:cubicBezTo>
                    <a:lnTo>
                      <a:pt x="1949" y="3012"/>
                    </a:lnTo>
                    <a:cubicBezTo>
                      <a:pt x="2606" y="2552"/>
                      <a:pt x="3732" y="1412"/>
                      <a:pt x="2919" y="711"/>
                    </a:cubicBezTo>
                    <a:cubicBezTo>
                      <a:pt x="2843" y="644"/>
                      <a:pt x="2756" y="617"/>
                      <a:pt x="2667" y="617"/>
                    </a:cubicBezTo>
                    <a:cubicBezTo>
                      <a:pt x="2431" y="617"/>
                      <a:pt x="2178" y="809"/>
                      <a:pt x="2068" y="985"/>
                    </a:cubicBezTo>
                    <a:cubicBezTo>
                      <a:pt x="2021" y="1062"/>
                      <a:pt x="1980" y="1141"/>
                      <a:pt x="1942" y="1223"/>
                    </a:cubicBezTo>
                    <a:lnTo>
                      <a:pt x="1942" y="1223"/>
                    </a:lnTo>
                    <a:cubicBezTo>
                      <a:pt x="1882" y="570"/>
                      <a:pt x="1706" y="0"/>
                      <a:pt x="1269" y="0"/>
                    </a:cubicBezTo>
                    <a:close/>
                  </a:path>
                </a:pathLst>
              </a:custGeom>
              <a:solidFill>
                <a:srgbClr val="635BA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86" name="Google Shape;1309;p55">
                <a:extLst>
                  <a:ext uri="{FF2B5EF4-FFF2-40B4-BE49-F238E27FC236}">
                    <a16:creationId xmlns:a16="http://schemas.microsoft.com/office/drawing/2014/main" id="{F7C6C990-E27F-4CDF-8E1A-3DFC917EB9CA}"/>
                  </a:ext>
                </a:extLst>
              </p:cNvPr>
              <p:cNvSpPr/>
              <p:nvPr/>
            </p:nvSpPr>
            <p:spPr>
              <a:xfrm>
                <a:off x="7265116" y="4098436"/>
                <a:ext cx="233684" cy="138211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2571" extrusionOk="0">
                    <a:moveTo>
                      <a:pt x="2045" y="0"/>
                    </a:moveTo>
                    <a:cubicBezTo>
                      <a:pt x="1462" y="0"/>
                      <a:pt x="877" y="90"/>
                      <a:pt x="304" y="285"/>
                    </a:cubicBezTo>
                    <a:cubicBezTo>
                      <a:pt x="0" y="1471"/>
                      <a:pt x="30" y="2504"/>
                      <a:pt x="1216" y="2565"/>
                    </a:cubicBezTo>
                    <a:cubicBezTo>
                      <a:pt x="1271" y="2569"/>
                      <a:pt x="1326" y="2570"/>
                      <a:pt x="1380" y="2570"/>
                    </a:cubicBezTo>
                    <a:cubicBezTo>
                      <a:pt x="2638" y="2570"/>
                      <a:pt x="3618" y="1574"/>
                      <a:pt x="4347" y="437"/>
                    </a:cubicBezTo>
                    <a:cubicBezTo>
                      <a:pt x="3600" y="159"/>
                      <a:pt x="2823" y="0"/>
                      <a:pt x="2045" y="0"/>
                    </a:cubicBezTo>
                    <a:close/>
                  </a:path>
                </a:pathLst>
              </a:custGeom>
              <a:solidFill>
                <a:srgbClr val="635BA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87" name="Google Shape;1310;p55">
                <a:extLst>
                  <a:ext uri="{FF2B5EF4-FFF2-40B4-BE49-F238E27FC236}">
                    <a16:creationId xmlns:a16="http://schemas.microsoft.com/office/drawing/2014/main" id="{058AE548-BE2E-4D96-8373-0127A8DA8601}"/>
                  </a:ext>
                </a:extLst>
              </p:cNvPr>
              <p:cNvSpPr/>
              <p:nvPr/>
            </p:nvSpPr>
            <p:spPr>
              <a:xfrm>
                <a:off x="7343550" y="3992263"/>
                <a:ext cx="181055" cy="20482"/>
              </a:xfrm>
              <a:custGeom>
                <a:avLst/>
                <a:gdLst/>
                <a:ahLst/>
                <a:cxnLst/>
                <a:rect l="l" t="t" r="r" b="b"/>
                <a:pathLst>
                  <a:path w="3368" h="381" extrusionOk="0">
                    <a:moveTo>
                      <a:pt x="1969" y="0"/>
                    </a:moveTo>
                    <a:cubicBezTo>
                      <a:pt x="1330" y="0"/>
                      <a:pt x="680" y="123"/>
                      <a:pt x="61" y="193"/>
                    </a:cubicBezTo>
                    <a:cubicBezTo>
                      <a:pt x="0" y="224"/>
                      <a:pt x="0" y="284"/>
                      <a:pt x="61" y="284"/>
                    </a:cubicBezTo>
                    <a:cubicBezTo>
                      <a:pt x="678" y="250"/>
                      <a:pt x="1277" y="167"/>
                      <a:pt x="1877" y="167"/>
                    </a:cubicBezTo>
                    <a:cubicBezTo>
                      <a:pt x="2341" y="167"/>
                      <a:pt x="2806" y="217"/>
                      <a:pt x="3283" y="376"/>
                    </a:cubicBezTo>
                    <a:cubicBezTo>
                      <a:pt x="3289" y="379"/>
                      <a:pt x="3296" y="381"/>
                      <a:pt x="3302" y="381"/>
                    </a:cubicBezTo>
                    <a:cubicBezTo>
                      <a:pt x="3349" y="381"/>
                      <a:pt x="3367" y="281"/>
                      <a:pt x="3313" y="254"/>
                    </a:cubicBezTo>
                    <a:cubicBezTo>
                      <a:pt x="2881" y="63"/>
                      <a:pt x="2428" y="0"/>
                      <a:pt x="1969" y="0"/>
                    </a:cubicBezTo>
                    <a:close/>
                  </a:path>
                </a:pathLst>
              </a:custGeom>
              <a:solidFill>
                <a:srgbClr val="635BA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88" name="Google Shape;1311;p55">
                <a:extLst>
                  <a:ext uri="{FF2B5EF4-FFF2-40B4-BE49-F238E27FC236}">
                    <a16:creationId xmlns:a16="http://schemas.microsoft.com/office/drawing/2014/main" id="{92036369-FE41-4D2C-90C5-CE2C11D32B7D}"/>
                  </a:ext>
                </a:extLst>
              </p:cNvPr>
              <p:cNvSpPr/>
              <p:nvPr/>
            </p:nvSpPr>
            <p:spPr>
              <a:xfrm>
                <a:off x="7325595" y="4038119"/>
                <a:ext cx="182668" cy="20374"/>
              </a:xfrm>
              <a:custGeom>
                <a:avLst/>
                <a:gdLst/>
                <a:ahLst/>
                <a:cxnLst/>
                <a:rect l="l" t="t" r="r" b="b"/>
                <a:pathLst>
                  <a:path w="3398" h="379" extrusionOk="0">
                    <a:moveTo>
                      <a:pt x="2011" y="1"/>
                    </a:moveTo>
                    <a:cubicBezTo>
                      <a:pt x="1356" y="1"/>
                      <a:pt x="687" y="132"/>
                      <a:pt x="61" y="222"/>
                    </a:cubicBezTo>
                    <a:cubicBezTo>
                      <a:pt x="8" y="222"/>
                      <a:pt x="1" y="289"/>
                      <a:pt x="38" y="289"/>
                    </a:cubicBezTo>
                    <a:cubicBezTo>
                      <a:pt x="44" y="289"/>
                      <a:pt x="52" y="287"/>
                      <a:pt x="61" y="283"/>
                    </a:cubicBezTo>
                    <a:cubicBezTo>
                      <a:pt x="695" y="248"/>
                      <a:pt x="1291" y="166"/>
                      <a:pt x="1887" y="166"/>
                    </a:cubicBezTo>
                    <a:cubicBezTo>
                      <a:pt x="2346" y="166"/>
                      <a:pt x="2806" y="215"/>
                      <a:pt x="3282" y="374"/>
                    </a:cubicBezTo>
                    <a:cubicBezTo>
                      <a:pt x="3289" y="377"/>
                      <a:pt x="3296" y="379"/>
                      <a:pt x="3302" y="379"/>
                    </a:cubicBezTo>
                    <a:cubicBezTo>
                      <a:pt x="3355" y="379"/>
                      <a:pt x="3397" y="279"/>
                      <a:pt x="3343" y="252"/>
                    </a:cubicBezTo>
                    <a:cubicBezTo>
                      <a:pt x="2918" y="65"/>
                      <a:pt x="2468" y="1"/>
                      <a:pt x="2011" y="1"/>
                    </a:cubicBezTo>
                    <a:close/>
                  </a:path>
                </a:pathLst>
              </a:custGeom>
              <a:solidFill>
                <a:srgbClr val="635BA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89" name="Google Shape;1312;p55">
                <a:extLst>
                  <a:ext uri="{FF2B5EF4-FFF2-40B4-BE49-F238E27FC236}">
                    <a16:creationId xmlns:a16="http://schemas.microsoft.com/office/drawing/2014/main" id="{DA520870-C906-4902-8859-536B20CF6FF3}"/>
                  </a:ext>
                </a:extLst>
              </p:cNvPr>
              <p:cNvSpPr/>
              <p:nvPr/>
            </p:nvSpPr>
            <p:spPr>
              <a:xfrm>
                <a:off x="7903983" y="2597389"/>
                <a:ext cx="289269" cy="586656"/>
              </a:xfrm>
              <a:custGeom>
                <a:avLst/>
                <a:gdLst/>
                <a:ahLst/>
                <a:cxnLst/>
                <a:rect l="l" t="t" r="r" b="b"/>
                <a:pathLst>
                  <a:path w="5381" h="10913" extrusionOk="0">
                    <a:moveTo>
                      <a:pt x="5381" y="0"/>
                    </a:moveTo>
                    <a:lnTo>
                      <a:pt x="426" y="7721"/>
                    </a:lnTo>
                    <a:lnTo>
                      <a:pt x="1" y="10912"/>
                    </a:lnTo>
                    <a:lnTo>
                      <a:pt x="5381" y="2796"/>
                    </a:lnTo>
                    <a:lnTo>
                      <a:pt x="5381" y="0"/>
                    </a:lnTo>
                    <a:close/>
                  </a:path>
                </a:pathLst>
              </a:custGeom>
              <a:solidFill>
                <a:srgbClr val="FAB21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90" name="Google Shape;1313;p55">
                <a:extLst>
                  <a:ext uri="{FF2B5EF4-FFF2-40B4-BE49-F238E27FC236}">
                    <a16:creationId xmlns:a16="http://schemas.microsoft.com/office/drawing/2014/main" id="{3FE4FBE9-E98E-4B07-87CE-60EC46A11BF2}"/>
                  </a:ext>
                </a:extLst>
              </p:cNvPr>
              <p:cNvSpPr/>
              <p:nvPr/>
            </p:nvSpPr>
            <p:spPr>
              <a:xfrm>
                <a:off x="6712801" y="3099010"/>
                <a:ext cx="158531" cy="1062141"/>
              </a:xfrm>
              <a:custGeom>
                <a:avLst/>
                <a:gdLst/>
                <a:ahLst/>
                <a:cxnLst/>
                <a:rect l="l" t="t" r="r" b="b"/>
                <a:pathLst>
                  <a:path w="2949" h="19758" extrusionOk="0">
                    <a:moveTo>
                      <a:pt x="0" y="1"/>
                    </a:moveTo>
                    <a:lnTo>
                      <a:pt x="1064" y="19758"/>
                    </a:lnTo>
                    <a:lnTo>
                      <a:pt x="2949" y="19758"/>
                    </a:lnTo>
                    <a:lnTo>
                      <a:pt x="2371" y="1"/>
                    </a:lnTo>
                    <a:close/>
                  </a:path>
                </a:pathLst>
              </a:custGeom>
              <a:solidFill>
                <a:srgbClr val="FAB21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91" name="Google Shape;1314;p55">
                <a:extLst>
                  <a:ext uri="{FF2B5EF4-FFF2-40B4-BE49-F238E27FC236}">
                    <a16:creationId xmlns:a16="http://schemas.microsoft.com/office/drawing/2014/main" id="{4BFC9125-A939-49C8-9B0C-46BB13376E66}"/>
                  </a:ext>
                </a:extLst>
              </p:cNvPr>
              <p:cNvSpPr/>
              <p:nvPr/>
            </p:nvSpPr>
            <p:spPr>
              <a:xfrm>
                <a:off x="6840262" y="3099010"/>
                <a:ext cx="102999" cy="1062141"/>
              </a:xfrm>
              <a:custGeom>
                <a:avLst/>
                <a:gdLst/>
                <a:ahLst/>
                <a:cxnLst/>
                <a:rect l="l" t="t" r="r" b="b"/>
                <a:pathLst>
                  <a:path w="1916" h="19758" extrusionOk="0">
                    <a:moveTo>
                      <a:pt x="0" y="1"/>
                    </a:moveTo>
                    <a:lnTo>
                      <a:pt x="578" y="19758"/>
                    </a:lnTo>
                    <a:lnTo>
                      <a:pt x="1915" y="18694"/>
                    </a:lnTo>
                    <a:lnTo>
                      <a:pt x="1246" y="1"/>
                    </a:lnTo>
                    <a:close/>
                  </a:path>
                </a:pathLst>
              </a:custGeom>
              <a:solidFill>
                <a:srgbClr val="F7982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92" name="Google Shape;1315;p55">
                <a:extLst>
                  <a:ext uri="{FF2B5EF4-FFF2-40B4-BE49-F238E27FC236}">
                    <a16:creationId xmlns:a16="http://schemas.microsoft.com/office/drawing/2014/main" id="{F76B5D8B-19C0-4F1B-A3FF-A42524E282CA}"/>
                  </a:ext>
                </a:extLst>
              </p:cNvPr>
              <p:cNvSpPr/>
              <p:nvPr/>
            </p:nvSpPr>
            <p:spPr>
              <a:xfrm>
                <a:off x="7943227" y="3082668"/>
                <a:ext cx="130738" cy="1078483"/>
              </a:xfrm>
              <a:custGeom>
                <a:avLst/>
                <a:gdLst/>
                <a:ahLst/>
                <a:cxnLst/>
                <a:rect l="l" t="t" r="r" b="b"/>
                <a:pathLst>
                  <a:path w="2432" h="20062" extrusionOk="0">
                    <a:moveTo>
                      <a:pt x="0" y="1"/>
                    </a:moveTo>
                    <a:lnTo>
                      <a:pt x="547" y="20062"/>
                    </a:lnTo>
                    <a:lnTo>
                      <a:pt x="2432" y="20062"/>
                    </a:lnTo>
                    <a:lnTo>
                      <a:pt x="1885" y="30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AB21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93" name="Google Shape;1316;p55">
                <a:extLst>
                  <a:ext uri="{FF2B5EF4-FFF2-40B4-BE49-F238E27FC236}">
                    <a16:creationId xmlns:a16="http://schemas.microsoft.com/office/drawing/2014/main" id="{57090862-8B6E-4F9F-8475-840ECE420539}"/>
                  </a:ext>
                </a:extLst>
              </p:cNvPr>
              <p:cNvSpPr/>
              <p:nvPr/>
            </p:nvSpPr>
            <p:spPr>
              <a:xfrm>
                <a:off x="8044508" y="2991170"/>
                <a:ext cx="102999" cy="1169978"/>
              </a:xfrm>
              <a:custGeom>
                <a:avLst/>
                <a:gdLst/>
                <a:ahLst/>
                <a:cxnLst/>
                <a:rect l="l" t="t" r="r" b="b"/>
                <a:pathLst>
                  <a:path w="1916" h="21764" extrusionOk="0">
                    <a:moveTo>
                      <a:pt x="1338" y="0"/>
                    </a:moveTo>
                    <a:lnTo>
                      <a:pt x="1" y="2007"/>
                    </a:lnTo>
                    <a:lnTo>
                      <a:pt x="548" y="21764"/>
                    </a:lnTo>
                    <a:lnTo>
                      <a:pt x="1916" y="20700"/>
                    </a:lnTo>
                    <a:lnTo>
                      <a:pt x="1338" y="0"/>
                    </a:lnTo>
                    <a:close/>
                  </a:path>
                </a:pathLst>
              </a:custGeom>
              <a:solidFill>
                <a:srgbClr val="F7982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94" name="Google Shape;1317;p55">
                <a:extLst>
                  <a:ext uri="{FF2B5EF4-FFF2-40B4-BE49-F238E27FC236}">
                    <a16:creationId xmlns:a16="http://schemas.microsoft.com/office/drawing/2014/main" id="{500CF988-79E9-4E74-B49E-A98E25F4ADBD}"/>
                  </a:ext>
                </a:extLst>
              </p:cNvPr>
              <p:cNvSpPr/>
              <p:nvPr/>
            </p:nvSpPr>
            <p:spPr>
              <a:xfrm>
                <a:off x="6222576" y="3184002"/>
                <a:ext cx="1697769" cy="176486"/>
              </a:xfrm>
              <a:custGeom>
                <a:avLst/>
                <a:gdLst/>
                <a:ahLst/>
                <a:cxnLst/>
                <a:rect l="l" t="t" r="r" b="b"/>
                <a:pathLst>
                  <a:path w="31582" h="3283" extrusionOk="0">
                    <a:moveTo>
                      <a:pt x="1" y="0"/>
                    </a:moveTo>
                    <a:lnTo>
                      <a:pt x="1" y="3283"/>
                    </a:lnTo>
                    <a:lnTo>
                      <a:pt x="31582" y="3283"/>
                    </a:lnTo>
                    <a:lnTo>
                      <a:pt x="31278" y="0"/>
                    </a:lnTo>
                    <a:close/>
                  </a:path>
                </a:pathLst>
              </a:custGeom>
              <a:solidFill>
                <a:srgbClr val="F7982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95" name="Google Shape;1318;p55">
                <a:extLst>
                  <a:ext uri="{FF2B5EF4-FFF2-40B4-BE49-F238E27FC236}">
                    <a16:creationId xmlns:a16="http://schemas.microsoft.com/office/drawing/2014/main" id="{F028B000-EF8D-4782-9B50-2E649AD113F5}"/>
                  </a:ext>
                </a:extLst>
              </p:cNvPr>
              <p:cNvSpPr/>
              <p:nvPr/>
            </p:nvSpPr>
            <p:spPr>
              <a:xfrm>
                <a:off x="7903983" y="2798338"/>
                <a:ext cx="254972" cy="562142"/>
              </a:xfrm>
              <a:custGeom>
                <a:avLst/>
                <a:gdLst/>
                <a:ahLst/>
                <a:cxnLst/>
                <a:rect l="l" t="t" r="r" b="b"/>
                <a:pathLst>
                  <a:path w="4743" h="10457" extrusionOk="0">
                    <a:moveTo>
                      <a:pt x="4743" y="1"/>
                    </a:moveTo>
                    <a:lnTo>
                      <a:pt x="1" y="7174"/>
                    </a:lnTo>
                    <a:lnTo>
                      <a:pt x="305" y="10457"/>
                    </a:lnTo>
                    <a:lnTo>
                      <a:pt x="4743" y="2767"/>
                    </a:lnTo>
                    <a:lnTo>
                      <a:pt x="4743" y="1"/>
                    </a:lnTo>
                    <a:close/>
                  </a:path>
                </a:pathLst>
              </a:custGeom>
              <a:solidFill>
                <a:srgbClr val="F7982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96" name="Google Shape;1319;p55">
                <a:extLst>
                  <a:ext uri="{FF2B5EF4-FFF2-40B4-BE49-F238E27FC236}">
                    <a16:creationId xmlns:a16="http://schemas.microsoft.com/office/drawing/2014/main" id="{AEA3C752-679E-496D-8D94-768872C75F53}"/>
                  </a:ext>
                </a:extLst>
              </p:cNvPr>
              <p:cNvSpPr/>
              <p:nvPr/>
            </p:nvSpPr>
            <p:spPr>
              <a:xfrm>
                <a:off x="6289559" y="3360438"/>
                <a:ext cx="158585" cy="1062141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19758" extrusionOk="0">
                    <a:moveTo>
                      <a:pt x="1" y="1"/>
                    </a:moveTo>
                    <a:lnTo>
                      <a:pt x="1065" y="19758"/>
                    </a:lnTo>
                    <a:lnTo>
                      <a:pt x="2949" y="19758"/>
                    </a:lnTo>
                    <a:lnTo>
                      <a:pt x="2372" y="1"/>
                    </a:lnTo>
                    <a:close/>
                  </a:path>
                </a:pathLst>
              </a:custGeom>
              <a:solidFill>
                <a:srgbClr val="FAB21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97" name="Google Shape;1320;p55">
                <a:extLst>
                  <a:ext uri="{FF2B5EF4-FFF2-40B4-BE49-F238E27FC236}">
                    <a16:creationId xmlns:a16="http://schemas.microsoft.com/office/drawing/2014/main" id="{5CA16848-F5E7-4F7C-9E2A-D65760CD0934}"/>
                  </a:ext>
                </a:extLst>
              </p:cNvPr>
              <p:cNvSpPr/>
              <p:nvPr/>
            </p:nvSpPr>
            <p:spPr>
              <a:xfrm>
                <a:off x="6417021" y="3360438"/>
                <a:ext cx="102999" cy="1062141"/>
              </a:xfrm>
              <a:custGeom>
                <a:avLst/>
                <a:gdLst/>
                <a:ahLst/>
                <a:cxnLst/>
                <a:rect l="l" t="t" r="r" b="b"/>
                <a:pathLst>
                  <a:path w="1916" h="19758" extrusionOk="0">
                    <a:moveTo>
                      <a:pt x="1" y="1"/>
                    </a:moveTo>
                    <a:lnTo>
                      <a:pt x="578" y="19758"/>
                    </a:lnTo>
                    <a:lnTo>
                      <a:pt x="1916" y="18725"/>
                    </a:lnTo>
                    <a:lnTo>
                      <a:pt x="1247" y="1"/>
                    </a:lnTo>
                    <a:close/>
                  </a:path>
                </a:pathLst>
              </a:custGeom>
              <a:solidFill>
                <a:srgbClr val="F7982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98" name="Google Shape;1321;p55">
                <a:extLst>
                  <a:ext uri="{FF2B5EF4-FFF2-40B4-BE49-F238E27FC236}">
                    <a16:creationId xmlns:a16="http://schemas.microsoft.com/office/drawing/2014/main" id="{905CCDCE-C71B-4A76-9544-DEECE0A7F759}"/>
                  </a:ext>
                </a:extLst>
              </p:cNvPr>
              <p:cNvSpPr/>
              <p:nvPr/>
            </p:nvSpPr>
            <p:spPr>
              <a:xfrm>
                <a:off x="7673574" y="3360438"/>
                <a:ext cx="158585" cy="1062141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19758" extrusionOk="0">
                    <a:moveTo>
                      <a:pt x="1" y="1"/>
                    </a:moveTo>
                    <a:lnTo>
                      <a:pt x="1065" y="19758"/>
                    </a:lnTo>
                    <a:lnTo>
                      <a:pt x="2949" y="19758"/>
                    </a:lnTo>
                    <a:lnTo>
                      <a:pt x="2372" y="1"/>
                    </a:lnTo>
                    <a:close/>
                  </a:path>
                </a:pathLst>
              </a:custGeom>
              <a:solidFill>
                <a:srgbClr val="FAB21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99" name="Google Shape;1322;p55">
                <a:extLst>
                  <a:ext uri="{FF2B5EF4-FFF2-40B4-BE49-F238E27FC236}">
                    <a16:creationId xmlns:a16="http://schemas.microsoft.com/office/drawing/2014/main" id="{3771B4F8-F610-4E19-BFB3-91468C946221}"/>
                  </a:ext>
                </a:extLst>
              </p:cNvPr>
              <p:cNvSpPr/>
              <p:nvPr/>
            </p:nvSpPr>
            <p:spPr>
              <a:xfrm>
                <a:off x="7801035" y="3360438"/>
                <a:ext cx="102999" cy="1062141"/>
              </a:xfrm>
              <a:custGeom>
                <a:avLst/>
                <a:gdLst/>
                <a:ahLst/>
                <a:cxnLst/>
                <a:rect l="l" t="t" r="r" b="b"/>
                <a:pathLst>
                  <a:path w="1916" h="19758" extrusionOk="0">
                    <a:moveTo>
                      <a:pt x="1" y="1"/>
                    </a:moveTo>
                    <a:lnTo>
                      <a:pt x="578" y="19758"/>
                    </a:lnTo>
                    <a:lnTo>
                      <a:pt x="1916" y="18725"/>
                    </a:lnTo>
                    <a:lnTo>
                      <a:pt x="1247" y="1"/>
                    </a:lnTo>
                    <a:close/>
                  </a:path>
                </a:pathLst>
              </a:custGeom>
              <a:solidFill>
                <a:srgbClr val="F7982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00" name="Google Shape;1323;p55">
                <a:extLst>
                  <a:ext uri="{FF2B5EF4-FFF2-40B4-BE49-F238E27FC236}">
                    <a16:creationId xmlns:a16="http://schemas.microsoft.com/office/drawing/2014/main" id="{53E0C9FD-DC45-4CC9-811D-92E3E16F4E02}"/>
                  </a:ext>
                </a:extLst>
              </p:cNvPr>
              <p:cNvSpPr/>
              <p:nvPr/>
            </p:nvSpPr>
            <p:spPr>
              <a:xfrm>
                <a:off x="6093502" y="3012405"/>
                <a:ext cx="472260" cy="171648"/>
              </a:xfrm>
              <a:custGeom>
                <a:avLst/>
                <a:gdLst/>
                <a:ahLst/>
                <a:cxnLst/>
                <a:rect l="l" t="t" r="r" b="b"/>
                <a:pathLst>
                  <a:path w="8785" h="3193" extrusionOk="0">
                    <a:moveTo>
                      <a:pt x="0" y="1"/>
                    </a:moveTo>
                    <a:lnTo>
                      <a:pt x="578" y="3192"/>
                    </a:lnTo>
                    <a:lnTo>
                      <a:pt x="8785" y="3192"/>
                    </a:lnTo>
                    <a:cubicBezTo>
                      <a:pt x="8055" y="2341"/>
                      <a:pt x="7295" y="943"/>
                      <a:pt x="6596" y="1"/>
                    </a:cubicBezTo>
                    <a:close/>
                  </a:path>
                </a:pathLst>
              </a:custGeom>
              <a:solidFill>
                <a:srgbClr val="FAB21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01" name="Google Shape;1324;p55">
                <a:extLst>
                  <a:ext uri="{FF2B5EF4-FFF2-40B4-BE49-F238E27FC236}">
                    <a16:creationId xmlns:a16="http://schemas.microsoft.com/office/drawing/2014/main" id="{21985A99-AA37-4185-A066-735CA496FDE1}"/>
                  </a:ext>
                </a:extLst>
              </p:cNvPr>
              <p:cNvSpPr/>
              <p:nvPr/>
            </p:nvSpPr>
            <p:spPr>
              <a:xfrm>
                <a:off x="6448093" y="3012405"/>
                <a:ext cx="251693" cy="171648"/>
              </a:xfrm>
              <a:custGeom>
                <a:avLst/>
                <a:gdLst/>
                <a:ahLst/>
                <a:cxnLst/>
                <a:rect l="l" t="t" r="r" b="b"/>
                <a:pathLst>
                  <a:path w="4682" h="3193" extrusionOk="0">
                    <a:moveTo>
                      <a:pt x="0" y="1"/>
                    </a:moveTo>
                    <a:cubicBezTo>
                      <a:pt x="699" y="943"/>
                      <a:pt x="1459" y="2341"/>
                      <a:pt x="2189" y="3192"/>
                    </a:cubicBezTo>
                    <a:lnTo>
                      <a:pt x="4681" y="3192"/>
                    </a:lnTo>
                    <a:cubicBezTo>
                      <a:pt x="3982" y="2280"/>
                      <a:pt x="3070" y="912"/>
                      <a:pt x="2341" y="1"/>
                    </a:cubicBezTo>
                    <a:close/>
                  </a:path>
                </a:pathLst>
              </a:custGeom>
              <a:solidFill>
                <a:srgbClr val="FFBB4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02" name="Google Shape;1325;p55">
                <a:extLst>
                  <a:ext uri="{FF2B5EF4-FFF2-40B4-BE49-F238E27FC236}">
                    <a16:creationId xmlns:a16="http://schemas.microsoft.com/office/drawing/2014/main" id="{F924C848-91A0-46E9-860C-6FE3CA8ABFD2}"/>
                  </a:ext>
                </a:extLst>
              </p:cNvPr>
              <p:cNvSpPr/>
              <p:nvPr/>
            </p:nvSpPr>
            <p:spPr>
              <a:xfrm>
                <a:off x="6573888" y="3012405"/>
                <a:ext cx="277819" cy="171648"/>
              </a:xfrm>
              <a:custGeom>
                <a:avLst/>
                <a:gdLst/>
                <a:ahLst/>
                <a:cxnLst/>
                <a:rect l="l" t="t" r="r" b="b"/>
                <a:pathLst>
                  <a:path w="5168" h="3193" extrusionOk="0">
                    <a:moveTo>
                      <a:pt x="1" y="1"/>
                    </a:moveTo>
                    <a:cubicBezTo>
                      <a:pt x="730" y="912"/>
                      <a:pt x="1672" y="2280"/>
                      <a:pt x="2341" y="3192"/>
                    </a:cubicBezTo>
                    <a:lnTo>
                      <a:pt x="5168" y="3192"/>
                    </a:lnTo>
                    <a:cubicBezTo>
                      <a:pt x="4682" y="2250"/>
                      <a:pt x="3861" y="912"/>
                      <a:pt x="3375" y="1"/>
                    </a:cubicBezTo>
                    <a:close/>
                  </a:path>
                </a:pathLst>
              </a:custGeom>
              <a:solidFill>
                <a:srgbClr val="FAB21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03" name="Google Shape;1326;p55">
                <a:extLst>
                  <a:ext uri="{FF2B5EF4-FFF2-40B4-BE49-F238E27FC236}">
                    <a16:creationId xmlns:a16="http://schemas.microsoft.com/office/drawing/2014/main" id="{00BB2F5C-1298-475D-8EEE-69AD0A42FB5B}"/>
                  </a:ext>
                </a:extLst>
              </p:cNvPr>
              <p:cNvSpPr/>
              <p:nvPr/>
            </p:nvSpPr>
            <p:spPr>
              <a:xfrm>
                <a:off x="6990571" y="3012405"/>
                <a:ext cx="936348" cy="171648"/>
              </a:xfrm>
              <a:custGeom>
                <a:avLst/>
                <a:gdLst/>
                <a:ahLst/>
                <a:cxnLst/>
                <a:rect l="l" t="t" r="r" b="b"/>
                <a:pathLst>
                  <a:path w="17418" h="3193" extrusionOk="0">
                    <a:moveTo>
                      <a:pt x="1" y="1"/>
                    </a:moveTo>
                    <a:cubicBezTo>
                      <a:pt x="487" y="973"/>
                      <a:pt x="1308" y="2250"/>
                      <a:pt x="1885" y="3192"/>
                    </a:cubicBezTo>
                    <a:lnTo>
                      <a:pt x="16992" y="3192"/>
                    </a:lnTo>
                    <a:lnTo>
                      <a:pt x="17417" y="1"/>
                    </a:lnTo>
                    <a:close/>
                  </a:path>
                </a:pathLst>
              </a:custGeom>
              <a:solidFill>
                <a:srgbClr val="FAB21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04" name="Google Shape;1327;p55">
                <a:extLst>
                  <a:ext uri="{FF2B5EF4-FFF2-40B4-BE49-F238E27FC236}">
                    <a16:creationId xmlns:a16="http://schemas.microsoft.com/office/drawing/2014/main" id="{B2D131C0-FF72-4E85-93F0-5369608DEF10}"/>
                  </a:ext>
                </a:extLst>
              </p:cNvPr>
              <p:cNvSpPr/>
              <p:nvPr/>
            </p:nvSpPr>
            <p:spPr>
              <a:xfrm>
                <a:off x="6755270" y="3012405"/>
                <a:ext cx="336683" cy="171648"/>
              </a:xfrm>
              <a:custGeom>
                <a:avLst/>
                <a:gdLst/>
                <a:ahLst/>
                <a:cxnLst/>
                <a:rect l="l" t="t" r="r" b="b"/>
                <a:pathLst>
                  <a:path w="6263" h="3193" extrusionOk="0">
                    <a:moveTo>
                      <a:pt x="1" y="1"/>
                    </a:moveTo>
                    <a:cubicBezTo>
                      <a:pt x="487" y="912"/>
                      <a:pt x="1308" y="2250"/>
                      <a:pt x="1794" y="3192"/>
                    </a:cubicBezTo>
                    <a:lnTo>
                      <a:pt x="6262" y="3192"/>
                    </a:lnTo>
                    <a:cubicBezTo>
                      <a:pt x="5685" y="2250"/>
                      <a:pt x="4864" y="973"/>
                      <a:pt x="4378" y="1"/>
                    </a:cubicBezTo>
                    <a:close/>
                  </a:path>
                </a:pathLst>
              </a:custGeom>
              <a:solidFill>
                <a:srgbClr val="FFBB4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05" name="Google Shape;1328;p55">
                <a:extLst>
                  <a:ext uri="{FF2B5EF4-FFF2-40B4-BE49-F238E27FC236}">
                    <a16:creationId xmlns:a16="http://schemas.microsoft.com/office/drawing/2014/main" id="{EBC18422-6ED8-4094-AD76-97983A44E465}"/>
                  </a:ext>
                </a:extLst>
              </p:cNvPr>
              <p:cNvSpPr/>
              <p:nvPr/>
            </p:nvSpPr>
            <p:spPr>
              <a:xfrm>
                <a:off x="6098394" y="2563037"/>
                <a:ext cx="2099714" cy="449413"/>
              </a:xfrm>
              <a:custGeom>
                <a:avLst/>
                <a:gdLst/>
                <a:ahLst/>
                <a:cxnLst/>
                <a:rect l="l" t="t" r="r" b="b"/>
                <a:pathLst>
                  <a:path w="39059" h="8360" extrusionOk="0">
                    <a:moveTo>
                      <a:pt x="8511" y="1"/>
                    </a:moveTo>
                    <a:lnTo>
                      <a:pt x="1" y="8360"/>
                    </a:lnTo>
                    <a:lnTo>
                      <a:pt x="34105" y="8360"/>
                    </a:lnTo>
                    <a:lnTo>
                      <a:pt x="39059" y="639"/>
                    </a:lnTo>
                    <a:lnTo>
                      <a:pt x="8511" y="1"/>
                    </a:lnTo>
                    <a:close/>
                  </a:path>
                </a:pathLst>
              </a:custGeom>
              <a:solidFill>
                <a:srgbClr val="FFCB7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06" name="Google Shape;1329;p55">
                <a:extLst>
                  <a:ext uri="{FF2B5EF4-FFF2-40B4-BE49-F238E27FC236}">
                    <a16:creationId xmlns:a16="http://schemas.microsoft.com/office/drawing/2014/main" id="{E1DB016E-7A9C-4649-B68D-751D2DC5BE5E}"/>
                  </a:ext>
                </a:extLst>
              </p:cNvPr>
              <p:cNvSpPr/>
              <p:nvPr/>
            </p:nvSpPr>
            <p:spPr>
              <a:xfrm>
                <a:off x="6967724" y="2590830"/>
                <a:ext cx="643800" cy="364422"/>
              </a:xfrm>
              <a:custGeom>
                <a:avLst/>
                <a:gdLst/>
                <a:ahLst/>
                <a:cxnLst/>
                <a:rect l="l" t="t" r="r" b="b"/>
                <a:pathLst>
                  <a:path w="11976" h="6779" extrusionOk="0">
                    <a:moveTo>
                      <a:pt x="10851" y="578"/>
                    </a:moveTo>
                    <a:cubicBezTo>
                      <a:pt x="11034" y="578"/>
                      <a:pt x="11186" y="700"/>
                      <a:pt x="11186" y="852"/>
                    </a:cubicBezTo>
                    <a:cubicBezTo>
                      <a:pt x="11186" y="1004"/>
                      <a:pt x="11034" y="1125"/>
                      <a:pt x="10851" y="1125"/>
                    </a:cubicBezTo>
                    <a:cubicBezTo>
                      <a:pt x="10669" y="1125"/>
                      <a:pt x="10517" y="1004"/>
                      <a:pt x="10517" y="852"/>
                    </a:cubicBezTo>
                    <a:cubicBezTo>
                      <a:pt x="10517" y="700"/>
                      <a:pt x="10639" y="578"/>
                      <a:pt x="10851" y="578"/>
                    </a:cubicBezTo>
                    <a:close/>
                    <a:moveTo>
                      <a:pt x="10183" y="2827"/>
                    </a:moveTo>
                    <a:cubicBezTo>
                      <a:pt x="10365" y="2827"/>
                      <a:pt x="10517" y="2949"/>
                      <a:pt x="10517" y="3101"/>
                    </a:cubicBezTo>
                    <a:cubicBezTo>
                      <a:pt x="10517" y="3253"/>
                      <a:pt x="10365" y="3374"/>
                      <a:pt x="10183" y="3374"/>
                    </a:cubicBezTo>
                    <a:cubicBezTo>
                      <a:pt x="10000" y="3374"/>
                      <a:pt x="9848" y="3253"/>
                      <a:pt x="9848" y="3101"/>
                    </a:cubicBezTo>
                    <a:cubicBezTo>
                      <a:pt x="9848" y="2949"/>
                      <a:pt x="10000" y="2827"/>
                      <a:pt x="10183" y="2827"/>
                    </a:cubicBezTo>
                    <a:close/>
                    <a:moveTo>
                      <a:pt x="9180" y="5563"/>
                    </a:moveTo>
                    <a:cubicBezTo>
                      <a:pt x="9392" y="5563"/>
                      <a:pt x="9514" y="5684"/>
                      <a:pt x="9514" y="5836"/>
                    </a:cubicBezTo>
                    <a:cubicBezTo>
                      <a:pt x="9514" y="5988"/>
                      <a:pt x="9362" y="6110"/>
                      <a:pt x="9180" y="6110"/>
                    </a:cubicBezTo>
                    <a:cubicBezTo>
                      <a:pt x="8997" y="6110"/>
                      <a:pt x="8845" y="5988"/>
                      <a:pt x="8845" y="5836"/>
                    </a:cubicBezTo>
                    <a:cubicBezTo>
                      <a:pt x="8845" y="5684"/>
                      <a:pt x="8997" y="5563"/>
                      <a:pt x="9180" y="5563"/>
                    </a:cubicBezTo>
                    <a:close/>
                    <a:moveTo>
                      <a:pt x="3131" y="1"/>
                    </a:moveTo>
                    <a:lnTo>
                      <a:pt x="0" y="6779"/>
                    </a:lnTo>
                    <a:lnTo>
                      <a:pt x="9848" y="6779"/>
                    </a:lnTo>
                    <a:lnTo>
                      <a:pt x="11976" y="1"/>
                    </a:ln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07" name="Google Shape;1330;p55">
                <a:extLst>
                  <a:ext uri="{FF2B5EF4-FFF2-40B4-BE49-F238E27FC236}">
                    <a16:creationId xmlns:a16="http://schemas.microsoft.com/office/drawing/2014/main" id="{390835EA-6073-4747-A699-ABC51A16C080}"/>
                  </a:ext>
                </a:extLst>
              </p:cNvPr>
              <p:cNvSpPr/>
              <p:nvPr/>
            </p:nvSpPr>
            <p:spPr>
              <a:xfrm>
                <a:off x="7401394" y="2602603"/>
                <a:ext cx="111439" cy="332759"/>
              </a:xfrm>
              <a:custGeom>
                <a:avLst/>
                <a:gdLst/>
                <a:ahLst/>
                <a:cxnLst/>
                <a:rect l="l" t="t" r="r" b="b"/>
                <a:pathLst>
                  <a:path w="2073" h="6190" extrusionOk="0">
                    <a:moveTo>
                      <a:pt x="1983" y="0"/>
                    </a:moveTo>
                    <a:cubicBezTo>
                      <a:pt x="1950" y="0"/>
                      <a:pt x="1916" y="17"/>
                      <a:pt x="1903" y="55"/>
                    </a:cubicBezTo>
                    <a:cubicBezTo>
                      <a:pt x="1143" y="2000"/>
                      <a:pt x="535" y="4098"/>
                      <a:pt x="18" y="6104"/>
                    </a:cubicBezTo>
                    <a:cubicBezTo>
                      <a:pt x="1" y="6157"/>
                      <a:pt x="34" y="6189"/>
                      <a:pt x="72" y="6189"/>
                    </a:cubicBezTo>
                    <a:cubicBezTo>
                      <a:pt x="98" y="6189"/>
                      <a:pt x="127" y="6172"/>
                      <a:pt x="140" y="6134"/>
                    </a:cubicBezTo>
                    <a:cubicBezTo>
                      <a:pt x="900" y="4219"/>
                      <a:pt x="1568" y="2122"/>
                      <a:pt x="2055" y="85"/>
                    </a:cubicBezTo>
                    <a:cubicBezTo>
                      <a:pt x="2072" y="32"/>
                      <a:pt x="2029" y="0"/>
                      <a:pt x="1983" y="0"/>
                    </a:cubicBez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08" name="Google Shape;1331;p55">
                <a:extLst>
                  <a:ext uri="{FF2B5EF4-FFF2-40B4-BE49-F238E27FC236}">
                    <a16:creationId xmlns:a16="http://schemas.microsoft.com/office/drawing/2014/main" id="{D69265D3-0F64-4DA5-8558-B0B847B0CA77}"/>
                  </a:ext>
                </a:extLst>
              </p:cNvPr>
              <p:cNvSpPr/>
              <p:nvPr/>
            </p:nvSpPr>
            <p:spPr>
              <a:xfrm>
                <a:off x="7033040" y="2843818"/>
                <a:ext cx="444521" cy="19514"/>
              </a:xfrm>
              <a:custGeom>
                <a:avLst/>
                <a:gdLst/>
                <a:ahLst/>
                <a:cxnLst/>
                <a:rect l="l" t="t" r="r" b="b"/>
                <a:pathLst>
                  <a:path w="8269" h="363" extrusionOk="0">
                    <a:moveTo>
                      <a:pt x="5181" y="0"/>
                    </a:moveTo>
                    <a:cubicBezTo>
                      <a:pt x="3355" y="0"/>
                      <a:pt x="1369" y="52"/>
                      <a:pt x="92" y="127"/>
                    </a:cubicBezTo>
                    <a:cubicBezTo>
                      <a:pt x="1" y="127"/>
                      <a:pt x="1" y="249"/>
                      <a:pt x="92" y="249"/>
                    </a:cubicBezTo>
                    <a:cubicBezTo>
                      <a:pt x="1126" y="325"/>
                      <a:pt x="2630" y="363"/>
                      <a:pt x="4135" y="363"/>
                    </a:cubicBezTo>
                    <a:cubicBezTo>
                      <a:pt x="5639" y="363"/>
                      <a:pt x="7144" y="325"/>
                      <a:pt x="8177" y="249"/>
                    </a:cubicBezTo>
                    <a:cubicBezTo>
                      <a:pt x="8269" y="219"/>
                      <a:pt x="8269" y="97"/>
                      <a:pt x="8177" y="67"/>
                    </a:cubicBezTo>
                    <a:cubicBezTo>
                      <a:pt x="7376" y="20"/>
                      <a:pt x="6309" y="0"/>
                      <a:pt x="5181" y="0"/>
                    </a:cubicBezTo>
                    <a:close/>
                  </a:path>
                </a:pathLst>
              </a:custGeom>
              <a:solidFill>
                <a:srgbClr val="7ACFE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09" name="Google Shape;1332;p55">
                <a:extLst>
                  <a:ext uri="{FF2B5EF4-FFF2-40B4-BE49-F238E27FC236}">
                    <a16:creationId xmlns:a16="http://schemas.microsoft.com/office/drawing/2014/main" id="{5DB521BA-28E4-41CB-9DDD-DFCE7D1EAAE4}"/>
                  </a:ext>
                </a:extLst>
              </p:cNvPr>
              <p:cNvSpPr/>
              <p:nvPr/>
            </p:nvSpPr>
            <p:spPr>
              <a:xfrm>
                <a:off x="7047770" y="2781620"/>
                <a:ext cx="446133" cy="18224"/>
              </a:xfrm>
              <a:custGeom>
                <a:avLst/>
                <a:gdLst/>
                <a:ahLst/>
                <a:cxnLst/>
                <a:rect l="l" t="t" r="r" b="b"/>
                <a:pathLst>
                  <a:path w="8299" h="339" extrusionOk="0">
                    <a:moveTo>
                      <a:pt x="5020" y="1"/>
                    </a:moveTo>
                    <a:cubicBezTo>
                      <a:pt x="3239" y="1"/>
                      <a:pt x="1332" y="44"/>
                      <a:pt x="92" y="99"/>
                    </a:cubicBezTo>
                    <a:cubicBezTo>
                      <a:pt x="0" y="99"/>
                      <a:pt x="0" y="251"/>
                      <a:pt x="92" y="251"/>
                    </a:cubicBezTo>
                    <a:cubicBezTo>
                      <a:pt x="1067" y="308"/>
                      <a:pt x="2463" y="339"/>
                      <a:pt x="3883" y="339"/>
                    </a:cubicBezTo>
                    <a:cubicBezTo>
                      <a:pt x="5470" y="339"/>
                      <a:pt x="7086" y="301"/>
                      <a:pt x="8177" y="221"/>
                    </a:cubicBezTo>
                    <a:cubicBezTo>
                      <a:pt x="8298" y="221"/>
                      <a:pt x="8268" y="69"/>
                      <a:pt x="8177" y="69"/>
                    </a:cubicBezTo>
                    <a:cubicBezTo>
                      <a:pt x="7338" y="20"/>
                      <a:pt x="6207" y="1"/>
                      <a:pt x="5020" y="1"/>
                    </a:cubicBezTo>
                    <a:close/>
                  </a:path>
                </a:pathLst>
              </a:custGeom>
              <a:solidFill>
                <a:srgbClr val="7ACFE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10" name="Google Shape;1333;p55">
                <a:extLst>
                  <a:ext uri="{FF2B5EF4-FFF2-40B4-BE49-F238E27FC236}">
                    <a16:creationId xmlns:a16="http://schemas.microsoft.com/office/drawing/2014/main" id="{A620E16C-D2C5-47CD-964A-FBC35FC2F9E2}"/>
                  </a:ext>
                </a:extLst>
              </p:cNvPr>
              <p:cNvSpPr/>
              <p:nvPr/>
            </p:nvSpPr>
            <p:spPr>
              <a:xfrm>
                <a:off x="7090240" y="2729420"/>
                <a:ext cx="415115" cy="17579"/>
              </a:xfrm>
              <a:custGeom>
                <a:avLst/>
                <a:gdLst/>
                <a:ahLst/>
                <a:cxnLst/>
                <a:rect l="l" t="t" r="r" b="b"/>
                <a:pathLst>
                  <a:path w="7722" h="327" extrusionOk="0">
                    <a:moveTo>
                      <a:pt x="4830" y="1"/>
                    </a:moveTo>
                    <a:cubicBezTo>
                      <a:pt x="3132" y="1"/>
                      <a:pt x="1275" y="53"/>
                      <a:pt x="92" y="128"/>
                    </a:cubicBezTo>
                    <a:cubicBezTo>
                      <a:pt x="1" y="128"/>
                      <a:pt x="1" y="249"/>
                      <a:pt x="92" y="249"/>
                    </a:cubicBezTo>
                    <a:cubicBezTo>
                      <a:pt x="932" y="303"/>
                      <a:pt x="2110" y="327"/>
                      <a:pt x="3330" y="327"/>
                    </a:cubicBezTo>
                    <a:cubicBezTo>
                      <a:pt x="4893" y="327"/>
                      <a:pt x="6524" y="287"/>
                      <a:pt x="7600" y="219"/>
                    </a:cubicBezTo>
                    <a:cubicBezTo>
                      <a:pt x="7721" y="189"/>
                      <a:pt x="7691" y="67"/>
                      <a:pt x="7600" y="67"/>
                    </a:cubicBezTo>
                    <a:cubicBezTo>
                      <a:pt x="6868" y="20"/>
                      <a:pt x="5880" y="1"/>
                      <a:pt x="4830" y="1"/>
                    </a:cubicBezTo>
                    <a:close/>
                  </a:path>
                </a:pathLst>
              </a:custGeom>
              <a:solidFill>
                <a:srgbClr val="7ACFE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11" name="Google Shape;1334;p55">
                <a:extLst>
                  <a:ext uri="{FF2B5EF4-FFF2-40B4-BE49-F238E27FC236}">
                    <a16:creationId xmlns:a16="http://schemas.microsoft.com/office/drawing/2014/main" id="{D3767E9E-7988-4CD9-8D06-C1E8249ECE49}"/>
                  </a:ext>
                </a:extLst>
              </p:cNvPr>
              <p:cNvSpPr/>
              <p:nvPr/>
            </p:nvSpPr>
            <p:spPr>
              <a:xfrm>
                <a:off x="7098411" y="2679209"/>
                <a:ext cx="415115" cy="17686"/>
              </a:xfrm>
              <a:custGeom>
                <a:avLst/>
                <a:gdLst/>
                <a:ahLst/>
                <a:cxnLst/>
                <a:rect l="l" t="t" r="r" b="b"/>
                <a:pathLst>
                  <a:path w="7722" h="329" extrusionOk="0">
                    <a:moveTo>
                      <a:pt x="5146" y="0"/>
                    </a:moveTo>
                    <a:cubicBezTo>
                      <a:pt x="3368" y="0"/>
                      <a:pt x="1365" y="60"/>
                      <a:pt x="92" y="119"/>
                    </a:cubicBezTo>
                    <a:cubicBezTo>
                      <a:pt x="1" y="119"/>
                      <a:pt x="1" y="241"/>
                      <a:pt x="92" y="241"/>
                    </a:cubicBezTo>
                    <a:cubicBezTo>
                      <a:pt x="1010" y="298"/>
                      <a:pt x="2308" y="329"/>
                      <a:pt x="3627" y="329"/>
                    </a:cubicBezTo>
                    <a:cubicBezTo>
                      <a:pt x="5102" y="329"/>
                      <a:pt x="6603" y="291"/>
                      <a:pt x="7630" y="211"/>
                    </a:cubicBezTo>
                    <a:cubicBezTo>
                      <a:pt x="7721" y="211"/>
                      <a:pt x="7721" y="59"/>
                      <a:pt x="7630" y="59"/>
                    </a:cubicBezTo>
                    <a:cubicBezTo>
                      <a:pt x="6958" y="17"/>
                      <a:pt x="6083" y="0"/>
                      <a:pt x="5146" y="0"/>
                    </a:cubicBezTo>
                    <a:close/>
                  </a:path>
                </a:pathLst>
              </a:custGeom>
              <a:solidFill>
                <a:srgbClr val="7ACFE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12" name="Google Shape;1335;p55">
                <a:extLst>
                  <a:ext uri="{FF2B5EF4-FFF2-40B4-BE49-F238E27FC236}">
                    <a16:creationId xmlns:a16="http://schemas.microsoft.com/office/drawing/2014/main" id="{EA0103FC-63E4-43FB-A250-10596B4657EA}"/>
                  </a:ext>
                </a:extLst>
              </p:cNvPr>
              <p:cNvSpPr/>
              <p:nvPr/>
            </p:nvSpPr>
            <p:spPr>
              <a:xfrm>
                <a:off x="7114753" y="2628139"/>
                <a:ext cx="415115" cy="17579"/>
              </a:xfrm>
              <a:custGeom>
                <a:avLst/>
                <a:gdLst/>
                <a:ahLst/>
                <a:cxnLst/>
                <a:rect l="l" t="t" r="r" b="b"/>
                <a:pathLst>
                  <a:path w="7722" h="327" extrusionOk="0">
                    <a:moveTo>
                      <a:pt x="4830" y="0"/>
                    </a:moveTo>
                    <a:cubicBezTo>
                      <a:pt x="3132" y="0"/>
                      <a:pt x="1275" y="52"/>
                      <a:pt x="92" y="127"/>
                    </a:cubicBezTo>
                    <a:cubicBezTo>
                      <a:pt x="1" y="127"/>
                      <a:pt x="1" y="249"/>
                      <a:pt x="92" y="249"/>
                    </a:cubicBezTo>
                    <a:cubicBezTo>
                      <a:pt x="931" y="302"/>
                      <a:pt x="2110" y="326"/>
                      <a:pt x="3330" y="326"/>
                    </a:cubicBezTo>
                    <a:cubicBezTo>
                      <a:pt x="4893" y="326"/>
                      <a:pt x="6524" y="287"/>
                      <a:pt x="7600" y="218"/>
                    </a:cubicBezTo>
                    <a:cubicBezTo>
                      <a:pt x="7721" y="188"/>
                      <a:pt x="7691" y="66"/>
                      <a:pt x="7600" y="66"/>
                    </a:cubicBezTo>
                    <a:cubicBezTo>
                      <a:pt x="6868" y="20"/>
                      <a:pt x="5880" y="0"/>
                      <a:pt x="4830" y="0"/>
                    </a:cubicBezTo>
                    <a:close/>
                  </a:path>
                </a:pathLst>
              </a:custGeom>
              <a:solidFill>
                <a:srgbClr val="7ACFE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13" name="Google Shape;1336;p55">
                <a:extLst>
                  <a:ext uri="{FF2B5EF4-FFF2-40B4-BE49-F238E27FC236}">
                    <a16:creationId xmlns:a16="http://schemas.microsoft.com/office/drawing/2014/main" id="{D67B2983-5FBF-49AE-985A-9A55F2AD4A4F}"/>
                  </a:ext>
                </a:extLst>
              </p:cNvPr>
              <p:cNvSpPr/>
              <p:nvPr/>
            </p:nvSpPr>
            <p:spPr>
              <a:xfrm>
                <a:off x="6162098" y="2700337"/>
                <a:ext cx="822974" cy="310503"/>
              </a:xfrm>
              <a:custGeom>
                <a:avLst/>
                <a:gdLst/>
                <a:ahLst/>
                <a:cxnLst/>
                <a:rect l="l" t="t" r="r" b="b"/>
                <a:pathLst>
                  <a:path w="15309" h="5776" extrusionOk="0">
                    <a:moveTo>
                      <a:pt x="4864" y="0"/>
                    </a:moveTo>
                    <a:cubicBezTo>
                      <a:pt x="4104" y="1672"/>
                      <a:pt x="1" y="4377"/>
                      <a:pt x="1" y="4377"/>
                    </a:cubicBezTo>
                    <a:lnTo>
                      <a:pt x="9576" y="5775"/>
                    </a:lnTo>
                    <a:cubicBezTo>
                      <a:pt x="10062" y="5410"/>
                      <a:pt x="14257" y="3647"/>
                      <a:pt x="14895" y="2219"/>
                    </a:cubicBezTo>
                    <a:cubicBezTo>
                      <a:pt x="15309" y="1273"/>
                      <a:pt x="14265" y="1106"/>
                      <a:pt x="13480" y="1106"/>
                    </a:cubicBezTo>
                    <a:cubicBezTo>
                      <a:pt x="13055" y="1106"/>
                      <a:pt x="12706" y="1155"/>
                      <a:pt x="12706" y="1155"/>
                    </a:cubicBezTo>
                    <a:lnTo>
                      <a:pt x="4864" y="0"/>
                    </a:lnTo>
                    <a:close/>
                  </a:path>
                </a:pathLst>
              </a:custGeom>
              <a:solidFill>
                <a:srgbClr val="3B328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14" name="Google Shape;1337;p55">
                <a:extLst>
                  <a:ext uri="{FF2B5EF4-FFF2-40B4-BE49-F238E27FC236}">
                    <a16:creationId xmlns:a16="http://schemas.microsoft.com/office/drawing/2014/main" id="{CD256343-B312-48C1-BD4C-0B5DFE67FCF3}"/>
                  </a:ext>
                </a:extLst>
              </p:cNvPr>
              <p:cNvSpPr/>
              <p:nvPr/>
            </p:nvSpPr>
            <p:spPr>
              <a:xfrm>
                <a:off x="6209513" y="2698670"/>
                <a:ext cx="743520" cy="272927"/>
              </a:xfrm>
              <a:custGeom>
                <a:avLst/>
                <a:gdLst/>
                <a:ahLst/>
                <a:cxnLst/>
                <a:rect l="l" t="t" r="r" b="b"/>
                <a:pathLst>
                  <a:path w="13831" h="5077" extrusionOk="0">
                    <a:moveTo>
                      <a:pt x="3982" y="1"/>
                    </a:moveTo>
                    <a:lnTo>
                      <a:pt x="0" y="3709"/>
                    </a:lnTo>
                    <a:lnTo>
                      <a:pt x="9271" y="5077"/>
                    </a:lnTo>
                    <a:cubicBezTo>
                      <a:pt x="11490" y="4560"/>
                      <a:pt x="13830" y="2189"/>
                      <a:pt x="13830" y="2189"/>
                    </a:cubicBezTo>
                    <a:lnTo>
                      <a:pt x="11824" y="1642"/>
                    </a:lnTo>
                    <a:lnTo>
                      <a:pt x="3982" y="1"/>
                    </a:ln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15" name="Google Shape;1338;p55">
                <a:extLst>
                  <a:ext uri="{FF2B5EF4-FFF2-40B4-BE49-F238E27FC236}">
                    <a16:creationId xmlns:a16="http://schemas.microsoft.com/office/drawing/2014/main" id="{E72EF42A-6520-441B-9124-0A09A0F2CBB0}"/>
                  </a:ext>
                </a:extLst>
              </p:cNvPr>
              <p:cNvSpPr/>
              <p:nvPr/>
            </p:nvSpPr>
            <p:spPr>
              <a:xfrm>
                <a:off x="6201342" y="2672543"/>
                <a:ext cx="743520" cy="272927"/>
              </a:xfrm>
              <a:custGeom>
                <a:avLst/>
                <a:gdLst/>
                <a:ahLst/>
                <a:cxnLst/>
                <a:rect l="l" t="t" r="r" b="b"/>
                <a:pathLst>
                  <a:path w="13831" h="5077" extrusionOk="0">
                    <a:moveTo>
                      <a:pt x="4013" y="0"/>
                    </a:moveTo>
                    <a:lnTo>
                      <a:pt x="0" y="3678"/>
                    </a:lnTo>
                    <a:lnTo>
                      <a:pt x="9271" y="5076"/>
                    </a:lnTo>
                    <a:cubicBezTo>
                      <a:pt x="11490" y="4560"/>
                      <a:pt x="13831" y="2158"/>
                      <a:pt x="13831" y="2158"/>
                    </a:cubicBezTo>
                    <a:lnTo>
                      <a:pt x="11824" y="1642"/>
                    </a:lnTo>
                    <a:lnTo>
                      <a:pt x="4013" y="0"/>
                    </a:ln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16" name="Google Shape;1339;p55">
                <a:extLst>
                  <a:ext uri="{FF2B5EF4-FFF2-40B4-BE49-F238E27FC236}">
                    <a16:creationId xmlns:a16="http://schemas.microsoft.com/office/drawing/2014/main" id="{820EE2BB-E76C-4E48-A94D-C30202619AAD}"/>
                  </a:ext>
                </a:extLst>
              </p:cNvPr>
              <p:cNvSpPr/>
              <p:nvPr/>
            </p:nvSpPr>
            <p:spPr>
              <a:xfrm>
                <a:off x="6165377" y="2651094"/>
                <a:ext cx="803997" cy="273142"/>
              </a:xfrm>
              <a:custGeom>
                <a:avLst/>
                <a:gdLst/>
                <a:ahLst/>
                <a:cxnLst/>
                <a:rect l="l" t="t" r="r" b="b"/>
                <a:pathLst>
                  <a:path w="14956" h="5081" extrusionOk="0">
                    <a:moveTo>
                      <a:pt x="6080" y="1"/>
                    </a:moveTo>
                    <a:cubicBezTo>
                      <a:pt x="5717" y="1"/>
                      <a:pt x="5440" y="29"/>
                      <a:pt x="5290" y="95"/>
                    </a:cubicBezTo>
                    <a:cubicBezTo>
                      <a:pt x="4135" y="582"/>
                      <a:pt x="1" y="3652"/>
                      <a:pt x="1" y="3652"/>
                    </a:cubicBezTo>
                    <a:lnTo>
                      <a:pt x="9697" y="5080"/>
                    </a:lnTo>
                    <a:cubicBezTo>
                      <a:pt x="10123" y="4807"/>
                      <a:pt x="14074" y="3013"/>
                      <a:pt x="14500" y="2041"/>
                    </a:cubicBezTo>
                    <a:cubicBezTo>
                      <a:pt x="14955" y="1098"/>
                      <a:pt x="13314" y="977"/>
                      <a:pt x="13314" y="977"/>
                    </a:cubicBezTo>
                    <a:cubicBezTo>
                      <a:pt x="13314" y="977"/>
                      <a:pt x="8211" y="1"/>
                      <a:pt x="6080" y="1"/>
                    </a:cubicBezTo>
                    <a:close/>
                  </a:path>
                </a:pathLst>
              </a:custGeom>
              <a:solidFill>
                <a:srgbClr val="635BA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17" name="Google Shape;1340;p55">
                <a:extLst>
                  <a:ext uri="{FF2B5EF4-FFF2-40B4-BE49-F238E27FC236}">
                    <a16:creationId xmlns:a16="http://schemas.microsoft.com/office/drawing/2014/main" id="{E19082C9-F87A-471B-A09D-D0D8DA58BE63}"/>
                  </a:ext>
                </a:extLst>
              </p:cNvPr>
              <p:cNvSpPr/>
              <p:nvPr/>
            </p:nvSpPr>
            <p:spPr>
              <a:xfrm>
                <a:off x="6135971" y="2847366"/>
                <a:ext cx="576872" cy="163477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3041" extrusionOk="0">
                    <a:moveTo>
                      <a:pt x="548" y="1"/>
                    </a:moveTo>
                    <a:cubicBezTo>
                      <a:pt x="1" y="1308"/>
                      <a:pt x="487" y="1642"/>
                      <a:pt x="487" y="1642"/>
                    </a:cubicBezTo>
                    <a:lnTo>
                      <a:pt x="10062" y="3040"/>
                    </a:lnTo>
                    <a:cubicBezTo>
                      <a:pt x="10730" y="2584"/>
                      <a:pt x="10244" y="1429"/>
                      <a:pt x="10244" y="1429"/>
                    </a:cubicBezTo>
                    <a:lnTo>
                      <a:pt x="548" y="1"/>
                    </a:lnTo>
                    <a:close/>
                  </a:path>
                </a:pathLst>
              </a:custGeom>
              <a:solidFill>
                <a:srgbClr val="3B328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18" name="Google Shape;1341;p55">
                <a:extLst>
                  <a:ext uri="{FF2B5EF4-FFF2-40B4-BE49-F238E27FC236}">
                    <a16:creationId xmlns:a16="http://schemas.microsoft.com/office/drawing/2014/main" id="{D06E0BDE-C32C-4936-AE61-AEB3BD0A656A}"/>
                  </a:ext>
                </a:extLst>
              </p:cNvPr>
              <p:cNvSpPr/>
              <p:nvPr/>
            </p:nvSpPr>
            <p:spPr>
              <a:xfrm>
                <a:off x="6577168" y="2644750"/>
                <a:ext cx="305611" cy="382431"/>
              </a:xfrm>
              <a:custGeom>
                <a:avLst/>
                <a:gdLst/>
                <a:ahLst/>
                <a:cxnLst/>
                <a:rect l="l" t="t" r="r" b="b"/>
                <a:pathLst>
                  <a:path w="5685" h="7114" extrusionOk="0">
                    <a:moveTo>
                      <a:pt x="1429" y="1"/>
                    </a:moveTo>
                    <a:lnTo>
                      <a:pt x="0" y="730"/>
                    </a:lnTo>
                    <a:lnTo>
                      <a:pt x="4256" y="7113"/>
                    </a:lnTo>
                    <a:lnTo>
                      <a:pt x="5684" y="6384"/>
                    </a:lnTo>
                    <a:lnTo>
                      <a:pt x="5654" y="6353"/>
                    </a:lnTo>
                    <a:lnTo>
                      <a:pt x="5472" y="6444"/>
                    </a:lnTo>
                    <a:cubicBezTo>
                      <a:pt x="5472" y="6444"/>
                      <a:pt x="5441" y="6444"/>
                      <a:pt x="5441" y="6414"/>
                    </a:cubicBezTo>
                    <a:lnTo>
                      <a:pt x="5654" y="6323"/>
                    </a:lnTo>
                    <a:lnTo>
                      <a:pt x="5563" y="6201"/>
                    </a:lnTo>
                    <a:lnTo>
                      <a:pt x="5381" y="6292"/>
                    </a:lnTo>
                    <a:lnTo>
                      <a:pt x="5350" y="6292"/>
                    </a:lnTo>
                    <a:cubicBezTo>
                      <a:pt x="5350" y="6262"/>
                      <a:pt x="5350" y="6262"/>
                      <a:pt x="5350" y="6262"/>
                    </a:cubicBezTo>
                    <a:lnTo>
                      <a:pt x="5532" y="6171"/>
                    </a:lnTo>
                    <a:lnTo>
                      <a:pt x="5472" y="6049"/>
                    </a:lnTo>
                    <a:lnTo>
                      <a:pt x="5289" y="6140"/>
                    </a:lnTo>
                    <a:lnTo>
                      <a:pt x="5259" y="6140"/>
                    </a:lnTo>
                    <a:cubicBezTo>
                      <a:pt x="5229" y="6110"/>
                      <a:pt x="5259" y="6110"/>
                      <a:pt x="5259" y="6110"/>
                    </a:cubicBezTo>
                    <a:lnTo>
                      <a:pt x="5441" y="6019"/>
                    </a:lnTo>
                    <a:lnTo>
                      <a:pt x="5381" y="5928"/>
                    </a:lnTo>
                    <a:lnTo>
                      <a:pt x="5107" y="6049"/>
                    </a:lnTo>
                    <a:cubicBezTo>
                      <a:pt x="5077" y="6049"/>
                      <a:pt x="5046" y="6049"/>
                      <a:pt x="5016" y="6019"/>
                    </a:cubicBezTo>
                    <a:cubicBezTo>
                      <a:pt x="5016" y="6019"/>
                      <a:pt x="5016" y="5989"/>
                      <a:pt x="5046" y="5958"/>
                    </a:cubicBezTo>
                    <a:lnTo>
                      <a:pt x="5320" y="5837"/>
                    </a:lnTo>
                    <a:lnTo>
                      <a:pt x="5259" y="5715"/>
                    </a:lnTo>
                    <a:lnTo>
                      <a:pt x="5046" y="5806"/>
                    </a:lnTo>
                    <a:lnTo>
                      <a:pt x="5016" y="5806"/>
                    </a:lnTo>
                    <a:cubicBezTo>
                      <a:pt x="5016" y="5776"/>
                      <a:pt x="5016" y="5776"/>
                      <a:pt x="5046" y="5776"/>
                    </a:cubicBezTo>
                    <a:lnTo>
                      <a:pt x="5229" y="5685"/>
                    </a:lnTo>
                    <a:lnTo>
                      <a:pt x="5168" y="5593"/>
                    </a:lnTo>
                    <a:lnTo>
                      <a:pt x="4985" y="5685"/>
                    </a:lnTo>
                    <a:cubicBezTo>
                      <a:pt x="4955" y="5685"/>
                      <a:pt x="4955" y="5685"/>
                      <a:pt x="4955" y="5654"/>
                    </a:cubicBezTo>
                    <a:lnTo>
                      <a:pt x="5137" y="5563"/>
                    </a:lnTo>
                    <a:lnTo>
                      <a:pt x="5077" y="5441"/>
                    </a:lnTo>
                    <a:lnTo>
                      <a:pt x="4894" y="5533"/>
                    </a:lnTo>
                    <a:lnTo>
                      <a:pt x="4864" y="5533"/>
                    </a:lnTo>
                    <a:cubicBezTo>
                      <a:pt x="4833" y="5533"/>
                      <a:pt x="4833" y="5502"/>
                      <a:pt x="4864" y="5502"/>
                    </a:cubicBezTo>
                    <a:lnTo>
                      <a:pt x="5046" y="5411"/>
                    </a:lnTo>
                    <a:lnTo>
                      <a:pt x="4955" y="5289"/>
                    </a:lnTo>
                    <a:lnTo>
                      <a:pt x="4773" y="5381"/>
                    </a:lnTo>
                    <a:lnTo>
                      <a:pt x="4742" y="5381"/>
                    </a:lnTo>
                    <a:cubicBezTo>
                      <a:pt x="4742" y="5381"/>
                      <a:pt x="4742" y="5350"/>
                      <a:pt x="4773" y="5350"/>
                    </a:cubicBezTo>
                    <a:lnTo>
                      <a:pt x="4955" y="5259"/>
                    </a:lnTo>
                    <a:lnTo>
                      <a:pt x="4864" y="5168"/>
                    </a:lnTo>
                    <a:lnTo>
                      <a:pt x="4681" y="5229"/>
                    </a:lnTo>
                    <a:cubicBezTo>
                      <a:pt x="4681" y="5239"/>
                      <a:pt x="4678" y="5242"/>
                      <a:pt x="4674" y="5242"/>
                    </a:cubicBezTo>
                    <a:cubicBezTo>
                      <a:pt x="4665" y="5242"/>
                      <a:pt x="4651" y="5229"/>
                      <a:pt x="4651" y="5229"/>
                    </a:cubicBezTo>
                    <a:cubicBezTo>
                      <a:pt x="4651" y="5229"/>
                      <a:pt x="4651" y="5198"/>
                      <a:pt x="4651" y="5198"/>
                    </a:cubicBezTo>
                    <a:lnTo>
                      <a:pt x="4833" y="5137"/>
                    </a:lnTo>
                    <a:lnTo>
                      <a:pt x="4773" y="5016"/>
                    </a:lnTo>
                    <a:lnTo>
                      <a:pt x="4499" y="5137"/>
                    </a:lnTo>
                    <a:cubicBezTo>
                      <a:pt x="4484" y="5153"/>
                      <a:pt x="4469" y="5160"/>
                      <a:pt x="4453" y="5160"/>
                    </a:cubicBezTo>
                    <a:cubicBezTo>
                      <a:pt x="4438" y="5160"/>
                      <a:pt x="4423" y="5153"/>
                      <a:pt x="4408" y="5137"/>
                    </a:cubicBezTo>
                    <a:cubicBezTo>
                      <a:pt x="4408" y="5107"/>
                      <a:pt x="4408" y="5077"/>
                      <a:pt x="4438" y="5077"/>
                    </a:cubicBezTo>
                    <a:lnTo>
                      <a:pt x="4712" y="4955"/>
                    </a:lnTo>
                    <a:lnTo>
                      <a:pt x="4651" y="4833"/>
                    </a:lnTo>
                    <a:lnTo>
                      <a:pt x="4469" y="4925"/>
                    </a:lnTo>
                    <a:cubicBezTo>
                      <a:pt x="4438" y="4925"/>
                      <a:pt x="4438" y="4925"/>
                      <a:pt x="4438" y="4894"/>
                    </a:cubicBezTo>
                    <a:lnTo>
                      <a:pt x="4621" y="4803"/>
                    </a:lnTo>
                    <a:lnTo>
                      <a:pt x="4560" y="4712"/>
                    </a:lnTo>
                    <a:lnTo>
                      <a:pt x="4377" y="4773"/>
                    </a:lnTo>
                    <a:cubicBezTo>
                      <a:pt x="4367" y="4783"/>
                      <a:pt x="4361" y="4786"/>
                      <a:pt x="4356" y="4786"/>
                    </a:cubicBezTo>
                    <a:cubicBezTo>
                      <a:pt x="4347" y="4786"/>
                      <a:pt x="4347" y="4773"/>
                      <a:pt x="4347" y="4773"/>
                    </a:cubicBezTo>
                    <a:cubicBezTo>
                      <a:pt x="4347" y="4773"/>
                      <a:pt x="4347" y="4742"/>
                      <a:pt x="4347" y="4742"/>
                    </a:cubicBezTo>
                    <a:lnTo>
                      <a:pt x="4529" y="4651"/>
                    </a:lnTo>
                    <a:lnTo>
                      <a:pt x="4469" y="4560"/>
                    </a:lnTo>
                    <a:lnTo>
                      <a:pt x="4286" y="4651"/>
                    </a:lnTo>
                    <a:lnTo>
                      <a:pt x="4256" y="4651"/>
                    </a:lnTo>
                    <a:cubicBezTo>
                      <a:pt x="4256" y="4621"/>
                      <a:pt x="4256" y="4621"/>
                      <a:pt x="4256" y="4621"/>
                    </a:cubicBezTo>
                    <a:lnTo>
                      <a:pt x="4438" y="4530"/>
                    </a:lnTo>
                    <a:lnTo>
                      <a:pt x="4377" y="4408"/>
                    </a:lnTo>
                    <a:lnTo>
                      <a:pt x="4195" y="4499"/>
                    </a:lnTo>
                    <a:lnTo>
                      <a:pt x="4165" y="4499"/>
                    </a:lnTo>
                    <a:cubicBezTo>
                      <a:pt x="4134" y="4469"/>
                      <a:pt x="4134" y="4469"/>
                      <a:pt x="4165" y="4469"/>
                    </a:cubicBezTo>
                    <a:lnTo>
                      <a:pt x="4347" y="4378"/>
                    </a:lnTo>
                    <a:lnTo>
                      <a:pt x="4256" y="4256"/>
                    </a:lnTo>
                    <a:lnTo>
                      <a:pt x="4074" y="4347"/>
                    </a:lnTo>
                    <a:lnTo>
                      <a:pt x="4043" y="4347"/>
                    </a:lnTo>
                    <a:cubicBezTo>
                      <a:pt x="4043" y="4347"/>
                      <a:pt x="4043" y="4317"/>
                      <a:pt x="4074" y="4317"/>
                    </a:cubicBezTo>
                    <a:lnTo>
                      <a:pt x="4256" y="4226"/>
                    </a:lnTo>
                    <a:lnTo>
                      <a:pt x="4165" y="4134"/>
                    </a:lnTo>
                    <a:lnTo>
                      <a:pt x="3891" y="4256"/>
                    </a:lnTo>
                    <a:cubicBezTo>
                      <a:pt x="3861" y="4256"/>
                      <a:pt x="3830" y="4256"/>
                      <a:pt x="3830" y="4226"/>
                    </a:cubicBezTo>
                    <a:cubicBezTo>
                      <a:pt x="3800" y="4226"/>
                      <a:pt x="3830" y="4195"/>
                      <a:pt x="3830" y="4165"/>
                    </a:cubicBezTo>
                    <a:lnTo>
                      <a:pt x="4134" y="4043"/>
                    </a:lnTo>
                    <a:lnTo>
                      <a:pt x="4043" y="3922"/>
                    </a:lnTo>
                    <a:lnTo>
                      <a:pt x="3861" y="4013"/>
                    </a:lnTo>
                    <a:lnTo>
                      <a:pt x="3830" y="4013"/>
                    </a:lnTo>
                    <a:cubicBezTo>
                      <a:pt x="3830" y="4013"/>
                      <a:pt x="3830" y="3982"/>
                      <a:pt x="3830" y="3982"/>
                    </a:cubicBezTo>
                    <a:lnTo>
                      <a:pt x="4013" y="3891"/>
                    </a:lnTo>
                    <a:lnTo>
                      <a:pt x="3952" y="3800"/>
                    </a:lnTo>
                    <a:lnTo>
                      <a:pt x="3770" y="3891"/>
                    </a:lnTo>
                    <a:lnTo>
                      <a:pt x="3739" y="3891"/>
                    </a:lnTo>
                    <a:cubicBezTo>
                      <a:pt x="3739" y="3861"/>
                      <a:pt x="3739" y="3861"/>
                      <a:pt x="3739" y="3861"/>
                    </a:cubicBezTo>
                    <a:lnTo>
                      <a:pt x="3952" y="3770"/>
                    </a:lnTo>
                    <a:lnTo>
                      <a:pt x="3861" y="3678"/>
                    </a:lnTo>
                    <a:lnTo>
                      <a:pt x="3678" y="3739"/>
                    </a:lnTo>
                    <a:cubicBezTo>
                      <a:pt x="3678" y="3749"/>
                      <a:pt x="3675" y="3753"/>
                      <a:pt x="3670" y="3753"/>
                    </a:cubicBezTo>
                    <a:cubicBezTo>
                      <a:pt x="3661" y="3753"/>
                      <a:pt x="3648" y="3739"/>
                      <a:pt x="3648" y="3739"/>
                    </a:cubicBezTo>
                    <a:cubicBezTo>
                      <a:pt x="3648" y="3739"/>
                      <a:pt x="3648" y="3709"/>
                      <a:pt x="3648" y="3709"/>
                    </a:cubicBezTo>
                    <a:lnTo>
                      <a:pt x="3861" y="3618"/>
                    </a:lnTo>
                    <a:lnTo>
                      <a:pt x="3770" y="3526"/>
                    </a:lnTo>
                    <a:lnTo>
                      <a:pt x="3587" y="3618"/>
                    </a:lnTo>
                    <a:cubicBezTo>
                      <a:pt x="3587" y="3618"/>
                      <a:pt x="3557" y="3618"/>
                      <a:pt x="3557" y="3587"/>
                    </a:cubicBezTo>
                    <a:cubicBezTo>
                      <a:pt x="3557" y="3587"/>
                      <a:pt x="3557" y="3587"/>
                      <a:pt x="3557" y="3557"/>
                    </a:cubicBezTo>
                    <a:lnTo>
                      <a:pt x="3739" y="3496"/>
                    </a:lnTo>
                    <a:lnTo>
                      <a:pt x="3678" y="3374"/>
                    </a:lnTo>
                    <a:lnTo>
                      <a:pt x="3496" y="3466"/>
                    </a:lnTo>
                    <a:lnTo>
                      <a:pt x="3466" y="3466"/>
                    </a:lnTo>
                    <a:cubicBezTo>
                      <a:pt x="3435" y="3435"/>
                      <a:pt x="3466" y="3435"/>
                      <a:pt x="3466" y="3435"/>
                    </a:cubicBezTo>
                    <a:lnTo>
                      <a:pt x="3648" y="3344"/>
                    </a:lnTo>
                    <a:lnTo>
                      <a:pt x="3587" y="3223"/>
                    </a:lnTo>
                    <a:lnTo>
                      <a:pt x="3314" y="3374"/>
                    </a:lnTo>
                    <a:cubicBezTo>
                      <a:pt x="3283" y="3374"/>
                      <a:pt x="3253" y="3374"/>
                      <a:pt x="3222" y="3344"/>
                    </a:cubicBezTo>
                    <a:cubicBezTo>
                      <a:pt x="3222" y="3314"/>
                      <a:pt x="3222" y="3314"/>
                      <a:pt x="3253" y="3283"/>
                    </a:cubicBezTo>
                    <a:lnTo>
                      <a:pt x="3526" y="3162"/>
                    </a:lnTo>
                    <a:lnTo>
                      <a:pt x="3466" y="3040"/>
                    </a:lnTo>
                    <a:lnTo>
                      <a:pt x="3253" y="3131"/>
                    </a:lnTo>
                    <a:lnTo>
                      <a:pt x="3222" y="3131"/>
                    </a:lnTo>
                    <a:cubicBezTo>
                      <a:pt x="3222" y="3131"/>
                      <a:pt x="3222" y="3101"/>
                      <a:pt x="3253" y="3101"/>
                    </a:cubicBezTo>
                    <a:lnTo>
                      <a:pt x="3435" y="3010"/>
                    </a:lnTo>
                    <a:lnTo>
                      <a:pt x="3374" y="2919"/>
                    </a:lnTo>
                    <a:lnTo>
                      <a:pt x="3192" y="3010"/>
                    </a:lnTo>
                    <a:lnTo>
                      <a:pt x="3162" y="3010"/>
                    </a:lnTo>
                    <a:cubicBezTo>
                      <a:pt x="3131" y="2979"/>
                      <a:pt x="3131" y="2979"/>
                      <a:pt x="3162" y="2979"/>
                    </a:cubicBezTo>
                    <a:lnTo>
                      <a:pt x="3344" y="2888"/>
                    </a:lnTo>
                    <a:lnTo>
                      <a:pt x="3283" y="2767"/>
                    </a:lnTo>
                    <a:lnTo>
                      <a:pt x="3101" y="2858"/>
                    </a:lnTo>
                    <a:lnTo>
                      <a:pt x="3070" y="2858"/>
                    </a:lnTo>
                    <a:cubicBezTo>
                      <a:pt x="3040" y="2858"/>
                      <a:pt x="3040" y="2827"/>
                      <a:pt x="3070" y="2827"/>
                    </a:cubicBezTo>
                    <a:lnTo>
                      <a:pt x="3253" y="2736"/>
                    </a:lnTo>
                    <a:lnTo>
                      <a:pt x="3162" y="2645"/>
                    </a:lnTo>
                    <a:lnTo>
                      <a:pt x="2979" y="2706"/>
                    </a:lnTo>
                    <a:cubicBezTo>
                      <a:pt x="2979" y="2716"/>
                      <a:pt x="2979" y="2719"/>
                      <a:pt x="2978" y="2719"/>
                    </a:cubicBezTo>
                    <a:cubicBezTo>
                      <a:pt x="2976" y="2719"/>
                      <a:pt x="2969" y="2706"/>
                      <a:pt x="2949" y="2706"/>
                    </a:cubicBezTo>
                    <a:cubicBezTo>
                      <a:pt x="2949" y="2706"/>
                      <a:pt x="2949" y="2675"/>
                      <a:pt x="2979" y="2675"/>
                    </a:cubicBezTo>
                    <a:lnTo>
                      <a:pt x="3162" y="2584"/>
                    </a:lnTo>
                    <a:lnTo>
                      <a:pt x="3070" y="2493"/>
                    </a:lnTo>
                    <a:lnTo>
                      <a:pt x="2888" y="2554"/>
                    </a:lnTo>
                    <a:cubicBezTo>
                      <a:pt x="2888" y="2564"/>
                      <a:pt x="2885" y="2567"/>
                      <a:pt x="2880" y="2567"/>
                    </a:cubicBezTo>
                    <a:cubicBezTo>
                      <a:pt x="2871" y="2567"/>
                      <a:pt x="2858" y="2554"/>
                      <a:pt x="2858" y="2554"/>
                    </a:cubicBezTo>
                    <a:cubicBezTo>
                      <a:pt x="2858" y="2554"/>
                      <a:pt x="2858" y="2523"/>
                      <a:pt x="2858" y="2523"/>
                    </a:cubicBezTo>
                    <a:lnTo>
                      <a:pt x="3040" y="2432"/>
                    </a:lnTo>
                    <a:lnTo>
                      <a:pt x="2979" y="2341"/>
                    </a:lnTo>
                    <a:lnTo>
                      <a:pt x="2706" y="2463"/>
                    </a:lnTo>
                    <a:cubicBezTo>
                      <a:pt x="2696" y="2473"/>
                      <a:pt x="2685" y="2476"/>
                      <a:pt x="2676" y="2476"/>
                    </a:cubicBezTo>
                    <a:cubicBezTo>
                      <a:pt x="2658" y="2476"/>
                      <a:pt x="2645" y="2463"/>
                      <a:pt x="2645" y="2463"/>
                    </a:cubicBezTo>
                    <a:cubicBezTo>
                      <a:pt x="2615" y="2432"/>
                      <a:pt x="2615" y="2402"/>
                      <a:pt x="2645" y="2402"/>
                    </a:cubicBezTo>
                    <a:lnTo>
                      <a:pt x="2918" y="2250"/>
                    </a:lnTo>
                    <a:lnTo>
                      <a:pt x="2858" y="2159"/>
                    </a:lnTo>
                    <a:lnTo>
                      <a:pt x="2675" y="2250"/>
                    </a:lnTo>
                    <a:cubicBezTo>
                      <a:pt x="2645" y="2250"/>
                      <a:pt x="2645" y="2250"/>
                      <a:pt x="2645" y="2219"/>
                    </a:cubicBezTo>
                    <a:cubicBezTo>
                      <a:pt x="2645" y="2219"/>
                      <a:pt x="2645" y="2219"/>
                      <a:pt x="2645" y="2189"/>
                    </a:cubicBezTo>
                    <a:lnTo>
                      <a:pt x="2827" y="2128"/>
                    </a:lnTo>
                    <a:lnTo>
                      <a:pt x="2766" y="2007"/>
                    </a:lnTo>
                    <a:lnTo>
                      <a:pt x="2584" y="2098"/>
                    </a:lnTo>
                    <a:lnTo>
                      <a:pt x="2554" y="2098"/>
                    </a:lnTo>
                    <a:cubicBezTo>
                      <a:pt x="2554" y="2098"/>
                      <a:pt x="2554" y="2067"/>
                      <a:pt x="2554" y="2067"/>
                    </a:cubicBezTo>
                    <a:lnTo>
                      <a:pt x="2736" y="1976"/>
                    </a:lnTo>
                    <a:lnTo>
                      <a:pt x="2675" y="1885"/>
                    </a:lnTo>
                    <a:lnTo>
                      <a:pt x="2493" y="1976"/>
                    </a:lnTo>
                    <a:lnTo>
                      <a:pt x="2463" y="1976"/>
                    </a:lnTo>
                    <a:cubicBezTo>
                      <a:pt x="2463" y="1946"/>
                      <a:pt x="2463" y="1946"/>
                      <a:pt x="2463" y="1946"/>
                    </a:cubicBezTo>
                    <a:lnTo>
                      <a:pt x="2645" y="1855"/>
                    </a:lnTo>
                    <a:lnTo>
                      <a:pt x="2584" y="1733"/>
                    </a:lnTo>
                    <a:lnTo>
                      <a:pt x="2402" y="1824"/>
                    </a:lnTo>
                    <a:lnTo>
                      <a:pt x="2371" y="1824"/>
                    </a:lnTo>
                    <a:cubicBezTo>
                      <a:pt x="2371" y="1794"/>
                      <a:pt x="2371" y="1794"/>
                      <a:pt x="2371" y="1794"/>
                    </a:cubicBezTo>
                    <a:lnTo>
                      <a:pt x="2554" y="1703"/>
                    </a:lnTo>
                    <a:lnTo>
                      <a:pt x="2493" y="1581"/>
                    </a:lnTo>
                    <a:lnTo>
                      <a:pt x="2311" y="1672"/>
                    </a:lnTo>
                    <a:lnTo>
                      <a:pt x="2280" y="1672"/>
                    </a:lnTo>
                    <a:cubicBezTo>
                      <a:pt x="2250" y="1642"/>
                      <a:pt x="2250" y="1642"/>
                      <a:pt x="2280" y="1642"/>
                    </a:cubicBezTo>
                    <a:lnTo>
                      <a:pt x="2463" y="1551"/>
                    </a:lnTo>
                    <a:lnTo>
                      <a:pt x="2402" y="1429"/>
                    </a:lnTo>
                    <a:lnTo>
                      <a:pt x="2098" y="1581"/>
                    </a:lnTo>
                    <a:cubicBezTo>
                      <a:pt x="2067" y="1581"/>
                      <a:pt x="2037" y="1581"/>
                      <a:pt x="2037" y="1551"/>
                    </a:cubicBezTo>
                    <a:cubicBezTo>
                      <a:pt x="2007" y="1520"/>
                      <a:pt x="2037" y="1490"/>
                      <a:pt x="2067" y="1490"/>
                    </a:cubicBezTo>
                    <a:lnTo>
                      <a:pt x="2341" y="1368"/>
                    </a:lnTo>
                    <a:lnTo>
                      <a:pt x="2250" y="1247"/>
                    </a:lnTo>
                    <a:lnTo>
                      <a:pt x="2067" y="1338"/>
                    </a:lnTo>
                    <a:lnTo>
                      <a:pt x="2037" y="1338"/>
                    </a:lnTo>
                    <a:cubicBezTo>
                      <a:pt x="2037" y="1308"/>
                      <a:pt x="2037" y="1308"/>
                      <a:pt x="2037" y="1308"/>
                    </a:cubicBezTo>
                    <a:lnTo>
                      <a:pt x="2250" y="1216"/>
                    </a:lnTo>
                    <a:lnTo>
                      <a:pt x="2159" y="1125"/>
                    </a:lnTo>
                    <a:lnTo>
                      <a:pt x="1976" y="1216"/>
                    </a:lnTo>
                    <a:cubicBezTo>
                      <a:pt x="1976" y="1216"/>
                      <a:pt x="1976" y="1216"/>
                      <a:pt x="1946" y="1186"/>
                    </a:cubicBezTo>
                    <a:lnTo>
                      <a:pt x="1976" y="1186"/>
                    </a:lnTo>
                    <a:lnTo>
                      <a:pt x="2159" y="1095"/>
                    </a:lnTo>
                    <a:lnTo>
                      <a:pt x="2067" y="973"/>
                    </a:lnTo>
                    <a:lnTo>
                      <a:pt x="1885" y="1064"/>
                    </a:lnTo>
                    <a:lnTo>
                      <a:pt x="1855" y="1064"/>
                    </a:lnTo>
                    <a:cubicBezTo>
                      <a:pt x="1855" y="1064"/>
                      <a:pt x="1855" y="1034"/>
                      <a:pt x="1885" y="1034"/>
                    </a:cubicBezTo>
                    <a:lnTo>
                      <a:pt x="2067" y="973"/>
                    </a:lnTo>
                    <a:lnTo>
                      <a:pt x="1976" y="852"/>
                    </a:lnTo>
                    <a:lnTo>
                      <a:pt x="1794" y="943"/>
                    </a:lnTo>
                    <a:cubicBezTo>
                      <a:pt x="1794" y="943"/>
                      <a:pt x="1794" y="943"/>
                      <a:pt x="1763" y="912"/>
                    </a:cubicBezTo>
                    <a:lnTo>
                      <a:pt x="1794" y="912"/>
                    </a:lnTo>
                    <a:lnTo>
                      <a:pt x="1976" y="821"/>
                    </a:lnTo>
                    <a:lnTo>
                      <a:pt x="1885" y="700"/>
                    </a:lnTo>
                    <a:lnTo>
                      <a:pt x="1703" y="791"/>
                    </a:lnTo>
                    <a:cubicBezTo>
                      <a:pt x="1703" y="791"/>
                      <a:pt x="1672" y="791"/>
                      <a:pt x="1672" y="760"/>
                    </a:cubicBezTo>
                    <a:lnTo>
                      <a:pt x="1855" y="669"/>
                    </a:lnTo>
                    <a:lnTo>
                      <a:pt x="1794" y="548"/>
                    </a:lnTo>
                    <a:lnTo>
                      <a:pt x="1520" y="669"/>
                    </a:lnTo>
                    <a:cubicBezTo>
                      <a:pt x="1505" y="684"/>
                      <a:pt x="1490" y="692"/>
                      <a:pt x="1475" y="692"/>
                    </a:cubicBezTo>
                    <a:cubicBezTo>
                      <a:pt x="1459" y="692"/>
                      <a:pt x="1444" y="684"/>
                      <a:pt x="1429" y="669"/>
                    </a:cubicBezTo>
                    <a:cubicBezTo>
                      <a:pt x="1429" y="639"/>
                      <a:pt x="1429" y="608"/>
                      <a:pt x="1459" y="608"/>
                    </a:cubicBezTo>
                    <a:lnTo>
                      <a:pt x="1733" y="487"/>
                    </a:lnTo>
                    <a:lnTo>
                      <a:pt x="1672" y="396"/>
                    </a:lnTo>
                    <a:lnTo>
                      <a:pt x="1490" y="487"/>
                    </a:lnTo>
                    <a:cubicBezTo>
                      <a:pt x="1490" y="487"/>
                      <a:pt x="1490" y="487"/>
                      <a:pt x="1459" y="457"/>
                    </a:cubicBezTo>
                    <a:lnTo>
                      <a:pt x="1490" y="457"/>
                    </a:lnTo>
                    <a:lnTo>
                      <a:pt x="1672" y="365"/>
                    </a:lnTo>
                    <a:lnTo>
                      <a:pt x="1611" y="274"/>
                    </a:lnTo>
                    <a:lnTo>
                      <a:pt x="1399" y="335"/>
                    </a:lnTo>
                    <a:cubicBezTo>
                      <a:pt x="1399" y="345"/>
                      <a:pt x="1399" y="348"/>
                      <a:pt x="1398" y="348"/>
                    </a:cubicBezTo>
                    <a:cubicBezTo>
                      <a:pt x="1395" y="348"/>
                      <a:pt x="1389" y="335"/>
                      <a:pt x="1368" y="335"/>
                    </a:cubicBezTo>
                    <a:cubicBezTo>
                      <a:pt x="1368" y="335"/>
                      <a:pt x="1368" y="305"/>
                      <a:pt x="1399" y="305"/>
                    </a:cubicBezTo>
                    <a:lnTo>
                      <a:pt x="1581" y="213"/>
                    </a:lnTo>
                    <a:lnTo>
                      <a:pt x="1520" y="122"/>
                    </a:lnTo>
                    <a:lnTo>
                      <a:pt x="1307" y="213"/>
                    </a:lnTo>
                    <a:lnTo>
                      <a:pt x="1277" y="213"/>
                    </a:lnTo>
                    <a:cubicBezTo>
                      <a:pt x="1277" y="183"/>
                      <a:pt x="1277" y="183"/>
                      <a:pt x="1307" y="183"/>
                    </a:cubicBezTo>
                    <a:lnTo>
                      <a:pt x="1520" y="31"/>
                    </a:lnTo>
                    <a:lnTo>
                      <a:pt x="1429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19" name="Google Shape;1342;p55">
                <a:extLst>
                  <a:ext uri="{FF2B5EF4-FFF2-40B4-BE49-F238E27FC236}">
                    <a16:creationId xmlns:a16="http://schemas.microsoft.com/office/drawing/2014/main" id="{855563F9-8ED3-4997-9D71-2487DC94D710}"/>
                  </a:ext>
                </a:extLst>
              </p:cNvPr>
              <p:cNvSpPr/>
              <p:nvPr/>
            </p:nvSpPr>
            <p:spPr>
              <a:xfrm>
                <a:off x="6582060" y="2669264"/>
                <a:ext cx="245134" cy="354638"/>
              </a:xfrm>
              <a:custGeom>
                <a:avLst/>
                <a:gdLst/>
                <a:ahLst/>
                <a:cxnLst/>
                <a:rect l="l" t="t" r="r" b="b"/>
                <a:pathLst>
                  <a:path w="4560" h="6597" extrusionOk="0">
                    <a:moveTo>
                      <a:pt x="578" y="1"/>
                    </a:moveTo>
                    <a:lnTo>
                      <a:pt x="1" y="274"/>
                    </a:lnTo>
                    <a:lnTo>
                      <a:pt x="4195" y="6596"/>
                    </a:lnTo>
                    <a:lnTo>
                      <a:pt x="4560" y="6444"/>
                    </a:lnTo>
                    <a:cubicBezTo>
                      <a:pt x="2949" y="4469"/>
                      <a:pt x="1460" y="2311"/>
                      <a:pt x="578" y="1"/>
                    </a:cubicBez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20" name="Google Shape;1343;p55">
                <a:extLst>
                  <a:ext uri="{FF2B5EF4-FFF2-40B4-BE49-F238E27FC236}">
                    <a16:creationId xmlns:a16="http://schemas.microsoft.com/office/drawing/2014/main" id="{80F675F2-7053-4785-97A9-6A270108EF14}"/>
                  </a:ext>
                </a:extLst>
              </p:cNvPr>
              <p:cNvSpPr/>
              <p:nvPr/>
            </p:nvSpPr>
            <p:spPr>
              <a:xfrm>
                <a:off x="6611466" y="2646363"/>
                <a:ext cx="277873" cy="370981"/>
              </a:xfrm>
              <a:custGeom>
                <a:avLst/>
                <a:gdLst/>
                <a:ahLst/>
                <a:cxnLst/>
                <a:rect l="l" t="t" r="r" b="b"/>
                <a:pathLst>
                  <a:path w="5169" h="6901" extrusionOk="0">
                    <a:moveTo>
                      <a:pt x="882" y="1"/>
                    </a:moveTo>
                    <a:lnTo>
                      <a:pt x="1" y="427"/>
                    </a:lnTo>
                    <a:cubicBezTo>
                      <a:pt x="913" y="2737"/>
                      <a:pt x="2402" y="4895"/>
                      <a:pt x="4043" y="6901"/>
                    </a:cubicBezTo>
                    <a:lnTo>
                      <a:pt x="5168" y="6384"/>
                    </a:lnTo>
                    <a:lnTo>
                      <a:pt x="5138" y="6354"/>
                    </a:lnTo>
                    <a:lnTo>
                      <a:pt x="4955" y="6445"/>
                    </a:lnTo>
                    <a:lnTo>
                      <a:pt x="4925" y="6445"/>
                    </a:lnTo>
                    <a:cubicBezTo>
                      <a:pt x="4925" y="6414"/>
                      <a:pt x="4925" y="6414"/>
                      <a:pt x="4925" y="6414"/>
                    </a:cubicBezTo>
                    <a:lnTo>
                      <a:pt x="5107" y="6323"/>
                    </a:lnTo>
                    <a:lnTo>
                      <a:pt x="5046" y="6202"/>
                    </a:lnTo>
                    <a:lnTo>
                      <a:pt x="4864" y="6293"/>
                    </a:lnTo>
                    <a:lnTo>
                      <a:pt x="4834" y="6293"/>
                    </a:lnTo>
                    <a:cubicBezTo>
                      <a:pt x="4803" y="6293"/>
                      <a:pt x="4834" y="6262"/>
                      <a:pt x="4834" y="6262"/>
                    </a:cubicBezTo>
                    <a:lnTo>
                      <a:pt x="5016" y="6171"/>
                    </a:lnTo>
                    <a:lnTo>
                      <a:pt x="4925" y="6050"/>
                    </a:lnTo>
                    <a:lnTo>
                      <a:pt x="4743" y="6141"/>
                    </a:lnTo>
                    <a:lnTo>
                      <a:pt x="4712" y="6141"/>
                    </a:lnTo>
                    <a:cubicBezTo>
                      <a:pt x="4712" y="6141"/>
                      <a:pt x="4712" y="6110"/>
                      <a:pt x="4743" y="6110"/>
                    </a:cubicBezTo>
                    <a:lnTo>
                      <a:pt x="4925" y="6019"/>
                    </a:lnTo>
                    <a:lnTo>
                      <a:pt x="4834" y="5928"/>
                    </a:lnTo>
                    <a:lnTo>
                      <a:pt x="4560" y="6050"/>
                    </a:lnTo>
                    <a:cubicBezTo>
                      <a:pt x="4530" y="6050"/>
                      <a:pt x="4499" y="6050"/>
                      <a:pt x="4499" y="6019"/>
                    </a:cubicBezTo>
                    <a:cubicBezTo>
                      <a:pt x="4469" y="6019"/>
                      <a:pt x="4469" y="5989"/>
                      <a:pt x="4499" y="5959"/>
                    </a:cubicBezTo>
                    <a:lnTo>
                      <a:pt x="4803" y="5837"/>
                    </a:lnTo>
                    <a:lnTo>
                      <a:pt x="4712" y="5715"/>
                    </a:lnTo>
                    <a:lnTo>
                      <a:pt x="4530" y="5807"/>
                    </a:lnTo>
                    <a:lnTo>
                      <a:pt x="4499" y="5807"/>
                    </a:lnTo>
                    <a:cubicBezTo>
                      <a:pt x="4499" y="5807"/>
                      <a:pt x="4499" y="5776"/>
                      <a:pt x="4499" y="5776"/>
                    </a:cubicBezTo>
                    <a:lnTo>
                      <a:pt x="4682" y="5685"/>
                    </a:lnTo>
                    <a:lnTo>
                      <a:pt x="4621" y="5594"/>
                    </a:lnTo>
                    <a:lnTo>
                      <a:pt x="4439" y="5685"/>
                    </a:lnTo>
                    <a:lnTo>
                      <a:pt x="4408" y="5685"/>
                    </a:lnTo>
                    <a:cubicBezTo>
                      <a:pt x="4408" y="5655"/>
                      <a:pt x="4408" y="5655"/>
                      <a:pt x="4408" y="5655"/>
                    </a:cubicBezTo>
                    <a:lnTo>
                      <a:pt x="4621" y="5563"/>
                    </a:lnTo>
                    <a:lnTo>
                      <a:pt x="4530" y="5472"/>
                    </a:lnTo>
                    <a:lnTo>
                      <a:pt x="4347" y="5533"/>
                    </a:lnTo>
                    <a:cubicBezTo>
                      <a:pt x="4347" y="5543"/>
                      <a:pt x="4344" y="5546"/>
                      <a:pt x="4339" y="5546"/>
                    </a:cubicBezTo>
                    <a:cubicBezTo>
                      <a:pt x="4330" y="5546"/>
                      <a:pt x="4317" y="5533"/>
                      <a:pt x="4317" y="5533"/>
                    </a:cubicBezTo>
                    <a:cubicBezTo>
                      <a:pt x="4317" y="5533"/>
                      <a:pt x="4317" y="5503"/>
                      <a:pt x="4317" y="5503"/>
                    </a:cubicBezTo>
                    <a:lnTo>
                      <a:pt x="4530" y="5411"/>
                    </a:lnTo>
                    <a:lnTo>
                      <a:pt x="4439" y="5320"/>
                    </a:lnTo>
                    <a:lnTo>
                      <a:pt x="4256" y="5411"/>
                    </a:lnTo>
                    <a:cubicBezTo>
                      <a:pt x="4256" y="5411"/>
                      <a:pt x="4226" y="5411"/>
                      <a:pt x="4226" y="5381"/>
                    </a:cubicBezTo>
                    <a:cubicBezTo>
                      <a:pt x="4226" y="5381"/>
                      <a:pt x="4226" y="5381"/>
                      <a:pt x="4226" y="5351"/>
                    </a:cubicBezTo>
                    <a:lnTo>
                      <a:pt x="4408" y="5290"/>
                    </a:lnTo>
                    <a:lnTo>
                      <a:pt x="4347" y="5168"/>
                    </a:lnTo>
                    <a:lnTo>
                      <a:pt x="4165" y="5259"/>
                    </a:lnTo>
                    <a:cubicBezTo>
                      <a:pt x="4135" y="5259"/>
                      <a:pt x="4135" y="5259"/>
                      <a:pt x="4135" y="5229"/>
                    </a:cubicBezTo>
                    <a:lnTo>
                      <a:pt x="4317" y="5138"/>
                    </a:lnTo>
                    <a:lnTo>
                      <a:pt x="4256" y="5016"/>
                    </a:lnTo>
                    <a:lnTo>
                      <a:pt x="3983" y="5138"/>
                    </a:lnTo>
                    <a:cubicBezTo>
                      <a:pt x="3967" y="5153"/>
                      <a:pt x="3952" y="5161"/>
                      <a:pt x="3937" y="5161"/>
                    </a:cubicBezTo>
                    <a:cubicBezTo>
                      <a:pt x="3922" y="5161"/>
                      <a:pt x="3907" y="5153"/>
                      <a:pt x="3891" y="5138"/>
                    </a:cubicBezTo>
                    <a:cubicBezTo>
                      <a:pt x="3891" y="5107"/>
                      <a:pt x="3891" y="5077"/>
                      <a:pt x="3922" y="5077"/>
                    </a:cubicBezTo>
                    <a:lnTo>
                      <a:pt x="4195" y="4955"/>
                    </a:lnTo>
                    <a:lnTo>
                      <a:pt x="4135" y="4834"/>
                    </a:lnTo>
                    <a:lnTo>
                      <a:pt x="3922" y="4925"/>
                    </a:lnTo>
                    <a:cubicBezTo>
                      <a:pt x="3922" y="4925"/>
                      <a:pt x="3922" y="4925"/>
                      <a:pt x="3891" y="4895"/>
                    </a:cubicBezTo>
                    <a:lnTo>
                      <a:pt x="3922" y="4895"/>
                    </a:lnTo>
                    <a:lnTo>
                      <a:pt x="4104" y="4803"/>
                    </a:lnTo>
                    <a:lnTo>
                      <a:pt x="4043" y="4712"/>
                    </a:lnTo>
                    <a:lnTo>
                      <a:pt x="3861" y="4773"/>
                    </a:lnTo>
                    <a:cubicBezTo>
                      <a:pt x="3851" y="4783"/>
                      <a:pt x="3844" y="4787"/>
                      <a:pt x="3840" y="4787"/>
                    </a:cubicBezTo>
                    <a:cubicBezTo>
                      <a:pt x="3831" y="4787"/>
                      <a:pt x="3831" y="4773"/>
                      <a:pt x="3831" y="4773"/>
                    </a:cubicBezTo>
                    <a:cubicBezTo>
                      <a:pt x="3800" y="4773"/>
                      <a:pt x="3800" y="4743"/>
                      <a:pt x="3831" y="4743"/>
                    </a:cubicBezTo>
                    <a:lnTo>
                      <a:pt x="4013" y="4651"/>
                    </a:lnTo>
                    <a:lnTo>
                      <a:pt x="3952" y="4560"/>
                    </a:lnTo>
                    <a:lnTo>
                      <a:pt x="3770" y="4651"/>
                    </a:lnTo>
                    <a:lnTo>
                      <a:pt x="3739" y="4651"/>
                    </a:lnTo>
                    <a:cubicBezTo>
                      <a:pt x="3709" y="4621"/>
                      <a:pt x="3709" y="4621"/>
                      <a:pt x="3739" y="4621"/>
                    </a:cubicBezTo>
                    <a:lnTo>
                      <a:pt x="3922" y="4530"/>
                    </a:lnTo>
                    <a:lnTo>
                      <a:pt x="3831" y="4408"/>
                    </a:lnTo>
                    <a:lnTo>
                      <a:pt x="3648" y="4500"/>
                    </a:lnTo>
                    <a:lnTo>
                      <a:pt x="3618" y="4500"/>
                    </a:lnTo>
                    <a:cubicBezTo>
                      <a:pt x="3618" y="4500"/>
                      <a:pt x="3618" y="4469"/>
                      <a:pt x="3648" y="4469"/>
                    </a:cubicBezTo>
                    <a:lnTo>
                      <a:pt x="3831" y="4378"/>
                    </a:lnTo>
                    <a:lnTo>
                      <a:pt x="3739" y="4256"/>
                    </a:lnTo>
                    <a:lnTo>
                      <a:pt x="3557" y="4348"/>
                    </a:lnTo>
                    <a:lnTo>
                      <a:pt x="3527" y="4348"/>
                    </a:lnTo>
                    <a:cubicBezTo>
                      <a:pt x="3527" y="4348"/>
                      <a:pt x="3527" y="4317"/>
                      <a:pt x="3527" y="4317"/>
                    </a:cubicBezTo>
                    <a:lnTo>
                      <a:pt x="3709" y="4226"/>
                    </a:lnTo>
                    <a:lnTo>
                      <a:pt x="3648" y="4135"/>
                    </a:lnTo>
                    <a:lnTo>
                      <a:pt x="3375" y="4256"/>
                    </a:lnTo>
                    <a:cubicBezTo>
                      <a:pt x="3344" y="4256"/>
                      <a:pt x="3314" y="4256"/>
                      <a:pt x="3284" y="4226"/>
                    </a:cubicBezTo>
                    <a:cubicBezTo>
                      <a:pt x="3284" y="4226"/>
                      <a:pt x="3284" y="4196"/>
                      <a:pt x="3314" y="4165"/>
                    </a:cubicBezTo>
                    <a:lnTo>
                      <a:pt x="3587" y="4044"/>
                    </a:lnTo>
                    <a:lnTo>
                      <a:pt x="3527" y="3922"/>
                    </a:lnTo>
                    <a:lnTo>
                      <a:pt x="3344" y="4013"/>
                    </a:lnTo>
                    <a:lnTo>
                      <a:pt x="3314" y="4013"/>
                    </a:lnTo>
                    <a:cubicBezTo>
                      <a:pt x="3284" y="4013"/>
                      <a:pt x="3314" y="3983"/>
                      <a:pt x="3314" y="3983"/>
                    </a:cubicBezTo>
                    <a:lnTo>
                      <a:pt x="3496" y="3892"/>
                    </a:lnTo>
                    <a:lnTo>
                      <a:pt x="3436" y="3800"/>
                    </a:lnTo>
                    <a:lnTo>
                      <a:pt x="3253" y="3892"/>
                    </a:lnTo>
                    <a:lnTo>
                      <a:pt x="3223" y="3892"/>
                    </a:lnTo>
                    <a:cubicBezTo>
                      <a:pt x="3223" y="3861"/>
                      <a:pt x="3223" y="3861"/>
                      <a:pt x="3223" y="3861"/>
                    </a:cubicBezTo>
                    <a:lnTo>
                      <a:pt x="3405" y="3770"/>
                    </a:lnTo>
                    <a:lnTo>
                      <a:pt x="3344" y="3679"/>
                    </a:lnTo>
                    <a:lnTo>
                      <a:pt x="3162" y="3770"/>
                    </a:lnTo>
                    <a:cubicBezTo>
                      <a:pt x="3162" y="3770"/>
                      <a:pt x="3132" y="3770"/>
                      <a:pt x="3132" y="3740"/>
                    </a:cubicBezTo>
                    <a:lnTo>
                      <a:pt x="3314" y="3648"/>
                    </a:lnTo>
                    <a:lnTo>
                      <a:pt x="3253" y="3527"/>
                    </a:lnTo>
                    <a:lnTo>
                      <a:pt x="3071" y="3618"/>
                    </a:lnTo>
                    <a:cubicBezTo>
                      <a:pt x="3040" y="3618"/>
                      <a:pt x="3040" y="3618"/>
                      <a:pt x="3040" y="3588"/>
                    </a:cubicBezTo>
                    <a:lnTo>
                      <a:pt x="3223" y="3496"/>
                    </a:lnTo>
                    <a:lnTo>
                      <a:pt x="3162" y="3375"/>
                    </a:lnTo>
                    <a:lnTo>
                      <a:pt x="2949" y="3466"/>
                    </a:lnTo>
                    <a:cubicBezTo>
                      <a:pt x="2949" y="3466"/>
                      <a:pt x="2949" y="3466"/>
                      <a:pt x="2919" y="3436"/>
                    </a:cubicBezTo>
                    <a:lnTo>
                      <a:pt x="2949" y="3436"/>
                    </a:lnTo>
                    <a:lnTo>
                      <a:pt x="3132" y="3344"/>
                    </a:lnTo>
                    <a:lnTo>
                      <a:pt x="3071" y="3223"/>
                    </a:lnTo>
                    <a:lnTo>
                      <a:pt x="2767" y="3375"/>
                    </a:lnTo>
                    <a:cubicBezTo>
                      <a:pt x="2736" y="3375"/>
                      <a:pt x="2706" y="3375"/>
                      <a:pt x="2706" y="3344"/>
                    </a:cubicBezTo>
                    <a:cubicBezTo>
                      <a:pt x="2676" y="3314"/>
                      <a:pt x="2706" y="3284"/>
                      <a:pt x="2736" y="3284"/>
                    </a:cubicBezTo>
                    <a:lnTo>
                      <a:pt x="3010" y="3162"/>
                    </a:lnTo>
                    <a:lnTo>
                      <a:pt x="2919" y="3041"/>
                    </a:lnTo>
                    <a:lnTo>
                      <a:pt x="2736" y="3132"/>
                    </a:lnTo>
                    <a:lnTo>
                      <a:pt x="2706" y="3132"/>
                    </a:lnTo>
                    <a:cubicBezTo>
                      <a:pt x="2706" y="3101"/>
                      <a:pt x="2706" y="3101"/>
                      <a:pt x="2736" y="3101"/>
                    </a:cubicBezTo>
                    <a:lnTo>
                      <a:pt x="2919" y="3010"/>
                    </a:lnTo>
                    <a:lnTo>
                      <a:pt x="2858" y="2919"/>
                    </a:lnTo>
                    <a:lnTo>
                      <a:pt x="2645" y="3010"/>
                    </a:lnTo>
                    <a:cubicBezTo>
                      <a:pt x="2645" y="3010"/>
                      <a:pt x="2645" y="3010"/>
                      <a:pt x="2615" y="2980"/>
                    </a:cubicBezTo>
                    <a:cubicBezTo>
                      <a:pt x="2615" y="2980"/>
                      <a:pt x="2615" y="2980"/>
                      <a:pt x="2645" y="2949"/>
                    </a:cubicBezTo>
                    <a:lnTo>
                      <a:pt x="2828" y="2889"/>
                    </a:lnTo>
                    <a:lnTo>
                      <a:pt x="2767" y="2767"/>
                    </a:lnTo>
                    <a:lnTo>
                      <a:pt x="2554" y="2858"/>
                    </a:lnTo>
                    <a:lnTo>
                      <a:pt x="2524" y="2858"/>
                    </a:lnTo>
                    <a:cubicBezTo>
                      <a:pt x="2524" y="2828"/>
                      <a:pt x="2524" y="2828"/>
                      <a:pt x="2554" y="2828"/>
                    </a:cubicBezTo>
                    <a:lnTo>
                      <a:pt x="2736" y="2737"/>
                    </a:lnTo>
                    <a:lnTo>
                      <a:pt x="2645" y="2615"/>
                    </a:lnTo>
                    <a:lnTo>
                      <a:pt x="2463" y="2706"/>
                    </a:lnTo>
                    <a:lnTo>
                      <a:pt x="2432" y="2706"/>
                    </a:lnTo>
                    <a:cubicBezTo>
                      <a:pt x="2432" y="2706"/>
                      <a:pt x="2432" y="2676"/>
                      <a:pt x="2432" y="2676"/>
                    </a:cubicBezTo>
                    <a:lnTo>
                      <a:pt x="2645" y="2585"/>
                    </a:lnTo>
                    <a:lnTo>
                      <a:pt x="2554" y="2493"/>
                    </a:lnTo>
                    <a:lnTo>
                      <a:pt x="2372" y="2554"/>
                    </a:lnTo>
                    <a:cubicBezTo>
                      <a:pt x="2372" y="2564"/>
                      <a:pt x="2368" y="2568"/>
                      <a:pt x="2364" y="2568"/>
                    </a:cubicBezTo>
                    <a:cubicBezTo>
                      <a:pt x="2355" y="2568"/>
                      <a:pt x="2341" y="2554"/>
                      <a:pt x="2341" y="2554"/>
                    </a:cubicBezTo>
                    <a:cubicBezTo>
                      <a:pt x="2341" y="2554"/>
                      <a:pt x="2341" y="2524"/>
                      <a:pt x="2341" y="2524"/>
                    </a:cubicBezTo>
                    <a:lnTo>
                      <a:pt x="2524" y="2433"/>
                    </a:lnTo>
                    <a:lnTo>
                      <a:pt x="2463" y="2341"/>
                    </a:lnTo>
                    <a:lnTo>
                      <a:pt x="2189" y="2463"/>
                    </a:lnTo>
                    <a:cubicBezTo>
                      <a:pt x="2179" y="2473"/>
                      <a:pt x="2169" y="2477"/>
                      <a:pt x="2159" y="2477"/>
                    </a:cubicBezTo>
                    <a:cubicBezTo>
                      <a:pt x="2139" y="2477"/>
                      <a:pt x="2118" y="2463"/>
                      <a:pt x="2098" y="2463"/>
                    </a:cubicBezTo>
                    <a:cubicBezTo>
                      <a:pt x="2098" y="2433"/>
                      <a:pt x="2098" y="2402"/>
                      <a:pt x="2128" y="2402"/>
                    </a:cubicBezTo>
                    <a:lnTo>
                      <a:pt x="2402" y="2250"/>
                    </a:lnTo>
                    <a:lnTo>
                      <a:pt x="2341" y="2159"/>
                    </a:lnTo>
                    <a:lnTo>
                      <a:pt x="2159" y="2250"/>
                    </a:lnTo>
                    <a:cubicBezTo>
                      <a:pt x="2128" y="2250"/>
                      <a:pt x="2128" y="2250"/>
                      <a:pt x="2128" y="2220"/>
                    </a:cubicBezTo>
                    <a:cubicBezTo>
                      <a:pt x="2098" y="2220"/>
                      <a:pt x="2098" y="2220"/>
                      <a:pt x="2128" y="2189"/>
                    </a:cubicBezTo>
                    <a:lnTo>
                      <a:pt x="2311" y="2129"/>
                    </a:lnTo>
                    <a:lnTo>
                      <a:pt x="2250" y="2007"/>
                    </a:lnTo>
                    <a:lnTo>
                      <a:pt x="2068" y="2098"/>
                    </a:lnTo>
                    <a:lnTo>
                      <a:pt x="2037" y="2098"/>
                    </a:lnTo>
                    <a:cubicBezTo>
                      <a:pt x="2007" y="2098"/>
                      <a:pt x="2037" y="2068"/>
                      <a:pt x="2037" y="2068"/>
                    </a:cubicBezTo>
                    <a:lnTo>
                      <a:pt x="2220" y="1977"/>
                    </a:lnTo>
                    <a:lnTo>
                      <a:pt x="2159" y="1885"/>
                    </a:lnTo>
                    <a:lnTo>
                      <a:pt x="1977" y="1977"/>
                    </a:lnTo>
                    <a:lnTo>
                      <a:pt x="1946" y="1977"/>
                    </a:lnTo>
                    <a:cubicBezTo>
                      <a:pt x="1916" y="1946"/>
                      <a:pt x="1946" y="1946"/>
                      <a:pt x="1946" y="1946"/>
                    </a:cubicBezTo>
                    <a:lnTo>
                      <a:pt x="2128" y="1855"/>
                    </a:lnTo>
                    <a:lnTo>
                      <a:pt x="2068" y="1734"/>
                    </a:lnTo>
                    <a:lnTo>
                      <a:pt x="1855" y="1825"/>
                    </a:lnTo>
                    <a:lnTo>
                      <a:pt x="1825" y="1825"/>
                    </a:lnTo>
                    <a:cubicBezTo>
                      <a:pt x="1825" y="1794"/>
                      <a:pt x="1825" y="1794"/>
                      <a:pt x="1855" y="1794"/>
                    </a:cubicBezTo>
                    <a:lnTo>
                      <a:pt x="2037" y="1703"/>
                    </a:lnTo>
                    <a:lnTo>
                      <a:pt x="1946" y="1582"/>
                    </a:lnTo>
                    <a:lnTo>
                      <a:pt x="1764" y="1673"/>
                    </a:lnTo>
                    <a:lnTo>
                      <a:pt x="1733" y="1673"/>
                    </a:lnTo>
                    <a:cubicBezTo>
                      <a:pt x="1733" y="1673"/>
                      <a:pt x="1733" y="1642"/>
                      <a:pt x="1733" y="1642"/>
                    </a:cubicBezTo>
                    <a:lnTo>
                      <a:pt x="1946" y="1551"/>
                    </a:lnTo>
                    <a:lnTo>
                      <a:pt x="1855" y="1460"/>
                    </a:lnTo>
                    <a:lnTo>
                      <a:pt x="1581" y="1582"/>
                    </a:lnTo>
                    <a:cubicBezTo>
                      <a:pt x="1551" y="1582"/>
                      <a:pt x="1521" y="1582"/>
                      <a:pt x="1521" y="1551"/>
                    </a:cubicBezTo>
                    <a:cubicBezTo>
                      <a:pt x="1490" y="1551"/>
                      <a:pt x="1490" y="1521"/>
                      <a:pt x="1521" y="1490"/>
                    </a:cubicBezTo>
                    <a:lnTo>
                      <a:pt x="1825" y="1369"/>
                    </a:lnTo>
                    <a:lnTo>
                      <a:pt x="1733" y="1247"/>
                    </a:lnTo>
                    <a:lnTo>
                      <a:pt x="1551" y="1338"/>
                    </a:lnTo>
                    <a:lnTo>
                      <a:pt x="1521" y="1338"/>
                    </a:lnTo>
                    <a:cubicBezTo>
                      <a:pt x="1521" y="1338"/>
                      <a:pt x="1521" y="1308"/>
                      <a:pt x="1521" y="1308"/>
                    </a:cubicBezTo>
                    <a:lnTo>
                      <a:pt x="1703" y="1217"/>
                    </a:lnTo>
                    <a:lnTo>
                      <a:pt x="1642" y="1126"/>
                    </a:lnTo>
                    <a:lnTo>
                      <a:pt x="1460" y="1217"/>
                    </a:lnTo>
                    <a:lnTo>
                      <a:pt x="1429" y="1217"/>
                    </a:lnTo>
                    <a:cubicBezTo>
                      <a:pt x="1429" y="1217"/>
                      <a:pt x="1429" y="1186"/>
                      <a:pt x="1429" y="1186"/>
                    </a:cubicBezTo>
                    <a:lnTo>
                      <a:pt x="1612" y="1095"/>
                    </a:lnTo>
                    <a:lnTo>
                      <a:pt x="1551" y="1004"/>
                    </a:lnTo>
                    <a:lnTo>
                      <a:pt x="1369" y="1095"/>
                    </a:lnTo>
                    <a:cubicBezTo>
                      <a:pt x="1369" y="1095"/>
                      <a:pt x="1338" y="1095"/>
                      <a:pt x="1338" y="1065"/>
                    </a:cubicBezTo>
                    <a:cubicBezTo>
                      <a:pt x="1338" y="1065"/>
                      <a:pt x="1338" y="1065"/>
                      <a:pt x="1338" y="1034"/>
                    </a:cubicBezTo>
                    <a:lnTo>
                      <a:pt x="1521" y="974"/>
                    </a:lnTo>
                    <a:lnTo>
                      <a:pt x="1460" y="852"/>
                    </a:lnTo>
                    <a:lnTo>
                      <a:pt x="1277" y="943"/>
                    </a:lnTo>
                    <a:cubicBezTo>
                      <a:pt x="1247" y="943"/>
                      <a:pt x="1247" y="943"/>
                      <a:pt x="1247" y="913"/>
                    </a:cubicBezTo>
                    <a:lnTo>
                      <a:pt x="1429" y="822"/>
                    </a:lnTo>
                    <a:lnTo>
                      <a:pt x="1369" y="700"/>
                    </a:lnTo>
                    <a:lnTo>
                      <a:pt x="1186" y="791"/>
                    </a:lnTo>
                    <a:lnTo>
                      <a:pt x="1156" y="791"/>
                    </a:lnTo>
                    <a:cubicBezTo>
                      <a:pt x="1125" y="761"/>
                      <a:pt x="1125" y="761"/>
                      <a:pt x="1156" y="761"/>
                    </a:cubicBezTo>
                    <a:lnTo>
                      <a:pt x="1338" y="670"/>
                    </a:lnTo>
                    <a:lnTo>
                      <a:pt x="1277" y="548"/>
                    </a:lnTo>
                    <a:lnTo>
                      <a:pt x="973" y="700"/>
                    </a:lnTo>
                    <a:cubicBezTo>
                      <a:pt x="973" y="700"/>
                      <a:pt x="943" y="700"/>
                      <a:pt x="913" y="670"/>
                    </a:cubicBezTo>
                    <a:cubicBezTo>
                      <a:pt x="913" y="639"/>
                      <a:pt x="913" y="609"/>
                      <a:pt x="943" y="609"/>
                    </a:cubicBezTo>
                    <a:lnTo>
                      <a:pt x="1217" y="487"/>
                    </a:lnTo>
                    <a:lnTo>
                      <a:pt x="1156" y="396"/>
                    </a:lnTo>
                    <a:lnTo>
                      <a:pt x="973" y="487"/>
                    </a:lnTo>
                    <a:cubicBezTo>
                      <a:pt x="973" y="487"/>
                      <a:pt x="943" y="487"/>
                      <a:pt x="943" y="457"/>
                    </a:cubicBezTo>
                    <a:lnTo>
                      <a:pt x="1125" y="366"/>
                    </a:lnTo>
                    <a:lnTo>
                      <a:pt x="1065" y="275"/>
                    </a:lnTo>
                    <a:lnTo>
                      <a:pt x="882" y="335"/>
                    </a:lnTo>
                    <a:lnTo>
                      <a:pt x="852" y="335"/>
                    </a:lnTo>
                    <a:cubicBezTo>
                      <a:pt x="852" y="335"/>
                      <a:pt x="852" y="305"/>
                      <a:pt x="852" y="305"/>
                    </a:cubicBezTo>
                    <a:lnTo>
                      <a:pt x="1034" y="214"/>
                    </a:lnTo>
                    <a:lnTo>
                      <a:pt x="973" y="123"/>
                    </a:lnTo>
                    <a:lnTo>
                      <a:pt x="791" y="214"/>
                    </a:lnTo>
                    <a:lnTo>
                      <a:pt x="761" y="214"/>
                    </a:lnTo>
                    <a:cubicBezTo>
                      <a:pt x="761" y="183"/>
                      <a:pt x="761" y="183"/>
                      <a:pt x="761" y="183"/>
                    </a:cubicBezTo>
                    <a:lnTo>
                      <a:pt x="943" y="92"/>
                    </a:lnTo>
                    <a:lnTo>
                      <a:pt x="882" y="1"/>
                    </a:lnTo>
                    <a:close/>
                  </a:path>
                </a:pathLst>
              </a:custGeom>
              <a:solidFill>
                <a:srgbClr val="F2695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21" name="Google Shape;1344;p55">
                <a:extLst>
                  <a:ext uri="{FF2B5EF4-FFF2-40B4-BE49-F238E27FC236}">
                    <a16:creationId xmlns:a16="http://schemas.microsoft.com/office/drawing/2014/main" id="{ADEB7310-7CA7-413F-8854-C997DC3FF88F}"/>
                  </a:ext>
                </a:extLst>
              </p:cNvPr>
              <p:cNvSpPr/>
              <p:nvPr/>
            </p:nvSpPr>
            <p:spPr>
              <a:xfrm>
                <a:off x="6658881" y="2670877"/>
                <a:ext cx="19621" cy="12257"/>
              </a:xfrm>
              <a:custGeom>
                <a:avLst/>
                <a:gdLst/>
                <a:ahLst/>
                <a:cxnLst/>
                <a:rect l="l" t="t" r="r" b="b"/>
                <a:pathLst>
                  <a:path w="365" h="228" extrusionOk="0">
                    <a:moveTo>
                      <a:pt x="335" y="1"/>
                    </a:moveTo>
                    <a:lnTo>
                      <a:pt x="31" y="153"/>
                    </a:lnTo>
                    <a:cubicBezTo>
                      <a:pt x="31" y="153"/>
                      <a:pt x="0" y="183"/>
                      <a:pt x="31" y="214"/>
                    </a:cubicBezTo>
                    <a:cubicBezTo>
                      <a:pt x="31" y="214"/>
                      <a:pt x="44" y="227"/>
                      <a:pt x="62" y="227"/>
                    </a:cubicBezTo>
                    <a:cubicBezTo>
                      <a:pt x="71" y="227"/>
                      <a:pt x="81" y="224"/>
                      <a:pt x="91" y="214"/>
                    </a:cubicBezTo>
                    <a:lnTo>
                      <a:pt x="365" y="92"/>
                    </a:lnTo>
                    <a:lnTo>
                      <a:pt x="335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22" name="Google Shape;1345;p55">
                <a:extLst>
                  <a:ext uri="{FF2B5EF4-FFF2-40B4-BE49-F238E27FC236}">
                    <a16:creationId xmlns:a16="http://schemas.microsoft.com/office/drawing/2014/main" id="{B8DA3872-409F-41F2-96D3-9269C2CAF323}"/>
                  </a:ext>
                </a:extLst>
              </p:cNvPr>
              <p:cNvSpPr/>
              <p:nvPr/>
            </p:nvSpPr>
            <p:spPr>
              <a:xfrm>
                <a:off x="6691566" y="2719905"/>
                <a:ext cx="19621" cy="11074"/>
              </a:xfrm>
              <a:custGeom>
                <a:avLst/>
                <a:gdLst/>
                <a:ahLst/>
                <a:cxnLst/>
                <a:rect l="l" t="t" r="r" b="b"/>
                <a:pathLst>
                  <a:path w="365" h="206" extrusionOk="0">
                    <a:moveTo>
                      <a:pt x="304" y="1"/>
                    </a:moveTo>
                    <a:lnTo>
                      <a:pt x="31" y="122"/>
                    </a:lnTo>
                    <a:cubicBezTo>
                      <a:pt x="0" y="122"/>
                      <a:pt x="0" y="153"/>
                      <a:pt x="0" y="183"/>
                    </a:cubicBezTo>
                    <a:cubicBezTo>
                      <a:pt x="15" y="198"/>
                      <a:pt x="31" y="206"/>
                      <a:pt x="46" y="206"/>
                    </a:cubicBezTo>
                    <a:cubicBezTo>
                      <a:pt x="61" y="206"/>
                      <a:pt x="76" y="198"/>
                      <a:pt x="91" y="183"/>
                    </a:cubicBezTo>
                    <a:lnTo>
                      <a:pt x="365" y="62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23" name="Google Shape;1346;p55">
                <a:extLst>
                  <a:ext uri="{FF2B5EF4-FFF2-40B4-BE49-F238E27FC236}">
                    <a16:creationId xmlns:a16="http://schemas.microsoft.com/office/drawing/2014/main" id="{7CFC4DAB-673D-4018-92EB-1D23DDB987E4}"/>
                  </a:ext>
                </a:extLst>
              </p:cNvPr>
              <p:cNvSpPr/>
              <p:nvPr/>
            </p:nvSpPr>
            <p:spPr>
              <a:xfrm>
                <a:off x="6722585" y="2767320"/>
                <a:ext cx="19675" cy="114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13" extrusionOk="0">
                    <a:moveTo>
                      <a:pt x="335" y="0"/>
                    </a:moveTo>
                    <a:lnTo>
                      <a:pt x="61" y="122"/>
                    </a:lnTo>
                    <a:cubicBezTo>
                      <a:pt x="31" y="152"/>
                      <a:pt x="1" y="152"/>
                      <a:pt x="31" y="183"/>
                    </a:cubicBezTo>
                    <a:cubicBezTo>
                      <a:pt x="31" y="213"/>
                      <a:pt x="61" y="213"/>
                      <a:pt x="92" y="213"/>
                    </a:cubicBezTo>
                    <a:lnTo>
                      <a:pt x="365" y="61"/>
                    </a:lnTo>
                    <a:lnTo>
                      <a:pt x="335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24" name="Google Shape;1347;p55">
                <a:extLst>
                  <a:ext uri="{FF2B5EF4-FFF2-40B4-BE49-F238E27FC236}">
                    <a16:creationId xmlns:a16="http://schemas.microsoft.com/office/drawing/2014/main" id="{93C261E6-2E51-4111-BEC9-2D8727382FC9}"/>
                  </a:ext>
                </a:extLst>
              </p:cNvPr>
              <p:cNvSpPr/>
              <p:nvPr/>
            </p:nvSpPr>
            <p:spPr>
              <a:xfrm>
                <a:off x="6755270" y="2814681"/>
                <a:ext cx="19675" cy="11504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14" extrusionOk="0">
                    <a:moveTo>
                      <a:pt x="305" y="1"/>
                    </a:moveTo>
                    <a:lnTo>
                      <a:pt x="31" y="122"/>
                    </a:lnTo>
                    <a:cubicBezTo>
                      <a:pt x="1" y="153"/>
                      <a:pt x="1" y="183"/>
                      <a:pt x="1" y="183"/>
                    </a:cubicBezTo>
                    <a:cubicBezTo>
                      <a:pt x="31" y="213"/>
                      <a:pt x="61" y="213"/>
                      <a:pt x="92" y="213"/>
                    </a:cubicBezTo>
                    <a:lnTo>
                      <a:pt x="365" y="92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25" name="Google Shape;1348;p55">
                <a:extLst>
                  <a:ext uri="{FF2B5EF4-FFF2-40B4-BE49-F238E27FC236}">
                    <a16:creationId xmlns:a16="http://schemas.microsoft.com/office/drawing/2014/main" id="{EC05FB06-7A01-4E50-8766-92CD51F0DBBF}"/>
                  </a:ext>
                </a:extLst>
              </p:cNvPr>
              <p:cNvSpPr/>
              <p:nvPr/>
            </p:nvSpPr>
            <p:spPr>
              <a:xfrm>
                <a:off x="6786342" y="2863709"/>
                <a:ext cx="19621" cy="1059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197" extrusionOk="0">
                    <a:moveTo>
                      <a:pt x="334" y="1"/>
                    </a:moveTo>
                    <a:lnTo>
                      <a:pt x="61" y="122"/>
                    </a:lnTo>
                    <a:cubicBezTo>
                      <a:pt x="31" y="122"/>
                      <a:pt x="0" y="153"/>
                      <a:pt x="31" y="183"/>
                    </a:cubicBezTo>
                    <a:cubicBezTo>
                      <a:pt x="31" y="183"/>
                      <a:pt x="44" y="196"/>
                      <a:pt x="62" y="196"/>
                    </a:cubicBezTo>
                    <a:cubicBezTo>
                      <a:pt x="71" y="196"/>
                      <a:pt x="81" y="193"/>
                      <a:pt x="91" y="183"/>
                    </a:cubicBezTo>
                    <a:lnTo>
                      <a:pt x="365" y="61"/>
                    </a:lnTo>
                    <a:lnTo>
                      <a:pt x="334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26" name="Google Shape;1349;p55">
                <a:extLst>
                  <a:ext uri="{FF2B5EF4-FFF2-40B4-BE49-F238E27FC236}">
                    <a16:creationId xmlns:a16="http://schemas.microsoft.com/office/drawing/2014/main" id="{61E668D5-13EE-4BF0-8500-298D7191F0D6}"/>
                  </a:ext>
                </a:extLst>
              </p:cNvPr>
              <p:cNvSpPr/>
              <p:nvPr/>
            </p:nvSpPr>
            <p:spPr>
              <a:xfrm>
                <a:off x="6819028" y="2911124"/>
                <a:ext cx="19621" cy="1145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213" extrusionOk="0">
                    <a:moveTo>
                      <a:pt x="304" y="0"/>
                    </a:moveTo>
                    <a:lnTo>
                      <a:pt x="30" y="122"/>
                    </a:lnTo>
                    <a:cubicBezTo>
                      <a:pt x="0" y="122"/>
                      <a:pt x="0" y="152"/>
                      <a:pt x="0" y="182"/>
                    </a:cubicBezTo>
                    <a:cubicBezTo>
                      <a:pt x="30" y="213"/>
                      <a:pt x="61" y="213"/>
                      <a:pt x="91" y="213"/>
                    </a:cubicBezTo>
                    <a:lnTo>
                      <a:pt x="365" y="61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27" name="Google Shape;1350;p55">
                <a:extLst>
                  <a:ext uri="{FF2B5EF4-FFF2-40B4-BE49-F238E27FC236}">
                    <a16:creationId xmlns:a16="http://schemas.microsoft.com/office/drawing/2014/main" id="{55B1E7C2-4C49-4178-AC97-8190DCD81D83}"/>
                  </a:ext>
                </a:extLst>
              </p:cNvPr>
              <p:cNvSpPr/>
              <p:nvPr/>
            </p:nvSpPr>
            <p:spPr>
              <a:xfrm>
                <a:off x="6850046" y="2958485"/>
                <a:ext cx="19675" cy="11504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14" extrusionOk="0">
                    <a:moveTo>
                      <a:pt x="335" y="1"/>
                    </a:moveTo>
                    <a:lnTo>
                      <a:pt x="61" y="122"/>
                    </a:lnTo>
                    <a:cubicBezTo>
                      <a:pt x="31" y="153"/>
                      <a:pt x="1" y="183"/>
                      <a:pt x="31" y="183"/>
                    </a:cubicBezTo>
                    <a:cubicBezTo>
                      <a:pt x="31" y="213"/>
                      <a:pt x="61" y="213"/>
                      <a:pt x="92" y="213"/>
                    </a:cubicBezTo>
                    <a:lnTo>
                      <a:pt x="365" y="92"/>
                    </a:lnTo>
                    <a:lnTo>
                      <a:pt x="335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28" name="Google Shape;1351;p55">
                <a:extLst>
                  <a:ext uri="{FF2B5EF4-FFF2-40B4-BE49-F238E27FC236}">
                    <a16:creationId xmlns:a16="http://schemas.microsoft.com/office/drawing/2014/main" id="{E50E9F81-3DD5-4EE2-B0C8-61320730EA2A}"/>
                  </a:ext>
                </a:extLst>
              </p:cNvPr>
              <p:cNvSpPr/>
              <p:nvPr/>
            </p:nvSpPr>
            <p:spPr>
              <a:xfrm>
                <a:off x="6671944" y="2680715"/>
                <a:ext cx="11504" cy="6558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2" extrusionOk="0">
                    <a:moveTo>
                      <a:pt x="213" y="0"/>
                    </a:moveTo>
                    <a:lnTo>
                      <a:pt x="31" y="91"/>
                    </a:lnTo>
                    <a:cubicBezTo>
                      <a:pt x="0" y="91"/>
                      <a:pt x="0" y="122"/>
                      <a:pt x="0" y="122"/>
                    </a:cubicBezTo>
                    <a:lnTo>
                      <a:pt x="31" y="122"/>
                    </a:lnTo>
                    <a:lnTo>
                      <a:pt x="213" y="31"/>
                    </a:lnTo>
                    <a:lnTo>
                      <a:pt x="213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29" name="Google Shape;1352;p55">
                <a:extLst>
                  <a:ext uri="{FF2B5EF4-FFF2-40B4-BE49-F238E27FC236}">
                    <a16:creationId xmlns:a16="http://schemas.microsoft.com/office/drawing/2014/main" id="{EAB7926D-8F13-4FBE-A49B-267C104DBAAB}"/>
                  </a:ext>
                </a:extLst>
              </p:cNvPr>
              <p:cNvSpPr/>
              <p:nvPr/>
            </p:nvSpPr>
            <p:spPr>
              <a:xfrm>
                <a:off x="6704629" y="2729742"/>
                <a:ext cx="11504" cy="6558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2" extrusionOk="0">
                    <a:moveTo>
                      <a:pt x="183" y="0"/>
                    </a:moveTo>
                    <a:lnTo>
                      <a:pt x="0" y="61"/>
                    </a:lnTo>
                    <a:cubicBezTo>
                      <a:pt x="0" y="91"/>
                      <a:pt x="0" y="91"/>
                      <a:pt x="0" y="91"/>
                    </a:cubicBezTo>
                    <a:cubicBezTo>
                      <a:pt x="0" y="122"/>
                      <a:pt x="31" y="122"/>
                      <a:pt x="31" y="122"/>
                    </a:cubicBezTo>
                    <a:lnTo>
                      <a:pt x="213" y="31"/>
                    </a:lnTo>
                    <a:lnTo>
                      <a:pt x="183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30" name="Google Shape;1353;p55">
                <a:extLst>
                  <a:ext uri="{FF2B5EF4-FFF2-40B4-BE49-F238E27FC236}">
                    <a16:creationId xmlns:a16="http://schemas.microsoft.com/office/drawing/2014/main" id="{7A3B587A-3390-4C1D-B172-B4D42E339D99}"/>
                  </a:ext>
                </a:extLst>
              </p:cNvPr>
              <p:cNvSpPr/>
              <p:nvPr/>
            </p:nvSpPr>
            <p:spPr>
              <a:xfrm>
                <a:off x="6735648" y="2777104"/>
                <a:ext cx="11504" cy="6612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3" extrusionOk="0">
                    <a:moveTo>
                      <a:pt x="214" y="1"/>
                    </a:moveTo>
                    <a:lnTo>
                      <a:pt x="31" y="92"/>
                    </a:lnTo>
                    <a:cubicBezTo>
                      <a:pt x="1" y="92"/>
                      <a:pt x="1" y="92"/>
                      <a:pt x="1" y="122"/>
                    </a:cubicBezTo>
                    <a:lnTo>
                      <a:pt x="31" y="122"/>
                    </a:lnTo>
                    <a:lnTo>
                      <a:pt x="214" y="31"/>
                    </a:lnTo>
                    <a:lnTo>
                      <a:pt x="214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31" name="Google Shape;1354;p55">
                <a:extLst>
                  <a:ext uri="{FF2B5EF4-FFF2-40B4-BE49-F238E27FC236}">
                    <a16:creationId xmlns:a16="http://schemas.microsoft.com/office/drawing/2014/main" id="{FF081D59-64CE-464F-AD58-D8823D6635A8}"/>
                  </a:ext>
                </a:extLst>
              </p:cNvPr>
              <p:cNvSpPr/>
              <p:nvPr/>
            </p:nvSpPr>
            <p:spPr>
              <a:xfrm>
                <a:off x="6768333" y="2824519"/>
                <a:ext cx="11504" cy="6558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2" extrusionOk="0">
                    <a:moveTo>
                      <a:pt x="183" y="0"/>
                    </a:moveTo>
                    <a:lnTo>
                      <a:pt x="1" y="91"/>
                    </a:lnTo>
                    <a:cubicBezTo>
                      <a:pt x="1" y="91"/>
                      <a:pt x="1" y="122"/>
                      <a:pt x="1" y="122"/>
                    </a:cubicBezTo>
                    <a:lnTo>
                      <a:pt x="31" y="122"/>
                    </a:lnTo>
                    <a:lnTo>
                      <a:pt x="214" y="30"/>
                    </a:lnTo>
                    <a:lnTo>
                      <a:pt x="183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32" name="Google Shape;1355;p55">
                <a:extLst>
                  <a:ext uri="{FF2B5EF4-FFF2-40B4-BE49-F238E27FC236}">
                    <a16:creationId xmlns:a16="http://schemas.microsoft.com/office/drawing/2014/main" id="{44277FBF-1DAA-4D49-BF0D-36DB7B817215}"/>
                  </a:ext>
                </a:extLst>
              </p:cNvPr>
              <p:cNvSpPr/>
              <p:nvPr/>
            </p:nvSpPr>
            <p:spPr>
              <a:xfrm>
                <a:off x="6799406" y="2873493"/>
                <a:ext cx="13117" cy="6612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23" extrusionOk="0">
                    <a:moveTo>
                      <a:pt x="213" y="1"/>
                    </a:moveTo>
                    <a:lnTo>
                      <a:pt x="31" y="62"/>
                    </a:lnTo>
                    <a:cubicBezTo>
                      <a:pt x="0" y="92"/>
                      <a:pt x="0" y="92"/>
                      <a:pt x="0" y="92"/>
                    </a:cubicBezTo>
                    <a:cubicBezTo>
                      <a:pt x="31" y="123"/>
                      <a:pt x="31" y="123"/>
                      <a:pt x="31" y="123"/>
                    </a:cubicBezTo>
                    <a:lnTo>
                      <a:pt x="243" y="31"/>
                    </a:lnTo>
                    <a:lnTo>
                      <a:pt x="213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33" name="Google Shape;1356;p55">
                <a:extLst>
                  <a:ext uri="{FF2B5EF4-FFF2-40B4-BE49-F238E27FC236}">
                    <a16:creationId xmlns:a16="http://schemas.microsoft.com/office/drawing/2014/main" id="{FA131590-9BC8-48F8-A436-05C0783BA79A}"/>
                  </a:ext>
                </a:extLst>
              </p:cNvPr>
              <p:cNvSpPr/>
              <p:nvPr/>
            </p:nvSpPr>
            <p:spPr>
              <a:xfrm>
                <a:off x="6832091" y="2920908"/>
                <a:ext cx="11450" cy="6558"/>
              </a:xfrm>
              <a:custGeom>
                <a:avLst/>
                <a:gdLst/>
                <a:ahLst/>
                <a:cxnLst/>
                <a:rect l="l" t="t" r="r" b="b"/>
                <a:pathLst>
                  <a:path w="213" h="122" extrusionOk="0">
                    <a:moveTo>
                      <a:pt x="183" y="0"/>
                    </a:moveTo>
                    <a:lnTo>
                      <a:pt x="0" y="92"/>
                    </a:lnTo>
                    <a:cubicBezTo>
                      <a:pt x="0" y="92"/>
                      <a:pt x="0" y="92"/>
                      <a:pt x="0" y="122"/>
                    </a:cubicBezTo>
                    <a:lnTo>
                      <a:pt x="31" y="122"/>
                    </a:lnTo>
                    <a:lnTo>
                      <a:pt x="213" y="31"/>
                    </a:lnTo>
                    <a:lnTo>
                      <a:pt x="183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34" name="Google Shape;1357;p55">
                <a:extLst>
                  <a:ext uri="{FF2B5EF4-FFF2-40B4-BE49-F238E27FC236}">
                    <a16:creationId xmlns:a16="http://schemas.microsoft.com/office/drawing/2014/main" id="{B584EBDD-0EA0-4142-9610-8FE38D85A54D}"/>
                  </a:ext>
                </a:extLst>
              </p:cNvPr>
              <p:cNvSpPr/>
              <p:nvPr/>
            </p:nvSpPr>
            <p:spPr>
              <a:xfrm>
                <a:off x="6863110" y="2968269"/>
                <a:ext cx="13117" cy="6612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23" extrusionOk="0">
                    <a:moveTo>
                      <a:pt x="213" y="1"/>
                    </a:moveTo>
                    <a:lnTo>
                      <a:pt x="31" y="92"/>
                    </a:lnTo>
                    <a:cubicBezTo>
                      <a:pt x="1" y="92"/>
                      <a:pt x="1" y="122"/>
                      <a:pt x="1" y="122"/>
                    </a:cubicBezTo>
                    <a:lnTo>
                      <a:pt x="31" y="122"/>
                    </a:lnTo>
                    <a:lnTo>
                      <a:pt x="244" y="31"/>
                    </a:lnTo>
                    <a:lnTo>
                      <a:pt x="213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35" name="Google Shape;1358;p55">
                <a:extLst>
                  <a:ext uri="{FF2B5EF4-FFF2-40B4-BE49-F238E27FC236}">
                    <a16:creationId xmlns:a16="http://schemas.microsoft.com/office/drawing/2014/main" id="{88631274-071C-4EFC-A228-D651C56B378F}"/>
                  </a:ext>
                </a:extLst>
              </p:cNvPr>
              <p:cNvSpPr/>
              <p:nvPr/>
            </p:nvSpPr>
            <p:spPr>
              <a:xfrm>
                <a:off x="6676836" y="2688886"/>
                <a:ext cx="13117" cy="6558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22" extrusionOk="0">
                    <a:moveTo>
                      <a:pt x="213" y="0"/>
                    </a:moveTo>
                    <a:lnTo>
                      <a:pt x="31" y="91"/>
                    </a:lnTo>
                    <a:cubicBezTo>
                      <a:pt x="1" y="91"/>
                      <a:pt x="1" y="122"/>
                      <a:pt x="31" y="122"/>
                    </a:cubicBezTo>
                    <a:lnTo>
                      <a:pt x="61" y="122"/>
                    </a:lnTo>
                    <a:lnTo>
                      <a:pt x="244" y="31"/>
                    </a:lnTo>
                    <a:lnTo>
                      <a:pt x="213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36" name="Google Shape;1359;p55">
                <a:extLst>
                  <a:ext uri="{FF2B5EF4-FFF2-40B4-BE49-F238E27FC236}">
                    <a16:creationId xmlns:a16="http://schemas.microsoft.com/office/drawing/2014/main" id="{DC9E498A-0B8C-43FF-9962-2F2311034E6F}"/>
                  </a:ext>
                </a:extLst>
              </p:cNvPr>
              <p:cNvSpPr/>
              <p:nvPr/>
            </p:nvSpPr>
            <p:spPr>
              <a:xfrm>
                <a:off x="6709521" y="2737914"/>
                <a:ext cx="11504" cy="6558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2" extrusionOk="0">
                    <a:moveTo>
                      <a:pt x="183" y="0"/>
                    </a:moveTo>
                    <a:lnTo>
                      <a:pt x="1" y="61"/>
                    </a:lnTo>
                    <a:cubicBezTo>
                      <a:pt x="1" y="91"/>
                      <a:pt x="1" y="91"/>
                      <a:pt x="1" y="91"/>
                    </a:cubicBezTo>
                    <a:cubicBezTo>
                      <a:pt x="1" y="122"/>
                      <a:pt x="31" y="122"/>
                      <a:pt x="31" y="122"/>
                    </a:cubicBezTo>
                    <a:lnTo>
                      <a:pt x="213" y="31"/>
                    </a:lnTo>
                    <a:lnTo>
                      <a:pt x="183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37" name="Google Shape;1360;p55">
                <a:extLst>
                  <a:ext uri="{FF2B5EF4-FFF2-40B4-BE49-F238E27FC236}">
                    <a16:creationId xmlns:a16="http://schemas.microsoft.com/office/drawing/2014/main" id="{0EBE253A-71A3-45BA-BE56-A6436DEC2E55}"/>
                  </a:ext>
                </a:extLst>
              </p:cNvPr>
              <p:cNvSpPr/>
              <p:nvPr/>
            </p:nvSpPr>
            <p:spPr>
              <a:xfrm>
                <a:off x="6740594" y="2785275"/>
                <a:ext cx="13117" cy="6612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23" extrusionOk="0">
                    <a:moveTo>
                      <a:pt x="213" y="1"/>
                    </a:moveTo>
                    <a:lnTo>
                      <a:pt x="30" y="92"/>
                    </a:lnTo>
                    <a:cubicBezTo>
                      <a:pt x="30" y="92"/>
                      <a:pt x="0" y="92"/>
                      <a:pt x="30" y="122"/>
                    </a:cubicBezTo>
                    <a:lnTo>
                      <a:pt x="61" y="122"/>
                    </a:lnTo>
                    <a:lnTo>
                      <a:pt x="243" y="31"/>
                    </a:lnTo>
                    <a:lnTo>
                      <a:pt x="213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38" name="Google Shape;1361;p55">
                <a:extLst>
                  <a:ext uri="{FF2B5EF4-FFF2-40B4-BE49-F238E27FC236}">
                    <a16:creationId xmlns:a16="http://schemas.microsoft.com/office/drawing/2014/main" id="{B45F9A7F-2BA1-4AB7-AB17-50CBB90447D4}"/>
                  </a:ext>
                </a:extLst>
              </p:cNvPr>
              <p:cNvSpPr/>
              <p:nvPr/>
            </p:nvSpPr>
            <p:spPr>
              <a:xfrm>
                <a:off x="6773225" y="2832690"/>
                <a:ext cx="11504" cy="6558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2" extrusionOk="0">
                    <a:moveTo>
                      <a:pt x="214" y="0"/>
                    </a:moveTo>
                    <a:lnTo>
                      <a:pt x="1" y="91"/>
                    </a:lnTo>
                    <a:cubicBezTo>
                      <a:pt x="1" y="91"/>
                      <a:pt x="1" y="122"/>
                      <a:pt x="1" y="122"/>
                    </a:cubicBezTo>
                    <a:lnTo>
                      <a:pt x="31" y="122"/>
                    </a:lnTo>
                    <a:lnTo>
                      <a:pt x="214" y="30"/>
                    </a:lnTo>
                    <a:lnTo>
                      <a:pt x="214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39" name="Google Shape;1362;p55">
                <a:extLst>
                  <a:ext uri="{FF2B5EF4-FFF2-40B4-BE49-F238E27FC236}">
                    <a16:creationId xmlns:a16="http://schemas.microsoft.com/office/drawing/2014/main" id="{89E406CC-0F08-4D99-894F-9EB2B821F63A}"/>
                  </a:ext>
                </a:extLst>
              </p:cNvPr>
              <p:cNvSpPr/>
              <p:nvPr/>
            </p:nvSpPr>
            <p:spPr>
              <a:xfrm>
                <a:off x="6804298" y="2880051"/>
                <a:ext cx="13117" cy="7311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36" extrusionOk="0">
                    <a:moveTo>
                      <a:pt x="213" y="1"/>
                    </a:moveTo>
                    <a:lnTo>
                      <a:pt x="31" y="92"/>
                    </a:lnTo>
                    <a:cubicBezTo>
                      <a:pt x="31" y="92"/>
                      <a:pt x="0" y="122"/>
                      <a:pt x="31" y="122"/>
                    </a:cubicBezTo>
                    <a:cubicBezTo>
                      <a:pt x="31" y="122"/>
                      <a:pt x="31" y="136"/>
                      <a:pt x="40" y="136"/>
                    </a:cubicBezTo>
                    <a:cubicBezTo>
                      <a:pt x="44" y="136"/>
                      <a:pt x="51" y="132"/>
                      <a:pt x="61" y="122"/>
                    </a:cubicBezTo>
                    <a:lnTo>
                      <a:pt x="244" y="61"/>
                    </a:lnTo>
                    <a:lnTo>
                      <a:pt x="213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40" name="Google Shape;1363;p55">
                <a:extLst>
                  <a:ext uri="{FF2B5EF4-FFF2-40B4-BE49-F238E27FC236}">
                    <a16:creationId xmlns:a16="http://schemas.microsoft.com/office/drawing/2014/main" id="{34EEF027-7D16-4F4B-9107-6981D0218B2D}"/>
                  </a:ext>
                </a:extLst>
              </p:cNvPr>
              <p:cNvSpPr/>
              <p:nvPr/>
            </p:nvSpPr>
            <p:spPr>
              <a:xfrm>
                <a:off x="6836983" y="2929079"/>
                <a:ext cx="11504" cy="6558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2" extrusionOk="0">
                    <a:moveTo>
                      <a:pt x="213" y="0"/>
                    </a:moveTo>
                    <a:lnTo>
                      <a:pt x="0" y="61"/>
                    </a:lnTo>
                    <a:cubicBezTo>
                      <a:pt x="0" y="92"/>
                      <a:pt x="0" y="92"/>
                      <a:pt x="0" y="92"/>
                    </a:cubicBezTo>
                    <a:cubicBezTo>
                      <a:pt x="0" y="122"/>
                      <a:pt x="31" y="122"/>
                      <a:pt x="31" y="122"/>
                    </a:cubicBezTo>
                    <a:lnTo>
                      <a:pt x="213" y="31"/>
                    </a:lnTo>
                    <a:lnTo>
                      <a:pt x="213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41" name="Google Shape;1364;p55">
                <a:extLst>
                  <a:ext uri="{FF2B5EF4-FFF2-40B4-BE49-F238E27FC236}">
                    <a16:creationId xmlns:a16="http://schemas.microsoft.com/office/drawing/2014/main" id="{D42DBC3F-5F7F-4EF9-8A51-ABFE42E649AA}"/>
                  </a:ext>
                </a:extLst>
              </p:cNvPr>
              <p:cNvSpPr/>
              <p:nvPr/>
            </p:nvSpPr>
            <p:spPr>
              <a:xfrm>
                <a:off x="6868002" y="2976441"/>
                <a:ext cx="13171" cy="6612"/>
              </a:xfrm>
              <a:custGeom>
                <a:avLst/>
                <a:gdLst/>
                <a:ahLst/>
                <a:cxnLst/>
                <a:rect l="l" t="t" r="r" b="b"/>
                <a:pathLst>
                  <a:path w="245" h="123" extrusionOk="0">
                    <a:moveTo>
                      <a:pt x="214" y="1"/>
                    </a:moveTo>
                    <a:lnTo>
                      <a:pt x="31" y="92"/>
                    </a:lnTo>
                    <a:cubicBezTo>
                      <a:pt x="31" y="92"/>
                      <a:pt x="1" y="122"/>
                      <a:pt x="31" y="122"/>
                    </a:cubicBezTo>
                    <a:lnTo>
                      <a:pt x="62" y="122"/>
                    </a:lnTo>
                    <a:lnTo>
                      <a:pt x="244" y="31"/>
                    </a:lnTo>
                    <a:lnTo>
                      <a:pt x="214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42" name="Google Shape;1365;p55">
                <a:extLst>
                  <a:ext uri="{FF2B5EF4-FFF2-40B4-BE49-F238E27FC236}">
                    <a16:creationId xmlns:a16="http://schemas.microsoft.com/office/drawing/2014/main" id="{04A9148D-E592-4F08-8246-8ADD899B7C11}"/>
                  </a:ext>
                </a:extLst>
              </p:cNvPr>
              <p:cNvSpPr/>
              <p:nvPr/>
            </p:nvSpPr>
            <p:spPr>
              <a:xfrm>
                <a:off x="6683395" y="2697057"/>
                <a:ext cx="11450" cy="6558"/>
              </a:xfrm>
              <a:custGeom>
                <a:avLst/>
                <a:gdLst/>
                <a:ahLst/>
                <a:cxnLst/>
                <a:rect l="l" t="t" r="r" b="b"/>
                <a:pathLst>
                  <a:path w="213" h="122" extrusionOk="0">
                    <a:moveTo>
                      <a:pt x="183" y="0"/>
                    </a:moveTo>
                    <a:lnTo>
                      <a:pt x="0" y="91"/>
                    </a:lnTo>
                    <a:cubicBezTo>
                      <a:pt x="0" y="91"/>
                      <a:pt x="0" y="122"/>
                      <a:pt x="0" y="122"/>
                    </a:cubicBezTo>
                    <a:lnTo>
                      <a:pt x="31" y="122"/>
                    </a:lnTo>
                    <a:lnTo>
                      <a:pt x="213" y="31"/>
                    </a:lnTo>
                    <a:lnTo>
                      <a:pt x="183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43" name="Google Shape;1366;p55">
                <a:extLst>
                  <a:ext uri="{FF2B5EF4-FFF2-40B4-BE49-F238E27FC236}">
                    <a16:creationId xmlns:a16="http://schemas.microsoft.com/office/drawing/2014/main" id="{D77DE219-5C84-4C79-AA9F-495147744035}"/>
                  </a:ext>
                </a:extLst>
              </p:cNvPr>
              <p:cNvSpPr/>
              <p:nvPr/>
            </p:nvSpPr>
            <p:spPr>
              <a:xfrm>
                <a:off x="6714413" y="2744419"/>
                <a:ext cx="11504" cy="7311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36" extrusionOk="0">
                    <a:moveTo>
                      <a:pt x="213" y="1"/>
                    </a:moveTo>
                    <a:lnTo>
                      <a:pt x="31" y="92"/>
                    </a:lnTo>
                    <a:cubicBezTo>
                      <a:pt x="1" y="92"/>
                      <a:pt x="1" y="122"/>
                      <a:pt x="1" y="122"/>
                    </a:cubicBezTo>
                    <a:cubicBezTo>
                      <a:pt x="21" y="122"/>
                      <a:pt x="28" y="136"/>
                      <a:pt x="30" y="136"/>
                    </a:cubicBezTo>
                    <a:cubicBezTo>
                      <a:pt x="31" y="136"/>
                      <a:pt x="31" y="132"/>
                      <a:pt x="31" y="122"/>
                    </a:cubicBezTo>
                    <a:lnTo>
                      <a:pt x="213" y="31"/>
                    </a:lnTo>
                    <a:lnTo>
                      <a:pt x="213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44" name="Google Shape;1367;p55">
                <a:extLst>
                  <a:ext uri="{FF2B5EF4-FFF2-40B4-BE49-F238E27FC236}">
                    <a16:creationId xmlns:a16="http://schemas.microsoft.com/office/drawing/2014/main" id="{EC143886-1AC1-42C0-B57D-D22E793B5FE5}"/>
                  </a:ext>
                </a:extLst>
              </p:cNvPr>
              <p:cNvSpPr/>
              <p:nvPr/>
            </p:nvSpPr>
            <p:spPr>
              <a:xfrm>
                <a:off x="6747099" y="2793446"/>
                <a:ext cx="11504" cy="6612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3" extrusionOk="0">
                    <a:moveTo>
                      <a:pt x="183" y="1"/>
                    </a:moveTo>
                    <a:lnTo>
                      <a:pt x="1" y="61"/>
                    </a:lnTo>
                    <a:cubicBezTo>
                      <a:pt x="1" y="92"/>
                      <a:pt x="1" y="92"/>
                      <a:pt x="1" y="92"/>
                    </a:cubicBezTo>
                    <a:cubicBezTo>
                      <a:pt x="1" y="122"/>
                      <a:pt x="31" y="122"/>
                      <a:pt x="31" y="122"/>
                    </a:cubicBezTo>
                    <a:lnTo>
                      <a:pt x="213" y="31"/>
                    </a:lnTo>
                    <a:lnTo>
                      <a:pt x="183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45" name="Google Shape;1368;p55">
                <a:extLst>
                  <a:ext uri="{FF2B5EF4-FFF2-40B4-BE49-F238E27FC236}">
                    <a16:creationId xmlns:a16="http://schemas.microsoft.com/office/drawing/2014/main" id="{16BC4B92-B041-4EDD-BBF2-13E2EE58E468}"/>
                  </a:ext>
                </a:extLst>
              </p:cNvPr>
              <p:cNvSpPr/>
              <p:nvPr/>
            </p:nvSpPr>
            <p:spPr>
              <a:xfrm>
                <a:off x="6778171" y="2840861"/>
                <a:ext cx="11450" cy="6558"/>
              </a:xfrm>
              <a:custGeom>
                <a:avLst/>
                <a:gdLst/>
                <a:ahLst/>
                <a:cxnLst/>
                <a:rect l="l" t="t" r="r" b="b"/>
                <a:pathLst>
                  <a:path w="213" h="122" extrusionOk="0">
                    <a:moveTo>
                      <a:pt x="213" y="0"/>
                    </a:moveTo>
                    <a:lnTo>
                      <a:pt x="31" y="91"/>
                    </a:lnTo>
                    <a:cubicBezTo>
                      <a:pt x="0" y="91"/>
                      <a:pt x="0" y="91"/>
                      <a:pt x="0" y="122"/>
                    </a:cubicBezTo>
                    <a:lnTo>
                      <a:pt x="31" y="122"/>
                    </a:lnTo>
                    <a:lnTo>
                      <a:pt x="213" y="30"/>
                    </a:lnTo>
                    <a:lnTo>
                      <a:pt x="213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46" name="Google Shape;1369;p55">
                <a:extLst>
                  <a:ext uri="{FF2B5EF4-FFF2-40B4-BE49-F238E27FC236}">
                    <a16:creationId xmlns:a16="http://schemas.microsoft.com/office/drawing/2014/main" id="{ADD96844-DAA8-41DB-830D-CCEB79695BAA}"/>
                  </a:ext>
                </a:extLst>
              </p:cNvPr>
              <p:cNvSpPr/>
              <p:nvPr/>
            </p:nvSpPr>
            <p:spPr>
              <a:xfrm>
                <a:off x="6810856" y="2888223"/>
                <a:ext cx="11450" cy="6612"/>
              </a:xfrm>
              <a:custGeom>
                <a:avLst/>
                <a:gdLst/>
                <a:ahLst/>
                <a:cxnLst/>
                <a:rect l="l" t="t" r="r" b="b"/>
                <a:pathLst>
                  <a:path w="213" h="123" extrusionOk="0">
                    <a:moveTo>
                      <a:pt x="182" y="1"/>
                    </a:moveTo>
                    <a:lnTo>
                      <a:pt x="0" y="92"/>
                    </a:lnTo>
                    <a:cubicBezTo>
                      <a:pt x="0" y="92"/>
                      <a:pt x="0" y="122"/>
                      <a:pt x="0" y="122"/>
                    </a:cubicBezTo>
                    <a:lnTo>
                      <a:pt x="30" y="122"/>
                    </a:lnTo>
                    <a:lnTo>
                      <a:pt x="213" y="61"/>
                    </a:lnTo>
                    <a:lnTo>
                      <a:pt x="182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47" name="Google Shape;1370;p55">
                <a:extLst>
                  <a:ext uri="{FF2B5EF4-FFF2-40B4-BE49-F238E27FC236}">
                    <a16:creationId xmlns:a16="http://schemas.microsoft.com/office/drawing/2014/main" id="{A5FF7860-D5D5-48B4-9BCE-C20CFE6E1BB4}"/>
                  </a:ext>
                </a:extLst>
              </p:cNvPr>
              <p:cNvSpPr/>
              <p:nvPr/>
            </p:nvSpPr>
            <p:spPr>
              <a:xfrm>
                <a:off x="6841875" y="2935584"/>
                <a:ext cx="13117" cy="82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53" extrusionOk="0">
                    <a:moveTo>
                      <a:pt x="213" y="1"/>
                    </a:moveTo>
                    <a:lnTo>
                      <a:pt x="31" y="92"/>
                    </a:lnTo>
                    <a:cubicBezTo>
                      <a:pt x="1" y="123"/>
                      <a:pt x="1" y="123"/>
                      <a:pt x="1" y="123"/>
                    </a:cubicBezTo>
                    <a:cubicBezTo>
                      <a:pt x="31" y="153"/>
                      <a:pt x="31" y="153"/>
                      <a:pt x="31" y="153"/>
                    </a:cubicBezTo>
                    <a:lnTo>
                      <a:pt x="244" y="62"/>
                    </a:lnTo>
                    <a:lnTo>
                      <a:pt x="213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48" name="Google Shape;1371;p55">
                <a:extLst>
                  <a:ext uri="{FF2B5EF4-FFF2-40B4-BE49-F238E27FC236}">
                    <a16:creationId xmlns:a16="http://schemas.microsoft.com/office/drawing/2014/main" id="{6F42A571-71C8-4688-BF1D-774F8E32D8C6}"/>
                  </a:ext>
                </a:extLst>
              </p:cNvPr>
              <p:cNvSpPr/>
              <p:nvPr/>
            </p:nvSpPr>
            <p:spPr>
              <a:xfrm>
                <a:off x="6874560" y="2984612"/>
                <a:ext cx="11504" cy="6612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3" extrusionOk="0">
                    <a:moveTo>
                      <a:pt x="183" y="1"/>
                    </a:moveTo>
                    <a:lnTo>
                      <a:pt x="0" y="92"/>
                    </a:lnTo>
                    <a:cubicBezTo>
                      <a:pt x="0" y="92"/>
                      <a:pt x="0" y="92"/>
                      <a:pt x="0" y="122"/>
                    </a:cubicBezTo>
                    <a:lnTo>
                      <a:pt x="31" y="122"/>
                    </a:lnTo>
                    <a:lnTo>
                      <a:pt x="213" y="31"/>
                    </a:lnTo>
                    <a:lnTo>
                      <a:pt x="183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49" name="Google Shape;1372;p55">
                <a:extLst>
                  <a:ext uri="{FF2B5EF4-FFF2-40B4-BE49-F238E27FC236}">
                    <a16:creationId xmlns:a16="http://schemas.microsoft.com/office/drawing/2014/main" id="{6D321EC4-00E6-49F5-819F-50A8BFDB8EA8}"/>
                  </a:ext>
                </a:extLst>
              </p:cNvPr>
              <p:cNvSpPr/>
              <p:nvPr/>
            </p:nvSpPr>
            <p:spPr>
              <a:xfrm>
                <a:off x="6688287" y="2705229"/>
                <a:ext cx="11504" cy="6558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2" extrusionOk="0">
                    <a:moveTo>
                      <a:pt x="183" y="0"/>
                    </a:moveTo>
                    <a:lnTo>
                      <a:pt x="0" y="61"/>
                    </a:lnTo>
                    <a:cubicBezTo>
                      <a:pt x="0" y="91"/>
                      <a:pt x="0" y="91"/>
                      <a:pt x="0" y="91"/>
                    </a:cubicBezTo>
                    <a:cubicBezTo>
                      <a:pt x="0" y="122"/>
                      <a:pt x="0" y="122"/>
                      <a:pt x="31" y="122"/>
                    </a:cubicBezTo>
                    <a:lnTo>
                      <a:pt x="213" y="31"/>
                    </a:lnTo>
                    <a:lnTo>
                      <a:pt x="183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0" name="Google Shape;1373;p55">
                <a:extLst>
                  <a:ext uri="{FF2B5EF4-FFF2-40B4-BE49-F238E27FC236}">
                    <a16:creationId xmlns:a16="http://schemas.microsoft.com/office/drawing/2014/main" id="{18C40410-0889-492B-8544-427BFDF5728F}"/>
                  </a:ext>
                </a:extLst>
              </p:cNvPr>
              <p:cNvSpPr/>
              <p:nvPr/>
            </p:nvSpPr>
            <p:spPr>
              <a:xfrm>
                <a:off x="6719305" y="2752590"/>
                <a:ext cx="11504" cy="6612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3" extrusionOk="0">
                    <a:moveTo>
                      <a:pt x="214" y="1"/>
                    </a:moveTo>
                    <a:lnTo>
                      <a:pt x="31" y="92"/>
                    </a:lnTo>
                    <a:cubicBezTo>
                      <a:pt x="1" y="92"/>
                      <a:pt x="1" y="92"/>
                      <a:pt x="1" y="122"/>
                    </a:cubicBezTo>
                    <a:lnTo>
                      <a:pt x="31" y="122"/>
                    </a:lnTo>
                    <a:lnTo>
                      <a:pt x="214" y="31"/>
                    </a:lnTo>
                    <a:lnTo>
                      <a:pt x="214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1" name="Google Shape;1374;p55">
                <a:extLst>
                  <a:ext uri="{FF2B5EF4-FFF2-40B4-BE49-F238E27FC236}">
                    <a16:creationId xmlns:a16="http://schemas.microsoft.com/office/drawing/2014/main" id="{008BA2D9-3745-44B4-A62E-0BA67598777A}"/>
                  </a:ext>
                </a:extLst>
              </p:cNvPr>
              <p:cNvSpPr/>
              <p:nvPr/>
            </p:nvSpPr>
            <p:spPr>
              <a:xfrm>
                <a:off x="6751991" y="2800005"/>
                <a:ext cx="11504" cy="6558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2" extrusionOk="0">
                    <a:moveTo>
                      <a:pt x="183" y="0"/>
                    </a:moveTo>
                    <a:lnTo>
                      <a:pt x="1" y="91"/>
                    </a:lnTo>
                    <a:cubicBezTo>
                      <a:pt x="1" y="91"/>
                      <a:pt x="1" y="122"/>
                      <a:pt x="1" y="122"/>
                    </a:cubicBezTo>
                    <a:lnTo>
                      <a:pt x="31" y="122"/>
                    </a:lnTo>
                    <a:lnTo>
                      <a:pt x="214" y="31"/>
                    </a:lnTo>
                    <a:lnTo>
                      <a:pt x="183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2" name="Google Shape;1375;p55">
                <a:extLst>
                  <a:ext uri="{FF2B5EF4-FFF2-40B4-BE49-F238E27FC236}">
                    <a16:creationId xmlns:a16="http://schemas.microsoft.com/office/drawing/2014/main" id="{950AE683-6D5A-4D51-896E-74E0033CA0FA}"/>
                  </a:ext>
                </a:extLst>
              </p:cNvPr>
              <p:cNvSpPr/>
              <p:nvPr/>
            </p:nvSpPr>
            <p:spPr>
              <a:xfrm>
                <a:off x="6783063" y="2849033"/>
                <a:ext cx="11504" cy="6558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2" extrusionOk="0">
                    <a:moveTo>
                      <a:pt x="213" y="0"/>
                    </a:moveTo>
                    <a:lnTo>
                      <a:pt x="31" y="61"/>
                    </a:lnTo>
                    <a:cubicBezTo>
                      <a:pt x="0" y="61"/>
                      <a:pt x="0" y="91"/>
                      <a:pt x="0" y="91"/>
                    </a:cubicBezTo>
                    <a:cubicBezTo>
                      <a:pt x="31" y="91"/>
                      <a:pt x="31" y="122"/>
                      <a:pt x="31" y="122"/>
                    </a:cubicBezTo>
                    <a:lnTo>
                      <a:pt x="213" y="30"/>
                    </a:lnTo>
                    <a:lnTo>
                      <a:pt x="213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3" name="Google Shape;1376;p55">
                <a:extLst>
                  <a:ext uri="{FF2B5EF4-FFF2-40B4-BE49-F238E27FC236}">
                    <a16:creationId xmlns:a16="http://schemas.microsoft.com/office/drawing/2014/main" id="{1C03BCAE-EBEA-444F-8774-1E188014BC79}"/>
                  </a:ext>
                </a:extLst>
              </p:cNvPr>
              <p:cNvSpPr/>
              <p:nvPr/>
            </p:nvSpPr>
            <p:spPr>
              <a:xfrm>
                <a:off x="6815748" y="2896394"/>
                <a:ext cx="11450" cy="6612"/>
              </a:xfrm>
              <a:custGeom>
                <a:avLst/>
                <a:gdLst/>
                <a:ahLst/>
                <a:cxnLst/>
                <a:rect l="l" t="t" r="r" b="b"/>
                <a:pathLst>
                  <a:path w="213" h="123" extrusionOk="0">
                    <a:moveTo>
                      <a:pt x="183" y="0"/>
                    </a:moveTo>
                    <a:lnTo>
                      <a:pt x="0" y="92"/>
                    </a:lnTo>
                    <a:cubicBezTo>
                      <a:pt x="0" y="122"/>
                      <a:pt x="0" y="122"/>
                      <a:pt x="31" y="122"/>
                    </a:cubicBezTo>
                    <a:lnTo>
                      <a:pt x="213" y="31"/>
                    </a:lnTo>
                    <a:lnTo>
                      <a:pt x="183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4" name="Google Shape;1377;p55">
                <a:extLst>
                  <a:ext uri="{FF2B5EF4-FFF2-40B4-BE49-F238E27FC236}">
                    <a16:creationId xmlns:a16="http://schemas.microsoft.com/office/drawing/2014/main" id="{97B2BE9C-CF1E-4F87-BFF1-578D8B454560}"/>
                  </a:ext>
                </a:extLst>
              </p:cNvPr>
              <p:cNvSpPr/>
              <p:nvPr/>
            </p:nvSpPr>
            <p:spPr>
              <a:xfrm>
                <a:off x="6846767" y="2943755"/>
                <a:ext cx="11504" cy="6612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3" extrusionOk="0">
                    <a:moveTo>
                      <a:pt x="214" y="1"/>
                    </a:moveTo>
                    <a:lnTo>
                      <a:pt x="31" y="92"/>
                    </a:lnTo>
                    <a:cubicBezTo>
                      <a:pt x="1" y="92"/>
                      <a:pt x="1" y="92"/>
                      <a:pt x="1" y="123"/>
                    </a:cubicBezTo>
                    <a:lnTo>
                      <a:pt x="31" y="123"/>
                    </a:lnTo>
                    <a:lnTo>
                      <a:pt x="214" y="31"/>
                    </a:lnTo>
                    <a:lnTo>
                      <a:pt x="214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5" name="Google Shape;1378;p55">
                <a:extLst>
                  <a:ext uri="{FF2B5EF4-FFF2-40B4-BE49-F238E27FC236}">
                    <a16:creationId xmlns:a16="http://schemas.microsoft.com/office/drawing/2014/main" id="{71C5EF10-F867-4F0C-8041-B04E0611E83B}"/>
                  </a:ext>
                </a:extLst>
              </p:cNvPr>
              <p:cNvSpPr/>
              <p:nvPr/>
            </p:nvSpPr>
            <p:spPr>
              <a:xfrm>
                <a:off x="6691566" y="2711733"/>
                <a:ext cx="13117" cy="6612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23" extrusionOk="0">
                    <a:moveTo>
                      <a:pt x="213" y="1"/>
                    </a:moveTo>
                    <a:lnTo>
                      <a:pt x="31" y="62"/>
                    </a:lnTo>
                    <a:cubicBezTo>
                      <a:pt x="0" y="92"/>
                      <a:pt x="0" y="92"/>
                      <a:pt x="31" y="92"/>
                    </a:cubicBezTo>
                    <a:cubicBezTo>
                      <a:pt x="31" y="122"/>
                      <a:pt x="31" y="122"/>
                      <a:pt x="61" y="122"/>
                    </a:cubicBezTo>
                    <a:lnTo>
                      <a:pt x="243" y="31"/>
                    </a:lnTo>
                    <a:lnTo>
                      <a:pt x="213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6" name="Google Shape;1379;p55">
                <a:extLst>
                  <a:ext uri="{FF2B5EF4-FFF2-40B4-BE49-F238E27FC236}">
                    <a16:creationId xmlns:a16="http://schemas.microsoft.com/office/drawing/2014/main" id="{7D2F3B1E-CBBF-497F-A7E3-E2E963FA8233}"/>
                  </a:ext>
                </a:extLst>
              </p:cNvPr>
              <p:cNvSpPr/>
              <p:nvPr/>
            </p:nvSpPr>
            <p:spPr>
              <a:xfrm>
                <a:off x="6652322" y="2651309"/>
                <a:ext cx="11504" cy="6558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2" extrusionOk="0">
                    <a:moveTo>
                      <a:pt x="183" y="0"/>
                    </a:moveTo>
                    <a:lnTo>
                      <a:pt x="1" y="91"/>
                    </a:lnTo>
                    <a:cubicBezTo>
                      <a:pt x="1" y="91"/>
                      <a:pt x="1" y="91"/>
                      <a:pt x="1" y="122"/>
                    </a:cubicBezTo>
                    <a:lnTo>
                      <a:pt x="31" y="122"/>
                    </a:lnTo>
                    <a:lnTo>
                      <a:pt x="213" y="31"/>
                    </a:lnTo>
                    <a:lnTo>
                      <a:pt x="183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7" name="Google Shape;1380;p55">
                <a:extLst>
                  <a:ext uri="{FF2B5EF4-FFF2-40B4-BE49-F238E27FC236}">
                    <a16:creationId xmlns:a16="http://schemas.microsoft.com/office/drawing/2014/main" id="{71990DFC-2AAB-4BC4-B5EE-DBAD228FB7B3}"/>
                  </a:ext>
                </a:extLst>
              </p:cNvPr>
              <p:cNvSpPr/>
              <p:nvPr/>
            </p:nvSpPr>
            <p:spPr>
              <a:xfrm>
                <a:off x="6657214" y="2657814"/>
                <a:ext cx="11504" cy="6612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3" extrusionOk="0">
                    <a:moveTo>
                      <a:pt x="183" y="1"/>
                    </a:moveTo>
                    <a:lnTo>
                      <a:pt x="1" y="92"/>
                    </a:lnTo>
                    <a:cubicBezTo>
                      <a:pt x="1" y="92"/>
                      <a:pt x="1" y="122"/>
                      <a:pt x="1" y="122"/>
                    </a:cubicBezTo>
                    <a:lnTo>
                      <a:pt x="31" y="122"/>
                    </a:lnTo>
                    <a:lnTo>
                      <a:pt x="214" y="31"/>
                    </a:lnTo>
                    <a:lnTo>
                      <a:pt x="183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8" name="Google Shape;1381;p55">
                <a:extLst>
                  <a:ext uri="{FF2B5EF4-FFF2-40B4-BE49-F238E27FC236}">
                    <a16:creationId xmlns:a16="http://schemas.microsoft.com/office/drawing/2014/main" id="{85D7CDC6-F1A6-4519-8167-34A6D043A073}"/>
                  </a:ext>
                </a:extLst>
              </p:cNvPr>
              <p:cNvSpPr/>
              <p:nvPr/>
            </p:nvSpPr>
            <p:spPr>
              <a:xfrm>
                <a:off x="6662160" y="2664372"/>
                <a:ext cx="11450" cy="7795"/>
              </a:xfrm>
              <a:custGeom>
                <a:avLst/>
                <a:gdLst/>
                <a:ahLst/>
                <a:cxnLst/>
                <a:rect l="l" t="t" r="r" b="b"/>
                <a:pathLst>
                  <a:path w="213" h="145" extrusionOk="0">
                    <a:moveTo>
                      <a:pt x="182" y="0"/>
                    </a:moveTo>
                    <a:lnTo>
                      <a:pt x="0" y="92"/>
                    </a:lnTo>
                    <a:cubicBezTo>
                      <a:pt x="0" y="92"/>
                      <a:pt x="0" y="122"/>
                      <a:pt x="0" y="122"/>
                    </a:cubicBezTo>
                    <a:cubicBezTo>
                      <a:pt x="0" y="137"/>
                      <a:pt x="0" y="145"/>
                      <a:pt x="4" y="145"/>
                    </a:cubicBezTo>
                    <a:cubicBezTo>
                      <a:pt x="8" y="145"/>
                      <a:pt x="15" y="137"/>
                      <a:pt x="30" y="122"/>
                    </a:cubicBezTo>
                    <a:lnTo>
                      <a:pt x="213" y="61"/>
                    </a:lnTo>
                    <a:lnTo>
                      <a:pt x="182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9" name="Google Shape;1382;p55">
                <a:extLst>
                  <a:ext uri="{FF2B5EF4-FFF2-40B4-BE49-F238E27FC236}">
                    <a16:creationId xmlns:a16="http://schemas.microsoft.com/office/drawing/2014/main" id="{3714F17B-AAEA-4CE0-B423-C448C6F1BDEF}"/>
                  </a:ext>
                </a:extLst>
              </p:cNvPr>
              <p:cNvSpPr/>
              <p:nvPr/>
            </p:nvSpPr>
            <p:spPr>
              <a:xfrm>
                <a:off x="6724251" y="2759148"/>
                <a:ext cx="11450" cy="6558"/>
              </a:xfrm>
              <a:custGeom>
                <a:avLst/>
                <a:gdLst/>
                <a:ahLst/>
                <a:cxnLst/>
                <a:rect l="l" t="t" r="r" b="b"/>
                <a:pathLst>
                  <a:path w="213" h="122" extrusionOk="0">
                    <a:moveTo>
                      <a:pt x="182" y="0"/>
                    </a:moveTo>
                    <a:lnTo>
                      <a:pt x="0" y="91"/>
                    </a:lnTo>
                    <a:cubicBezTo>
                      <a:pt x="0" y="91"/>
                      <a:pt x="0" y="122"/>
                      <a:pt x="0" y="122"/>
                    </a:cubicBezTo>
                    <a:lnTo>
                      <a:pt x="30" y="122"/>
                    </a:lnTo>
                    <a:lnTo>
                      <a:pt x="213" y="31"/>
                    </a:lnTo>
                    <a:lnTo>
                      <a:pt x="182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0" name="Google Shape;1383;p55">
                <a:extLst>
                  <a:ext uri="{FF2B5EF4-FFF2-40B4-BE49-F238E27FC236}">
                    <a16:creationId xmlns:a16="http://schemas.microsoft.com/office/drawing/2014/main" id="{ADADD973-0CB5-4FE1-8CE6-25DBA534B6B2}"/>
                  </a:ext>
                </a:extLst>
              </p:cNvPr>
              <p:cNvSpPr/>
              <p:nvPr/>
            </p:nvSpPr>
            <p:spPr>
              <a:xfrm>
                <a:off x="6755270" y="2806510"/>
                <a:ext cx="13117" cy="7311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36" extrusionOk="0">
                    <a:moveTo>
                      <a:pt x="213" y="1"/>
                    </a:moveTo>
                    <a:lnTo>
                      <a:pt x="31" y="92"/>
                    </a:lnTo>
                    <a:cubicBezTo>
                      <a:pt x="31" y="92"/>
                      <a:pt x="1" y="122"/>
                      <a:pt x="31" y="122"/>
                    </a:cubicBezTo>
                    <a:cubicBezTo>
                      <a:pt x="31" y="122"/>
                      <a:pt x="31" y="136"/>
                      <a:pt x="40" y="136"/>
                    </a:cubicBezTo>
                    <a:cubicBezTo>
                      <a:pt x="45" y="136"/>
                      <a:pt x="51" y="132"/>
                      <a:pt x="61" y="122"/>
                    </a:cubicBezTo>
                    <a:lnTo>
                      <a:pt x="244" y="31"/>
                    </a:lnTo>
                    <a:lnTo>
                      <a:pt x="213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1" name="Google Shape;1384;p55">
                <a:extLst>
                  <a:ext uri="{FF2B5EF4-FFF2-40B4-BE49-F238E27FC236}">
                    <a16:creationId xmlns:a16="http://schemas.microsoft.com/office/drawing/2014/main" id="{FB791BE9-511A-4F22-B64E-B89A46BB0CCF}"/>
                  </a:ext>
                </a:extLst>
              </p:cNvPr>
              <p:cNvSpPr/>
              <p:nvPr/>
            </p:nvSpPr>
            <p:spPr>
              <a:xfrm>
                <a:off x="6787955" y="2855538"/>
                <a:ext cx="11504" cy="6612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3" extrusionOk="0">
                    <a:moveTo>
                      <a:pt x="213" y="1"/>
                    </a:moveTo>
                    <a:lnTo>
                      <a:pt x="1" y="92"/>
                    </a:lnTo>
                    <a:cubicBezTo>
                      <a:pt x="1" y="122"/>
                      <a:pt x="31" y="122"/>
                      <a:pt x="31" y="122"/>
                    </a:cubicBezTo>
                    <a:lnTo>
                      <a:pt x="213" y="31"/>
                    </a:lnTo>
                    <a:lnTo>
                      <a:pt x="213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2" name="Google Shape;1385;p55">
                <a:extLst>
                  <a:ext uri="{FF2B5EF4-FFF2-40B4-BE49-F238E27FC236}">
                    <a16:creationId xmlns:a16="http://schemas.microsoft.com/office/drawing/2014/main" id="{6DB6C37A-571A-4CEB-8C51-B968162B4634}"/>
                  </a:ext>
                </a:extLst>
              </p:cNvPr>
              <p:cNvSpPr/>
              <p:nvPr/>
            </p:nvSpPr>
            <p:spPr>
              <a:xfrm>
                <a:off x="6819028" y="2902953"/>
                <a:ext cx="13117" cy="6558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22" extrusionOk="0">
                    <a:moveTo>
                      <a:pt x="213" y="0"/>
                    </a:moveTo>
                    <a:lnTo>
                      <a:pt x="30" y="91"/>
                    </a:lnTo>
                    <a:cubicBezTo>
                      <a:pt x="30" y="91"/>
                      <a:pt x="0" y="91"/>
                      <a:pt x="30" y="122"/>
                    </a:cubicBezTo>
                    <a:lnTo>
                      <a:pt x="61" y="122"/>
                    </a:lnTo>
                    <a:lnTo>
                      <a:pt x="243" y="30"/>
                    </a:lnTo>
                    <a:lnTo>
                      <a:pt x="213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3" name="Google Shape;1386;p55">
                <a:extLst>
                  <a:ext uri="{FF2B5EF4-FFF2-40B4-BE49-F238E27FC236}">
                    <a16:creationId xmlns:a16="http://schemas.microsoft.com/office/drawing/2014/main" id="{9B78F211-5DC1-46C0-9A3F-A4A9387A02AF}"/>
                  </a:ext>
                </a:extLst>
              </p:cNvPr>
              <p:cNvSpPr/>
              <p:nvPr/>
            </p:nvSpPr>
            <p:spPr>
              <a:xfrm>
                <a:off x="6851659" y="2950314"/>
                <a:ext cx="11504" cy="6612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3" extrusionOk="0">
                    <a:moveTo>
                      <a:pt x="214" y="1"/>
                    </a:moveTo>
                    <a:lnTo>
                      <a:pt x="1" y="92"/>
                    </a:lnTo>
                    <a:cubicBezTo>
                      <a:pt x="1" y="92"/>
                      <a:pt x="1" y="122"/>
                      <a:pt x="1" y="122"/>
                    </a:cubicBezTo>
                    <a:lnTo>
                      <a:pt x="31" y="122"/>
                    </a:lnTo>
                    <a:lnTo>
                      <a:pt x="214" y="31"/>
                    </a:lnTo>
                    <a:lnTo>
                      <a:pt x="214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4" name="Google Shape;1387;p55">
                <a:extLst>
                  <a:ext uri="{FF2B5EF4-FFF2-40B4-BE49-F238E27FC236}">
                    <a16:creationId xmlns:a16="http://schemas.microsoft.com/office/drawing/2014/main" id="{6FFA462F-40E2-4C24-BC45-F25BBC6655CC}"/>
                  </a:ext>
                </a:extLst>
              </p:cNvPr>
              <p:cNvSpPr/>
              <p:nvPr/>
            </p:nvSpPr>
            <p:spPr>
              <a:xfrm>
                <a:off x="7268342" y="2902953"/>
                <a:ext cx="18063" cy="22901"/>
              </a:xfrm>
              <a:custGeom>
                <a:avLst/>
                <a:gdLst/>
                <a:ahLst/>
                <a:cxnLst/>
                <a:rect l="l" t="t" r="r" b="b"/>
                <a:pathLst>
                  <a:path w="336" h="426" extrusionOk="0">
                    <a:moveTo>
                      <a:pt x="244" y="0"/>
                    </a:moveTo>
                    <a:cubicBezTo>
                      <a:pt x="153" y="122"/>
                      <a:pt x="31" y="243"/>
                      <a:pt x="1" y="426"/>
                    </a:cubicBezTo>
                    <a:cubicBezTo>
                      <a:pt x="153" y="426"/>
                      <a:pt x="274" y="395"/>
                      <a:pt x="305" y="334"/>
                    </a:cubicBezTo>
                    <a:cubicBezTo>
                      <a:pt x="335" y="274"/>
                      <a:pt x="305" y="152"/>
                      <a:pt x="2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5" name="Google Shape;1388;p55">
                <a:extLst>
                  <a:ext uri="{FF2B5EF4-FFF2-40B4-BE49-F238E27FC236}">
                    <a16:creationId xmlns:a16="http://schemas.microsoft.com/office/drawing/2014/main" id="{7F6D7D3A-3DF0-447B-88CE-3ADE9CE163A6}"/>
                  </a:ext>
                </a:extLst>
              </p:cNvPr>
              <p:cNvSpPr/>
              <p:nvPr/>
            </p:nvSpPr>
            <p:spPr>
              <a:xfrm>
                <a:off x="7070618" y="2777104"/>
                <a:ext cx="170035" cy="147134"/>
              </a:xfrm>
              <a:custGeom>
                <a:avLst/>
                <a:gdLst/>
                <a:ahLst/>
                <a:cxnLst/>
                <a:rect l="l" t="t" r="r" b="b"/>
                <a:pathLst>
                  <a:path w="3163" h="2737" extrusionOk="0">
                    <a:moveTo>
                      <a:pt x="487" y="1"/>
                    </a:moveTo>
                    <a:lnTo>
                      <a:pt x="1" y="821"/>
                    </a:lnTo>
                    <a:lnTo>
                      <a:pt x="3071" y="2706"/>
                    </a:lnTo>
                    <a:cubicBezTo>
                      <a:pt x="3071" y="2706"/>
                      <a:pt x="3071" y="2706"/>
                      <a:pt x="3101" y="2736"/>
                    </a:cubicBezTo>
                    <a:cubicBezTo>
                      <a:pt x="3132" y="2675"/>
                      <a:pt x="3162" y="2645"/>
                      <a:pt x="3162" y="2615"/>
                    </a:cubicBezTo>
                    <a:cubicBezTo>
                      <a:pt x="2372" y="2159"/>
                      <a:pt x="1308" y="1581"/>
                      <a:pt x="700" y="852"/>
                    </a:cubicBezTo>
                    <a:cubicBezTo>
                      <a:pt x="518" y="609"/>
                      <a:pt x="548" y="335"/>
                      <a:pt x="639" y="92"/>
                    </a:cubicBezTo>
                    <a:lnTo>
                      <a:pt x="487" y="1"/>
                    </a:lnTo>
                    <a:close/>
                  </a:path>
                </a:pathLst>
              </a:custGeom>
              <a:solidFill>
                <a:srgbClr val="FAB21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6" name="Google Shape;1389;p55">
                <a:extLst>
                  <a:ext uri="{FF2B5EF4-FFF2-40B4-BE49-F238E27FC236}">
                    <a16:creationId xmlns:a16="http://schemas.microsoft.com/office/drawing/2014/main" id="{42950AE7-DD03-41B7-A4A1-B46F5F73FF4B}"/>
                  </a:ext>
                </a:extLst>
              </p:cNvPr>
              <p:cNvSpPr/>
              <p:nvPr/>
            </p:nvSpPr>
            <p:spPr>
              <a:xfrm>
                <a:off x="7098411" y="2781996"/>
                <a:ext cx="165089" cy="135684"/>
              </a:xfrm>
              <a:custGeom>
                <a:avLst/>
                <a:gdLst/>
                <a:ahLst/>
                <a:cxnLst/>
                <a:rect l="l" t="t" r="r" b="b"/>
                <a:pathLst>
                  <a:path w="3071" h="2524" extrusionOk="0">
                    <a:moveTo>
                      <a:pt x="122" y="1"/>
                    </a:moveTo>
                    <a:lnTo>
                      <a:pt x="122" y="1"/>
                    </a:lnTo>
                    <a:cubicBezTo>
                      <a:pt x="31" y="244"/>
                      <a:pt x="1" y="518"/>
                      <a:pt x="183" y="761"/>
                    </a:cubicBezTo>
                    <a:cubicBezTo>
                      <a:pt x="791" y="1490"/>
                      <a:pt x="1855" y="2098"/>
                      <a:pt x="2676" y="2524"/>
                    </a:cubicBezTo>
                    <a:cubicBezTo>
                      <a:pt x="2736" y="2463"/>
                      <a:pt x="2797" y="2432"/>
                      <a:pt x="2797" y="2432"/>
                    </a:cubicBezTo>
                    <a:cubicBezTo>
                      <a:pt x="2645" y="2128"/>
                      <a:pt x="3010" y="2037"/>
                      <a:pt x="3010" y="2037"/>
                    </a:cubicBezTo>
                    <a:cubicBezTo>
                      <a:pt x="2949" y="1916"/>
                      <a:pt x="3010" y="1825"/>
                      <a:pt x="3071" y="1794"/>
                    </a:cubicBezTo>
                    <a:lnTo>
                      <a:pt x="122" y="1"/>
                    </a:lnTo>
                    <a:close/>
                  </a:path>
                </a:pathLst>
              </a:custGeom>
              <a:solidFill>
                <a:srgbClr val="FFCB7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7" name="Google Shape;1390;p55">
                <a:extLst>
                  <a:ext uri="{FF2B5EF4-FFF2-40B4-BE49-F238E27FC236}">
                    <a16:creationId xmlns:a16="http://schemas.microsoft.com/office/drawing/2014/main" id="{872B2A78-055D-499C-AB46-6BC177B473FC}"/>
                  </a:ext>
                </a:extLst>
              </p:cNvPr>
              <p:cNvSpPr/>
              <p:nvPr/>
            </p:nvSpPr>
            <p:spPr>
              <a:xfrm>
                <a:off x="7237323" y="2917629"/>
                <a:ext cx="18009" cy="822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153" extrusionOk="0">
                    <a:moveTo>
                      <a:pt x="92" y="1"/>
                    </a:moveTo>
                    <a:cubicBezTo>
                      <a:pt x="61" y="31"/>
                      <a:pt x="31" y="61"/>
                      <a:pt x="0" y="122"/>
                    </a:cubicBezTo>
                    <a:cubicBezTo>
                      <a:pt x="61" y="122"/>
                      <a:pt x="183" y="122"/>
                      <a:pt x="335" y="153"/>
                    </a:cubicBezTo>
                    <a:lnTo>
                      <a:pt x="92" y="1"/>
                    </a:lnTo>
                    <a:close/>
                  </a:path>
                </a:pathLst>
              </a:custGeom>
              <a:solidFill>
                <a:srgbClr val="FFD4C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8" name="Google Shape;1391;p55">
                <a:extLst>
                  <a:ext uri="{FF2B5EF4-FFF2-40B4-BE49-F238E27FC236}">
                    <a16:creationId xmlns:a16="http://schemas.microsoft.com/office/drawing/2014/main" id="{26C49CF8-5D7D-4CF6-B4C2-258CEF670BD6}"/>
                  </a:ext>
                </a:extLst>
              </p:cNvPr>
              <p:cNvSpPr/>
              <p:nvPr/>
            </p:nvSpPr>
            <p:spPr>
              <a:xfrm>
                <a:off x="7240602" y="2878439"/>
                <a:ext cx="40856" cy="47414"/>
              </a:xfrm>
              <a:custGeom>
                <a:avLst/>
                <a:gdLst/>
                <a:ahLst/>
                <a:cxnLst/>
                <a:rect l="l" t="t" r="r" b="b"/>
                <a:pathLst>
                  <a:path w="760" h="882" extrusionOk="0">
                    <a:moveTo>
                      <a:pt x="426" y="0"/>
                    </a:moveTo>
                    <a:cubicBezTo>
                      <a:pt x="365" y="31"/>
                      <a:pt x="304" y="122"/>
                      <a:pt x="365" y="243"/>
                    </a:cubicBezTo>
                    <a:cubicBezTo>
                      <a:pt x="365" y="243"/>
                      <a:pt x="0" y="334"/>
                      <a:pt x="152" y="638"/>
                    </a:cubicBezTo>
                    <a:cubicBezTo>
                      <a:pt x="152" y="638"/>
                      <a:pt x="91" y="669"/>
                      <a:pt x="31" y="730"/>
                    </a:cubicBezTo>
                    <a:lnTo>
                      <a:pt x="274" y="882"/>
                    </a:lnTo>
                    <a:lnTo>
                      <a:pt x="517" y="882"/>
                    </a:lnTo>
                    <a:cubicBezTo>
                      <a:pt x="547" y="699"/>
                      <a:pt x="669" y="547"/>
                      <a:pt x="760" y="456"/>
                    </a:cubicBezTo>
                    <a:cubicBezTo>
                      <a:pt x="699" y="334"/>
                      <a:pt x="486" y="31"/>
                      <a:pt x="426" y="0"/>
                    </a:cubicBezTo>
                    <a:close/>
                  </a:path>
                </a:pathLst>
              </a:custGeom>
              <a:solidFill>
                <a:srgbClr val="FFE1D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9" name="Google Shape;1392;p55">
                <a:extLst>
                  <a:ext uri="{FF2B5EF4-FFF2-40B4-BE49-F238E27FC236}">
                    <a16:creationId xmlns:a16="http://schemas.microsoft.com/office/drawing/2014/main" id="{109E6839-6756-476D-A3D9-4A13B7513ADC}"/>
                  </a:ext>
                </a:extLst>
              </p:cNvPr>
              <p:cNvSpPr/>
              <p:nvPr/>
            </p:nvSpPr>
            <p:spPr>
              <a:xfrm>
                <a:off x="7046158" y="2785275"/>
                <a:ext cx="27793" cy="33437"/>
              </a:xfrm>
              <a:custGeom>
                <a:avLst/>
                <a:gdLst/>
                <a:ahLst/>
                <a:cxnLst/>
                <a:rect l="l" t="t" r="r" b="b"/>
                <a:pathLst>
                  <a:path w="517" h="622" extrusionOk="0">
                    <a:moveTo>
                      <a:pt x="213" y="1"/>
                    </a:moveTo>
                    <a:lnTo>
                      <a:pt x="91" y="183"/>
                    </a:lnTo>
                    <a:cubicBezTo>
                      <a:pt x="91" y="213"/>
                      <a:pt x="0" y="396"/>
                      <a:pt x="122" y="457"/>
                    </a:cubicBezTo>
                    <a:lnTo>
                      <a:pt x="334" y="609"/>
                    </a:lnTo>
                    <a:cubicBezTo>
                      <a:pt x="343" y="617"/>
                      <a:pt x="352" y="621"/>
                      <a:pt x="361" y="621"/>
                    </a:cubicBezTo>
                    <a:cubicBezTo>
                      <a:pt x="383" y="621"/>
                      <a:pt x="404" y="600"/>
                      <a:pt x="426" y="578"/>
                    </a:cubicBezTo>
                    <a:lnTo>
                      <a:pt x="517" y="457"/>
                    </a:lnTo>
                    <a:cubicBezTo>
                      <a:pt x="334" y="335"/>
                      <a:pt x="243" y="183"/>
                      <a:pt x="213" y="1"/>
                    </a:cubicBezTo>
                    <a:close/>
                  </a:path>
                </a:pathLst>
              </a:custGeom>
              <a:solidFill>
                <a:srgbClr val="F95D9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0" name="Google Shape;1393;p55">
                <a:extLst>
                  <a:ext uri="{FF2B5EF4-FFF2-40B4-BE49-F238E27FC236}">
                    <a16:creationId xmlns:a16="http://schemas.microsoft.com/office/drawing/2014/main" id="{9AAC640D-F59E-4DEE-B21E-252D9A0E9A89}"/>
                  </a:ext>
                </a:extLst>
              </p:cNvPr>
              <p:cNvSpPr/>
              <p:nvPr/>
            </p:nvSpPr>
            <p:spPr>
              <a:xfrm>
                <a:off x="7057554" y="2764793"/>
                <a:ext cx="36018" cy="45049"/>
              </a:xfrm>
              <a:custGeom>
                <a:avLst/>
                <a:gdLst/>
                <a:ahLst/>
                <a:cxnLst/>
                <a:rect l="l" t="t" r="r" b="b"/>
                <a:pathLst>
                  <a:path w="670" h="838" extrusionOk="0">
                    <a:moveTo>
                      <a:pt x="341" y="0"/>
                    </a:moveTo>
                    <a:cubicBezTo>
                      <a:pt x="262" y="0"/>
                      <a:pt x="177" y="89"/>
                      <a:pt x="153" y="138"/>
                    </a:cubicBezTo>
                    <a:lnTo>
                      <a:pt x="31" y="351"/>
                    </a:lnTo>
                    <a:lnTo>
                      <a:pt x="1" y="351"/>
                    </a:lnTo>
                    <a:lnTo>
                      <a:pt x="1" y="382"/>
                    </a:lnTo>
                    <a:cubicBezTo>
                      <a:pt x="31" y="564"/>
                      <a:pt x="122" y="716"/>
                      <a:pt x="305" y="838"/>
                    </a:cubicBezTo>
                    <a:lnTo>
                      <a:pt x="396" y="625"/>
                    </a:lnTo>
                    <a:lnTo>
                      <a:pt x="426" y="564"/>
                    </a:lnTo>
                    <a:lnTo>
                      <a:pt x="639" y="260"/>
                    </a:lnTo>
                    <a:cubicBezTo>
                      <a:pt x="670" y="199"/>
                      <a:pt x="670" y="169"/>
                      <a:pt x="639" y="138"/>
                    </a:cubicBezTo>
                    <a:lnTo>
                      <a:pt x="396" y="17"/>
                    </a:lnTo>
                    <a:cubicBezTo>
                      <a:pt x="379" y="5"/>
                      <a:pt x="360" y="0"/>
                      <a:pt x="341" y="0"/>
                    </a:cubicBezTo>
                    <a:close/>
                  </a:path>
                </a:pathLst>
              </a:custGeom>
              <a:solidFill>
                <a:srgbClr val="FA70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1" name="Google Shape;1394;p55">
                <a:extLst>
                  <a:ext uri="{FF2B5EF4-FFF2-40B4-BE49-F238E27FC236}">
                    <a16:creationId xmlns:a16="http://schemas.microsoft.com/office/drawing/2014/main" id="{750B0F26-53AD-4824-B0FB-8870A078B6CF}"/>
                  </a:ext>
                </a:extLst>
              </p:cNvPr>
              <p:cNvSpPr/>
              <p:nvPr/>
            </p:nvSpPr>
            <p:spPr>
              <a:xfrm>
                <a:off x="7064113" y="2806510"/>
                <a:ext cx="13117" cy="14783"/>
              </a:xfrm>
              <a:custGeom>
                <a:avLst/>
                <a:gdLst/>
                <a:ahLst/>
                <a:cxnLst/>
                <a:rect l="l" t="t" r="r" b="b"/>
                <a:pathLst>
                  <a:path w="244" h="275" extrusionOk="0">
                    <a:moveTo>
                      <a:pt x="122" y="1"/>
                    </a:moveTo>
                    <a:lnTo>
                      <a:pt x="0" y="214"/>
                    </a:lnTo>
                    <a:lnTo>
                      <a:pt x="122" y="274"/>
                    </a:lnTo>
                    <a:lnTo>
                      <a:pt x="244" y="92"/>
                    </a:lnTo>
                    <a:cubicBezTo>
                      <a:pt x="183" y="62"/>
                      <a:pt x="152" y="31"/>
                      <a:pt x="122" y="1"/>
                    </a:cubicBezTo>
                    <a:close/>
                  </a:path>
                </a:pathLst>
              </a:custGeom>
              <a:solidFill>
                <a:srgbClr val="E3E5E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2" name="Google Shape;1395;p55">
                <a:extLst>
                  <a:ext uri="{FF2B5EF4-FFF2-40B4-BE49-F238E27FC236}">
                    <a16:creationId xmlns:a16="http://schemas.microsoft.com/office/drawing/2014/main" id="{05677EF3-95C2-4F82-900E-831BF7C7E77C}"/>
                  </a:ext>
                </a:extLst>
              </p:cNvPr>
              <p:cNvSpPr/>
              <p:nvPr/>
            </p:nvSpPr>
            <p:spPr>
              <a:xfrm>
                <a:off x="7070618" y="2772212"/>
                <a:ext cx="27846" cy="39243"/>
              </a:xfrm>
              <a:custGeom>
                <a:avLst/>
                <a:gdLst/>
                <a:ahLst/>
                <a:cxnLst/>
                <a:rect l="l" t="t" r="r" b="b"/>
                <a:pathLst>
                  <a:path w="518" h="730" extrusionOk="0">
                    <a:moveTo>
                      <a:pt x="366" y="0"/>
                    </a:moveTo>
                    <a:lnTo>
                      <a:pt x="1" y="639"/>
                    </a:lnTo>
                    <a:cubicBezTo>
                      <a:pt x="31" y="669"/>
                      <a:pt x="62" y="700"/>
                      <a:pt x="123" y="730"/>
                    </a:cubicBezTo>
                    <a:lnTo>
                      <a:pt x="518" y="92"/>
                    </a:lnTo>
                    <a:lnTo>
                      <a:pt x="366" y="0"/>
                    </a:lnTo>
                    <a:close/>
                  </a:path>
                </a:pathLst>
              </a:custGeom>
              <a:solidFill>
                <a:srgbClr val="F1F3F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3" name="Google Shape;1396;p55">
                <a:extLst>
                  <a:ext uri="{FF2B5EF4-FFF2-40B4-BE49-F238E27FC236}">
                    <a16:creationId xmlns:a16="http://schemas.microsoft.com/office/drawing/2014/main" id="{CFDD4EFC-D2AF-4955-962C-78C610C65465}"/>
                  </a:ext>
                </a:extLst>
              </p:cNvPr>
              <p:cNvSpPr/>
              <p:nvPr/>
            </p:nvSpPr>
            <p:spPr>
              <a:xfrm>
                <a:off x="6711134" y="2399665"/>
                <a:ext cx="297440" cy="267175"/>
              </a:xfrm>
              <a:custGeom>
                <a:avLst/>
                <a:gdLst/>
                <a:ahLst/>
                <a:cxnLst/>
                <a:rect l="l" t="t" r="r" b="b"/>
                <a:pathLst>
                  <a:path w="5533" h="4970" extrusionOk="0">
                    <a:moveTo>
                      <a:pt x="882" y="0"/>
                    </a:moveTo>
                    <a:cubicBezTo>
                      <a:pt x="366" y="1581"/>
                      <a:pt x="1" y="2918"/>
                      <a:pt x="1" y="3374"/>
                    </a:cubicBezTo>
                    <a:cubicBezTo>
                      <a:pt x="38" y="4262"/>
                      <a:pt x="1223" y="4970"/>
                      <a:pt x="2523" y="4970"/>
                    </a:cubicBezTo>
                    <a:cubicBezTo>
                      <a:pt x="3358" y="4970"/>
                      <a:pt x="4240" y="4677"/>
                      <a:pt x="4895" y="3952"/>
                    </a:cubicBezTo>
                    <a:cubicBezTo>
                      <a:pt x="5168" y="3648"/>
                      <a:pt x="5381" y="3131"/>
                      <a:pt x="5533" y="2493"/>
                    </a:cubicBezTo>
                    <a:cubicBezTo>
                      <a:pt x="3800" y="1946"/>
                      <a:pt x="2189" y="1125"/>
                      <a:pt x="882" y="0"/>
                    </a:cubicBezTo>
                    <a:close/>
                  </a:path>
                </a:pathLst>
              </a:custGeom>
              <a:solidFill>
                <a:srgbClr val="ED999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4" name="Google Shape;1397;p55">
                <a:extLst>
                  <a:ext uri="{FF2B5EF4-FFF2-40B4-BE49-F238E27FC236}">
                    <a16:creationId xmlns:a16="http://schemas.microsoft.com/office/drawing/2014/main" id="{6BF07CA6-6F91-410F-8565-70DCEDFDC046}"/>
                  </a:ext>
                </a:extLst>
              </p:cNvPr>
              <p:cNvSpPr/>
              <p:nvPr/>
            </p:nvSpPr>
            <p:spPr>
              <a:xfrm>
                <a:off x="6758549" y="1786817"/>
                <a:ext cx="294161" cy="746853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13893" extrusionOk="0">
                    <a:moveTo>
                      <a:pt x="1500" y="1"/>
                    </a:moveTo>
                    <a:cubicBezTo>
                      <a:pt x="1487" y="1"/>
                      <a:pt x="1483" y="29"/>
                      <a:pt x="1490" y="93"/>
                    </a:cubicBezTo>
                    <a:cubicBezTo>
                      <a:pt x="1490" y="93"/>
                      <a:pt x="1277" y="2616"/>
                      <a:pt x="2766" y="3710"/>
                    </a:cubicBezTo>
                    <a:cubicBezTo>
                      <a:pt x="2766" y="3710"/>
                      <a:pt x="1095" y="8118"/>
                      <a:pt x="0" y="11400"/>
                    </a:cubicBezTo>
                    <a:cubicBezTo>
                      <a:pt x="1307" y="12525"/>
                      <a:pt x="2918" y="13346"/>
                      <a:pt x="4651" y="13893"/>
                    </a:cubicBezTo>
                    <a:cubicBezTo>
                      <a:pt x="5472" y="10580"/>
                      <a:pt x="5046" y="3832"/>
                      <a:pt x="5046" y="3832"/>
                    </a:cubicBezTo>
                    <a:cubicBezTo>
                      <a:pt x="5046" y="3832"/>
                      <a:pt x="4621" y="1400"/>
                      <a:pt x="3891" y="1279"/>
                    </a:cubicBezTo>
                    <a:cubicBezTo>
                      <a:pt x="3833" y="1269"/>
                      <a:pt x="3781" y="1264"/>
                      <a:pt x="3734" y="1264"/>
                    </a:cubicBezTo>
                    <a:cubicBezTo>
                      <a:pt x="3199" y="1264"/>
                      <a:pt x="3405" y="1856"/>
                      <a:pt x="3405" y="1856"/>
                    </a:cubicBezTo>
                    <a:cubicBezTo>
                      <a:pt x="3405" y="1856"/>
                      <a:pt x="2626" y="326"/>
                      <a:pt x="2319" y="326"/>
                    </a:cubicBezTo>
                    <a:cubicBezTo>
                      <a:pt x="2305" y="326"/>
                      <a:pt x="2292" y="330"/>
                      <a:pt x="2280" y="336"/>
                    </a:cubicBezTo>
                    <a:cubicBezTo>
                      <a:pt x="2007" y="488"/>
                      <a:pt x="2189" y="1613"/>
                      <a:pt x="2189" y="1613"/>
                    </a:cubicBezTo>
                    <a:cubicBezTo>
                      <a:pt x="2189" y="1613"/>
                      <a:pt x="1596" y="1"/>
                      <a:pt x="1500" y="1"/>
                    </a:cubicBezTo>
                    <a:close/>
                  </a:path>
                </a:pathLst>
              </a:custGeom>
              <a:solidFill>
                <a:srgbClr val="F9C1B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5" name="Google Shape;1398;p55">
                <a:extLst>
                  <a:ext uri="{FF2B5EF4-FFF2-40B4-BE49-F238E27FC236}">
                    <a16:creationId xmlns:a16="http://schemas.microsoft.com/office/drawing/2014/main" id="{6D26C730-4121-4B31-AD28-85B30362EAE4}"/>
                  </a:ext>
                </a:extLst>
              </p:cNvPr>
              <p:cNvSpPr/>
              <p:nvPr/>
            </p:nvSpPr>
            <p:spPr>
              <a:xfrm>
                <a:off x="7724268" y="2412728"/>
                <a:ext cx="268035" cy="222287"/>
              </a:xfrm>
              <a:custGeom>
                <a:avLst/>
                <a:gdLst/>
                <a:ahLst/>
                <a:cxnLst/>
                <a:rect l="l" t="t" r="r" b="b"/>
                <a:pathLst>
                  <a:path w="4986" h="4135" extrusionOk="0">
                    <a:moveTo>
                      <a:pt x="3587" y="0"/>
                    </a:moveTo>
                    <a:cubicBezTo>
                      <a:pt x="2584" y="973"/>
                      <a:pt x="0" y="2402"/>
                      <a:pt x="0" y="2402"/>
                    </a:cubicBezTo>
                    <a:cubicBezTo>
                      <a:pt x="0" y="2402"/>
                      <a:pt x="0" y="3101"/>
                      <a:pt x="183" y="4134"/>
                    </a:cubicBezTo>
                    <a:cubicBezTo>
                      <a:pt x="1824" y="3678"/>
                      <a:pt x="3374" y="2888"/>
                      <a:pt x="4985" y="2645"/>
                    </a:cubicBezTo>
                    <a:cubicBezTo>
                      <a:pt x="4468" y="1247"/>
                      <a:pt x="3587" y="0"/>
                      <a:pt x="3587" y="0"/>
                    </a:cubicBezTo>
                    <a:close/>
                  </a:path>
                </a:pathLst>
              </a:custGeom>
              <a:solidFill>
                <a:srgbClr val="ED999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6" name="Google Shape;1399;p55">
                <a:extLst>
                  <a:ext uri="{FF2B5EF4-FFF2-40B4-BE49-F238E27FC236}">
                    <a16:creationId xmlns:a16="http://schemas.microsoft.com/office/drawing/2014/main" id="{590C99F7-5CBC-45B5-B427-0A41F3CE067D}"/>
                  </a:ext>
                </a:extLst>
              </p:cNvPr>
              <p:cNvSpPr/>
              <p:nvPr/>
            </p:nvSpPr>
            <p:spPr>
              <a:xfrm>
                <a:off x="7268342" y="2710121"/>
                <a:ext cx="764808" cy="162831"/>
              </a:xfrm>
              <a:custGeom>
                <a:avLst/>
                <a:gdLst/>
                <a:ahLst/>
                <a:cxnLst/>
                <a:rect l="l" t="t" r="r" b="b"/>
                <a:pathLst>
                  <a:path w="14227" h="3029" extrusionOk="0">
                    <a:moveTo>
                      <a:pt x="1" y="2645"/>
                    </a:moveTo>
                    <a:cubicBezTo>
                      <a:pt x="4" y="2645"/>
                      <a:pt x="7" y="2645"/>
                      <a:pt x="10" y="2646"/>
                    </a:cubicBezTo>
                    <a:lnTo>
                      <a:pt x="10" y="2646"/>
                    </a:lnTo>
                    <a:cubicBezTo>
                      <a:pt x="7" y="2645"/>
                      <a:pt x="4" y="2645"/>
                      <a:pt x="1" y="2645"/>
                    </a:cubicBezTo>
                    <a:close/>
                    <a:moveTo>
                      <a:pt x="14196" y="0"/>
                    </a:moveTo>
                    <a:cubicBezTo>
                      <a:pt x="10818" y="1948"/>
                      <a:pt x="6781" y="2776"/>
                      <a:pt x="2781" y="2776"/>
                    </a:cubicBezTo>
                    <a:cubicBezTo>
                      <a:pt x="1852" y="2776"/>
                      <a:pt x="926" y="2731"/>
                      <a:pt x="10" y="2646"/>
                    </a:cubicBezTo>
                    <a:lnTo>
                      <a:pt x="10" y="2646"/>
                    </a:lnTo>
                    <a:cubicBezTo>
                      <a:pt x="37" y="2651"/>
                      <a:pt x="65" y="2678"/>
                      <a:pt x="92" y="2706"/>
                    </a:cubicBezTo>
                    <a:cubicBezTo>
                      <a:pt x="484" y="2883"/>
                      <a:pt x="2545" y="3028"/>
                      <a:pt x="4958" y="3028"/>
                    </a:cubicBezTo>
                    <a:cubicBezTo>
                      <a:pt x="8343" y="3028"/>
                      <a:pt x="12422" y="2742"/>
                      <a:pt x="13557" y="1855"/>
                    </a:cubicBezTo>
                    <a:cubicBezTo>
                      <a:pt x="14074" y="1459"/>
                      <a:pt x="14226" y="791"/>
                      <a:pt x="14196" y="0"/>
                    </a:cubicBezTo>
                    <a:close/>
                  </a:path>
                </a:pathLst>
              </a:custGeom>
              <a:solidFill>
                <a:srgbClr val="F4B2A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7" name="Google Shape;1400;p55">
                <a:extLst>
                  <a:ext uri="{FF2B5EF4-FFF2-40B4-BE49-F238E27FC236}">
                    <a16:creationId xmlns:a16="http://schemas.microsoft.com/office/drawing/2014/main" id="{C90B9CF7-5323-417F-BC2D-E4F75E8FE64F}"/>
                  </a:ext>
                </a:extLst>
              </p:cNvPr>
              <p:cNvSpPr/>
              <p:nvPr/>
            </p:nvSpPr>
            <p:spPr>
              <a:xfrm>
                <a:off x="7213293" y="2554866"/>
                <a:ext cx="818189" cy="304375"/>
              </a:xfrm>
              <a:custGeom>
                <a:avLst/>
                <a:gdLst/>
                <a:ahLst/>
                <a:cxnLst/>
                <a:rect l="l" t="t" r="r" b="b"/>
                <a:pathLst>
                  <a:path w="15220" h="5662" extrusionOk="0">
                    <a:moveTo>
                      <a:pt x="14490" y="1"/>
                    </a:moveTo>
                    <a:cubicBezTo>
                      <a:pt x="12879" y="244"/>
                      <a:pt x="11299" y="1034"/>
                      <a:pt x="9688" y="1521"/>
                    </a:cubicBezTo>
                    <a:cubicBezTo>
                      <a:pt x="9688" y="1551"/>
                      <a:pt x="9688" y="1612"/>
                      <a:pt x="9688" y="1673"/>
                    </a:cubicBezTo>
                    <a:cubicBezTo>
                      <a:pt x="9701" y="2084"/>
                      <a:pt x="8573" y="2200"/>
                      <a:pt x="7297" y="2200"/>
                    </a:cubicBezTo>
                    <a:cubicBezTo>
                      <a:pt x="5651" y="2200"/>
                      <a:pt x="3760" y="2007"/>
                      <a:pt x="3760" y="2007"/>
                    </a:cubicBezTo>
                    <a:cubicBezTo>
                      <a:pt x="3760" y="2007"/>
                      <a:pt x="3396" y="1399"/>
                      <a:pt x="2514" y="1004"/>
                    </a:cubicBezTo>
                    <a:cubicBezTo>
                      <a:pt x="2420" y="965"/>
                      <a:pt x="2344" y="947"/>
                      <a:pt x="2283" y="947"/>
                    </a:cubicBezTo>
                    <a:cubicBezTo>
                      <a:pt x="1775" y="947"/>
                      <a:pt x="2332" y="2159"/>
                      <a:pt x="2332" y="2159"/>
                    </a:cubicBezTo>
                    <a:cubicBezTo>
                      <a:pt x="2332" y="2159"/>
                      <a:pt x="2314" y="2159"/>
                      <a:pt x="2282" y="2159"/>
                    </a:cubicBezTo>
                    <a:cubicBezTo>
                      <a:pt x="1941" y="2159"/>
                      <a:pt x="1" y="2184"/>
                      <a:pt x="417" y="2767"/>
                    </a:cubicBezTo>
                    <a:cubicBezTo>
                      <a:pt x="805" y="3350"/>
                      <a:pt x="1574" y="3375"/>
                      <a:pt x="1705" y="3375"/>
                    </a:cubicBezTo>
                    <a:cubicBezTo>
                      <a:pt x="1717" y="3375"/>
                      <a:pt x="1724" y="3375"/>
                      <a:pt x="1724" y="3375"/>
                    </a:cubicBezTo>
                    <a:lnTo>
                      <a:pt x="1724" y="3375"/>
                    </a:lnTo>
                    <a:cubicBezTo>
                      <a:pt x="1724" y="3375"/>
                      <a:pt x="143" y="3800"/>
                      <a:pt x="508" y="4195"/>
                    </a:cubicBezTo>
                    <a:cubicBezTo>
                      <a:pt x="903" y="4560"/>
                      <a:pt x="1663" y="4743"/>
                      <a:pt x="1663" y="4743"/>
                    </a:cubicBezTo>
                    <a:cubicBezTo>
                      <a:pt x="1663" y="4743"/>
                      <a:pt x="265" y="5107"/>
                      <a:pt x="1025" y="5533"/>
                    </a:cubicBezTo>
                    <a:cubicBezTo>
                      <a:pt x="1928" y="5617"/>
                      <a:pt x="2840" y="5661"/>
                      <a:pt x="3754" y="5661"/>
                    </a:cubicBezTo>
                    <a:cubicBezTo>
                      <a:pt x="7763" y="5661"/>
                      <a:pt x="11804" y="4819"/>
                      <a:pt x="15220" y="2888"/>
                    </a:cubicBezTo>
                    <a:cubicBezTo>
                      <a:pt x="15159" y="1977"/>
                      <a:pt x="14855" y="913"/>
                      <a:pt x="14490" y="1"/>
                    </a:cubicBezTo>
                    <a:close/>
                  </a:path>
                </a:pathLst>
              </a:custGeom>
              <a:solidFill>
                <a:srgbClr val="F9C1B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743FA4BF-E4E8-4DE0-9E6E-606C14D40DE6}"/>
                </a:ext>
              </a:extLst>
            </p:cNvPr>
            <p:cNvGrpSpPr/>
            <p:nvPr/>
          </p:nvGrpSpPr>
          <p:grpSpPr>
            <a:xfrm>
              <a:off x="8382000" y="2725032"/>
              <a:ext cx="3292890" cy="1925624"/>
              <a:chOff x="6430229" y="1923592"/>
              <a:chExt cx="3292890" cy="1925624"/>
            </a:xfrm>
          </p:grpSpPr>
          <p:sp>
            <p:nvSpPr>
              <p:cNvPr id="17" name="Round Same Side Corner Rectangle 14">
                <a:extLst>
                  <a:ext uri="{FF2B5EF4-FFF2-40B4-BE49-F238E27FC236}">
                    <a16:creationId xmlns:a16="http://schemas.microsoft.com/office/drawing/2014/main" id="{7E6B0926-9FF4-4C48-89BF-CBC2C5D2116F}"/>
                  </a:ext>
                </a:extLst>
              </p:cNvPr>
              <p:cNvSpPr/>
              <p:nvPr/>
            </p:nvSpPr>
            <p:spPr>
              <a:xfrm>
                <a:off x="6430229" y="1923592"/>
                <a:ext cx="3292890" cy="1925624"/>
              </a:xfrm>
              <a:prstGeom prst="round2SameRect">
                <a:avLst/>
              </a:prstGeom>
              <a:solidFill>
                <a:srgbClr val="99FF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18" name="Round Same Side Corner Rectangle 16">
                <a:extLst>
                  <a:ext uri="{FF2B5EF4-FFF2-40B4-BE49-F238E27FC236}">
                    <a16:creationId xmlns:a16="http://schemas.microsoft.com/office/drawing/2014/main" id="{3512B342-75A8-402B-A1E3-65C7A9039B4F}"/>
                  </a:ext>
                </a:extLst>
              </p:cNvPr>
              <p:cNvSpPr/>
              <p:nvPr/>
            </p:nvSpPr>
            <p:spPr>
              <a:xfrm>
                <a:off x="6582629" y="2079849"/>
                <a:ext cx="3039668" cy="1659147"/>
              </a:xfrm>
              <a:prstGeom prst="round2Same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0CC0EC3-62A9-42D3-8383-754942BE3B31}"/>
                  </a:ext>
                </a:extLst>
              </p:cNvPr>
              <p:cNvSpPr txBox="1"/>
              <p:nvPr/>
            </p:nvSpPr>
            <p:spPr>
              <a:xfrm>
                <a:off x="6596629" y="2133319"/>
                <a:ext cx="2988685" cy="1380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467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Kết</a:t>
                </a:r>
                <a:r>
                  <a:rPr lang="en-US" sz="2467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467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quả</a:t>
                </a:r>
                <a:r>
                  <a:rPr lang="en-US" sz="2467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467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cũng</a:t>
                </a:r>
                <a:r>
                  <a:rPr lang="en-US" sz="2467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467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vẽ</a:t>
                </a:r>
                <a:r>
                  <a:rPr lang="en-US" sz="2467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đ</a:t>
                </a:r>
                <a:r>
                  <a:rPr lang="vi-VN" sz="2467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ư</a:t>
                </a:r>
                <a:r>
                  <a:rPr lang="en-US" sz="2467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ợc</a:t>
                </a:r>
                <a:r>
                  <a:rPr lang="en-US" sz="2467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467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hình</a:t>
                </a:r>
                <a:r>
                  <a:rPr lang="en-US" sz="2467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467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vuông</a:t>
                </a:r>
                <a:r>
                  <a:rPr lang="en-US" sz="2467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467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sz="2467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467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chiều</a:t>
                </a:r>
                <a:r>
                  <a:rPr lang="en-US" sz="2467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467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dài</a:t>
                </a:r>
                <a:r>
                  <a:rPr lang="en-US" sz="2467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467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cạnh</a:t>
                </a:r>
                <a:r>
                  <a:rPr lang="en-US" sz="2467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467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sz="2467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100 b</a:t>
                </a:r>
                <a:r>
                  <a:rPr lang="vi-VN" sz="2467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ư</a:t>
                </a:r>
                <a:r>
                  <a:rPr lang="en-US" sz="2467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ớc</a:t>
                </a:r>
                <a:endParaRPr lang="en-US" sz="2467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86F0AE6-6A8F-44DA-AB79-9BEF086755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7708" y="2127581"/>
            <a:ext cx="7741845" cy="2541712"/>
          </a:xfrm>
          <a:prstGeom prst="rect">
            <a:avLst/>
          </a:prstGeom>
        </p:spPr>
      </p:pic>
      <p:cxnSp>
        <p:nvCxnSpPr>
          <p:cNvPr id="10" name="Connector: Elbow 9">
            <a:extLst>
              <a:ext uri="{FF2B5EF4-FFF2-40B4-BE49-F238E27FC236}">
                <a16:creationId xmlns:a16="http://schemas.microsoft.com/office/drawing/2014/main" id="{EAF94EE9-5028-40C6-B7A6-33B26EA48C2A}"/>
              </a:ext>
            </a:extLst>
          </p:cNvPr>
          <p:cNvCxnSpPr>
            <a:cxnSpLocks/>
          </p:cNvCxnSpPr>
          <p:nvPr/>
        </p:nvCxnSpPr>
        <p:spPr>
          <a:xfrm rot="10800000">
            <a:off x="983480" y="4533417"/>
            <a:ext cx="392037" cy="955388"/>
          </a:xfrm>
          <a:prstGeom prst="bentConnector2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C6E06BA-030B-481A-A083-29B7A0CEDF1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46933" y="6112933"/>
            <a:ext cx="541867" cy="54186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03046814"/>
      </p:ext>
    </p:extLst>
  </p:cSld>
  <p:clrMapOvr>
    <a:masterClrMapping/>
  </p:clrMapOvr>
  <p:transition advTm="2209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9326A3-B503-4DF6-84E4-378999313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6828" y="1046125"/>
            <a:ext cx="10515600" cy="1325563"/>
          </a:xfrm>
        </p:spPr>
        <p:txBody>
          <a:bodyPr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b="1" dirty="0" err="1">
                <a:ln/>
                <a:solidFill>
                  <a:schemeClr val="accent4"/>
                </a:solidFill>
                <a:effectLst>
                  <a:reflection blurRad="6350" stA="60000" endA="900" endPos="58000" dir="5400000" sy="-100000" algn="bl" rotWithShape="0"/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Nhận</a:t>
            </a:r>
            <a:r>
              <a:rPr lang="en-US" b="1" dirty="0">
                <a:ln/>
                <a:solidFill>
                  <a:schemeClr val="accent4"/>
                </a:solidFill>
                <a:effectLst>
                  <a:reflection blurRad="6350" stA="60000" endA="900" endPos="58000" dir="5400000" sy="-100000" algn="bl" rotWithShape="0"/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ln/>
                <a:solidFill>
                  <a:schemeClr val="accent4"/>
                </a:solidFill>
                <a:effectLst>
                  <a:reflection blurRad="6350" stA="60000" endA="900" endPos="58000" dir="5400000" sy="-100000" algn="bl" rotWithShape="0"/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xét</a:t>
            </a:r>
            <a:endParaRPr lang="en-US" b="1" dirty="0">
              <a:ln/>
              <a:solidFill>
                <a:schemeClr val="accent4"/>
              </a:solidFill>
              <a:effectLst>
                <a:reflection blurRad="6350" stA="60000" endA="900" endPos="58000" dir="5400000" sy="-100000" algn="bl" rotWithShape="0"/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0C3B281-F5A1-4321-AEA8-FA7782FC18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6828" y="2371688"/>
            <a:ext cx="9708849" cy="2001949"/>
          </a:xfrm>
        </p:spPr>
        <p:txBody>
          <a:bodyPr/>
          <a:lstStyle/>
          <a:p>
            <a:pPr marL="0" indent="0" algn="just">
              <a:buNone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lệnh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gõ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lệnh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lệnh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gõ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Enter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Graphic 5" descr="Smiling face with no fill">
            <a:extLst>
              <a:ext uri="{FF2B5EF4-FFF2-40B4-BE49-F238E27FC236}">
                <a16:creationId xmlns:a16="http://schemas.microsoft.com/office/drawing/2014/main" id="{5CF94817-50EF-4DB6-9B53-C83214D3DE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7627" y="1046125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82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9414"/>
    </mc:Choice>
    <mc:Fallback xmlns="">
      <p:transition advClick="0" advTm="9414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67737" y="1"/>
            <a:ext cx="7456528" cy="861774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A. HOẠT ĐỘNG CƠ BẢN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108C85E-C7D7-44FE-8904-1C0798169112}"/>
              </a:ext>
            </a:extLst>
          </p:cNvPr>
          <p:cNvSpPr/>
          <p:nvPr/>
        </p:nvSpPr>
        <p:spPr>
          <a:xfrm>
            <a:off x="395528" y="1030977"/>
            <a:ext cx="8787960" cy="502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667" b="1" dirty="0">
                <a:latin typeface="Tahoma" pitchFamily="34" charset="0"/>
                <a:ea typeface="Tahoma" pitchFamily="34" charset="0"/>
                <a:cs typeface="Tahoma" pitchFamily="34" charset="0"/>
              </a:rPr>
              <a:t>3. </a:t>
            </a:r>
            <a:r>
              <a:rPr lang="en-US" sz="2667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Sử</a:t>
            </a:r>
            <a:r>
              <a:rPr lang="en-US" sz="2667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dụng</a:t>
            </a:r>
            <a:r>
              <a:rPr lang="en-US" sz="2667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lại</a:t>
            </a:r>
            <a:r>
              <a:rPr lang="en-US" sz="2667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dòng</a:t>
            </a:r>
            <a:r>
              <a:rPr lang="en-US" sz="2667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lệnh</a:t>
            </a:r>
            <a:r>
              <a:rPr lang="en-US" sz="2667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đã</a:t>
            </a:r>
            <a:r>
              <a:rPr lang="en-US" sz="2667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thực</a:t>
            </a:r>
            <a:r>
              <a:rPr lang="en-US" sz="2667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hiện</a:t>
            </a:r>
            <a:endParaRPr lang="en-US" sz="2667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33A0A9B-9076-44BB-AB0E-298B73E23515}"/>
              </a:ext>
            </a:extLst>
          </p:cNvPr>
          <p:cNvGrpSpPr/>
          <p:nvPr/>
        </p:nvGrpSpPr>
        <p:grpSpPr>
          <a:xfrm>
            <a:off x="1629674" y="6154739"/>
            <a:ext cx="2720205" cy="660074"/>
            <a:chOff x="1222255" y="4616051"/>
            <a:chExt cx="2040154" cy="495055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7C93D51E-63E0-42CE-BEAC-0F92136ED51B}"/>
                </a:ext>
              </a:extLst>
            </p:cNvPr>
            <p:cNvSpPr/>
            <p:nvPr/>
          </p:nvSpPr>
          <p:spPr>
            <a:xfrm>
              <a:off x="1222255" y="4616051"/>
              <a:ext cx="2040154" cy="495055"/>
            </a:xfrm>
            <a:prstGeom prst="round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8554F4D-7EAE-4855-BA2C-0937F3357FB0}"/>
                </a:ext>
              </a:extLst>
            </p:cNvPr>
            <p:cNvSpPr/>
            <p:nvPr/>
          </p:nvSpPr>
          <p:spPr>
            <a:xfrm>
              <a:off x="1222255" y="4631482"/>
              <a:ext cx="2040154" cy="3615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533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Quan </a:t>
              </a:r>
              <a:r>
                <a:rPr lang="en-US" sz="2533" dirty="0" err="1">
                  <a:latin typeface="Tahoma" pitchFamily="34" charset="0"/>
                  <a:ea typeface="Tahoma" pitchFamily="34" charset="0"/>
                  <a:cs typeface="Tahoma" pitchFamily="34" charset="0"/>
                </a:rPr>
                <a:t>sát</a:t>
              </a:r>
              <a:r>
                <a:rPr lang="en-US" sz="2533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 ở </a:t>
              </a:r>
              <a:r>
                <a:rPr lang="en-US" sz="2533" dirty="0" err="1">
                  <a:latin typeface="Tahoma" pitchFamily="34" charset="0"/>
                  <a:ea typeface="Tahoma" pitchFamily="34" charset="0"/>
                  <a:cs typeface="Tahoma" pitchFamily="34" charset="0"/>
                </a:rPr>
                <a:t>đây</a:t>
              </a:r>
              <a:endParaRPr lang="en-US" sz="2533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sp>
        <p:nvSpPr>
          <p:cNvPr id="178" name="Rectangle 177">
            <a:extLst>
              <a:ext uri="{FF2B5EF4-FFF2-40B4-BE49-F238E27FC236}">
                <a16:creationId xmlns:a16="http://schemas.microsoft.com/office/drawing/2014/main" id="{1C31722D-B8CC-4C59-A5EA-1A4D4ED839B4}"/>
              </a:ext>
            </a:extLst>
          </p:cNvPr>
          <p:cNvSpPr/>
          <p:nvPr/>
        </p:nvSpPr>
        <p:spPr>
          <a:xfrm>
            <a:off x="395528" y="1625975"/>
            <a:ext cx="11796472" cy="913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Trong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cửa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sổ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lệnh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nháy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chuột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vào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từng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dòng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lệnh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đã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thực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hiện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. Quan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sát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sự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thay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đổi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trong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ngăn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gõ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lệnh</a:t>
            </a:r>
            <a:endParaRPr lang="en-US" sz="2667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82367FF-4159-48A6-BA9C-263A70B5356D}"/>
              </a:ext>
            </a:extLst>
          </p:cNvPr>
          <p:cNvGrpSpPr/>
          <p:nvPr/>
        </p:nvGrpSpPr>
        <p:grpSpPr>
          <a:xfrm>
            <a:off x="8641574" y="2373826"/>
            <a:ext cx="3204015" cy="4265264"/>
            <a:chOff x="8385354" y="1282791"/>
            <a:chExt cx="3292890" cy="3655533"/>
          </a:xfrm>
        </p:grpSpPr>
        <p:grpSp>
          <p:nvGrpSpPr>
            <p:cNvPr id="15" name="Google Shape;1242;p55">
              <a:extLst>
                <a:ext uri="{FF2B5EF4-FFF2-40B4-BE49-F238E27FC236}">
                  <a16:creationId xmlns:a16="http://schemas.microsoft.com/office/drawing/2014/main" id="{CB86527D-869B-4075-995F-EAED9EF60AF8}"/>
                </a:ext>
              </a:extLst>
            </p:cNvPr>
            <p:cNvGrpSpPr/>
            <p:nvPr/>
          </p:nvGrpSpPr>
          <p:grpSpPr>
            <a:xfrm>
              <a:off x="9125120" y="1282791"/>
              <a:ext cx="1905000" cy="2819400"/>
              <a:chOff x="6093502" y="731375"/>
              <a:chExt cx="2104606" cy="3691204"/>
            </a:xfrm>
          </p:grpSpPr>
          <p:sp>
            <p:nvSpPr>
              <p:cNvPr id="20" name="Google Shape;1243;p55">
                <a:extLst>
                  <a:ext uri="{FF2B5EF4-FFF2-40B4-BE49-F238E27FC236}">
                    <a16:creationId xmlns:a16="http://schemas.microsoft.com/office/drawing/2014/main" id="{078E4CCB-3D21-45D7-B518-D3A2CE8B56E1}"/>
                  </a:ext>
                </a:extLst>
              </p:cNvPr>
              <p:cNvSpPr/>
              <p:nvPr/>
            </p:nvSpPr>
            <p:spPr>
              <a:xfrm>
                <a:off x="6930093" y="2056524"/>
                <a:ext cx="893880" cy="544133"/>
              </a:xfrm>
              <a:custGeom>
                <a:avLst/>
                <a:gdLst/>
                <a:ahLst/>
                <a:cxnLst/>
                <a:rect l="l" t="t" r="r" b="b"/>
                <a:pathLst>
                  <a:path w="16628" h="10122" extrusionOk="0">
                    <a:moveTo>
                      <a:pt x="16627" y="0"/>
                    </a:moveTo>
                    <a:lnTo>
                      <a:pt x="1" y="61"/>
                    </a:lnTo>
                    <a:lnTo>
                      <a:pt x="1" y="10122"/>
                    </a:lnTo>
                    <a:lnTo>
                      <a:pt x="16019" y="10091"/>
                    </a:lnTo>
                    <a:lnTo>
                      <a:pt x="16627" y="0"/>
                    </a:lnTo>
                    <a:close/>
                  </a:path>
                </a:pathLst>
              </a:custGeom>
              <a:solidFill>
                <a:srgbClr val="3B328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1" name="Google Shape;1244;p55">
                <a:extLst>
                  <a:ext uri="{FF2B5EF4-FFF2-40B4-BE49-F238E27FC236}">
                    <a16:creationId xmlns:a16="http://schemas.microsoft.com/office/drawing/2014/main" id="{6631FA41-6EC2-44B0-9C15-F87C06414F92}"/>
                  </a:ext>
                </a:extLst>
              </p:cNvPr>
              <p:cNvSpPr/>
              <p:nvPr/>
            </p:nvSpPr>
            <p:spPr>
              <a:xfrm>
                <a:off x="6766720" y="1791817"/>
                <a:ext cx="125846" cy="1067033"/>
              </a:xfrm>
              <a:custGeom>
                <a:avLst/>
                <a:gdLst/>
                <a:ahLst/>
                <a:cxnLst/>
                <a:rect l="l" t="t" r="r" b="b"/>
                <a:pathLst>
                  <a:path w="2341" h="19849" extrusionOk="0">
                    <a:moveTo>
                      <a:pt x="2189" y="0"/>
                    </a:moveTo>
                    <a:lnTo>
                      <a:pt x="304" y="91"/>
                    </a:lnTo>
                    <a:lnTo>
                      <a:pt x="0" y="19848"/>
                    </a:lnTo>
                    <a:lnTo>
                      <a:pt x="2341" y="19757"/>
                    </a:lnTo>
                    <a:lnTo>
                      <a:pt x="2189" y="0"/>
                    </a:lnTo>
                    <a:close/>
                  </a:path>
                </a:pathLst>
              </a:custGeom>
              <a:solidFill>
                <a:srgbClr val="635BA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2" name="Google Shape;1245;p55">
                <a:extLst>
                  <a:ext uri="{FF2B5EF4-FFF2-40B4-BE49-F238E27FC236}">
                    <a16:creationId xmlns:a16="http://schemas.microsoft.com/office/drawing/2014/main" id="{1CF1186A-27A6-4C3B-B10E-DBFA9DED9CF9}"/>
                  </a:ext>
                </a:extLst>
              </p:cNvPr>
              <p:cNvSpPr/>
              <p:nvPr/>
            </p:nvSpPr>
            <p:spPr>
              <a:xfrm>
                <a:off x="6884344" y="1791817"/>
                <a:ext cx="73594" cy="1062141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19758" extrusionOk="0">
                    <a:moveTo>
                      <a:pt x="1" y="0"/>
                    </a:moveTo>
                    <a:lnTo>
                      <a:pt x="153" y="19757"/>
                    </a:lnTo>
                    <a:lnTo>
                      <a:pt x="1369" y="19727"/>
                    </a:lnTo>
                    <a:lnTo>
                      <a:pt x="1338" y="100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3B328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3" name="Google Shape;1246;p55">
                <a:extLst>
                  <a:ext uri="{FF2B5EF4-FFF2-40B4-BE49-F238E27FC236}">
                    <a16:creationId xmlns:a16="http://schemas.microsoft.com/office/drawing/2014/main" id="{D414A724-820C-4165-B94B-4FFA8101BCBA}"/>
                  </a:ext>
                </a:extLst>
              </p:cNvPr>
              <p:cNvSpPr/>
              <p:nvPr/>
            </p:nvSpPr>
            <p:spPr>
              <a:xfrm>
                <a:off x="7734052" y="1819556"/>
                <a:ext cx="152026" cy="1062141"/>
              </a:xfrm>
              <a:custGeom>
                <a:avLst/>
                <a:gdLst/>
                <a:ahLst/>
                <a:cxnLst/>
                <a:rect l="l" t="t" r="r" b="b"/>
                <a:pathLst>
                  <a:path w="2828" h="19758" extrusionOk="0">
                    <a:moveTo>
                      <a:pt x="973" y="1"/>
                    </a:moveTo>
                    <a:lnTo>
                      <a:pt x="1" y="19758"/>
                    </a:lnTo>
                    <a:lnTo>
                      <a:pt x="2311" y="19758"/>
                    </a:lnTo>
                    <a:lnTo>
                      <a:pt x="2827" y="1"/>
                    </a:lnTo>
                    <a:close/>
                  </a:path>
                </a:pathLst>
              </a:custGeom>
              <a:solidFill>
                <a:srgbClr val="635BA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4" name="Google Shape;1247;p55">
                <a:extLst>
                  <a:ext uri="{FF2B5EF4-FFF2-40B4-BE49-F238E27FC236}">
                    <a16:creationId xmlns:a16="http://schemas.microsoft.com/office/drawing/2014/main" id="{65C0E359-3B50-4F24-83BC-645FDB0A93B2}"/>
                  </a:ext>
                </a:extLst>
              </p:cNvPr>
              <p:cNvSpPr/>
              <p:nvPr/>
            </p:nvSpPr>
            <p:spPr>
              <a:xfrm>
                <a:off x="7858235" y="1819556"/>
                <a:ext cx="98107" cy="1062141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19758" extrusionOk="0">
                    <a:moveTo>
                      <a:pt x="517" y="1"/>
                    </a:moveTo>
                    <a:lnTo>
                      <a:pt x="1" y="19758"/>
                    </a:lnTo>
                    <a:lnTo>
                      <a:pt x="1247" y="19758"/>
                    </a:lnTo>
                    <a:lnTo>
                      <a:pt x="1824" y="1034"/>
                    </a:lnTo>
                    <a:lnTo>
                      <a:pt x="517" y="1"/>
                    </a:lnTo>
                    <a:close/>
                  </a:path>
                </a:pathLst>
              </a:custGeom>
              <a:solidFill>
                <a:srgbClr val="3B328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5" name="Google Shape;1248;p55">
                <a:extLst>
                  <a:ext uri="{FF2B5EF4-FFF2-40B4-BE49-F238E27FC236}">
                    <a16:creationId xmlns:a16="http://schemas.microsoft.com/office/drawing/2014/main" id="{AD355CAA-B1CB-4502-9D5B-7C2B735C3FFE}"/>
                  </a:ext>
                </a:extLst>
              </p:cNvPr>
              <p:cNvSpPr/>
              <p:nvPr/>
            </p:nvSpPr>
            <p:spPr>
              <a:xfrm>
                <a:off x="6926867" y="2925800"/>
                <a:ext cx="124234" cy="1042519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19393" extrusionOk="0">
                    <a:moveTo>
                      <a:pt x="0" y="1"/>
                    </a:moveTo>
                    <a:lnTo>
                      <a:pt x="517" y="19332"/>
                    </a:lnTo>
                    <a:lnTo>
                      <a:pt x="2310" y="19393"/>
                    </a:lnTo>
                    <a:lnTo>
                      <a:pt x="2249" y="6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635BA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6" name="Google Shape;1249;p55">
                <a:extLst>
                  <a:ext uri="{FF2B5EF4-FFF2-40B4-BE49-F238E27FC236}">
                    <a16:creationId xmlns:a16="http://schemas.microsoft.com/office/drawing/2014/main" id="{C939B54D-7234-4C63-93C0-D774CF6A1ABB}"/>
                  </a:ext>
                </a:extLst>
              </p:cNvPr>
              <p:cNvSpPr/>
              <p:nvPr/>
            </p:nvSpPr>
            <p:spPr>
              <a:xfrm>
                <a:off x="7047770" y="2929079"/>
                <a:ext cx="75207" cy="1039240"/>
              </a:xfrm>
              <a:custGeom>
                <a:avLst/>
                <a:gdLst/>
                <a:ahLst/>
                <a:cxnLst/>
                <a:rect l="l" t="t" r="r" b="b"/>
                <a:pathLst>
                  <a:path w="1399" h="19332" extrusionOk="0">
                    <a:moveTo>
                      <a:pt x="0" y="0"/>
                    </a:moveTo>
                    <a:lnTo>
                      <a:pt x="61" y="19332"/>
                    </a:lnTo>
                    <a:lnTo>
                      <a:pt x="1399" y="18359"/>
                    </a:lnTo>
                    <a:lnTo>
                      <a:pt x="1186" y="3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B328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7" name="Google Shape;1250;p55">
                <a:extLst>
                  <a:ext uri="{FF2B5EF4-FFF2-40B4-BE49-F238E27FC236}">
                    <a16:creationId xmlns:a16="http://schemas.microsoft.com/office/drawing/2014/main" id="{866518AD-97F1-4515-BD85-2273153E2686}"/>
                  </a:ext>
                </a:extLst>
              </p:cNvPr>
              <p:cNvSpPr/>
              <p:nvPr/>
            </p:nvSpPr>
            <p:spPr>
              <a:xfrm>
                <a:off x="7771629" y="2978107"/>
                <a:ext cx="145468" cy="1039240"/>
              </a:xfrm>
              <a:custGeom>
                <a:avLst/>
                <a:gdLst/>
                <a:ahLst/>
                <a:cxnLst/>
                <a:rect l="l" t="t" r="r" b="b"/>
                <a:pathLst>
                  <a:path w="2706" h="19332" extrusionOk="0">
                    <a:moveTo>
                      <a:pt x="1" y="0"/>
                    </a:moveTo>
                    <a:lnTo>
                      <a:pt x="882" y="19332"/>
                    </a:lnTo>
                    <a:lnTo>
                      <a:pt x="2706" y="19332"/>
                    </a:lnTo>
                    <a:lnTo>
                      <a:pt x="2280" y="3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635BA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8" name="Google Shape;1251;p55">
                <a:extLst>
                  <a:ext uri="{FF2B5EF4-FFF2-40B4-BE49-F238E27FC236}">
                    <a16:creationId xmlns:a16="http://schemas.microsoft.com/office/drawing/2014/main" id="{4F4D4C26-4B3F-4CB2-BC78-F70366147381}"/>
                  </a:ext>
                </a:extLst>
              </p:cNvPr>
              <p:cNvSpPr/>
              <p:nvPr/>
            </p:nvSpPr>
            <p:spPr>
              <a:xfrm>
                <a:off x="7894199" y="2979720"/>
                <a:ext cx="93162" cy="1037627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19302" extrusionOk="0">
                    <a:moveTo>
                      <a:pt x="0" y="1"/>
                    </a:moveTo>
                    <a:lnTo>
                      <a:pt x="426" y="19302"/>
                    </a:lnTo>
                    <a:lnTo>
                      <a:pt x="1733" y="18299"/>
                    </a:lnTo>
                    <a:lnTo>
                      <a:pt x="1186" y="1"/>
                    </a:lnTo>
                    <a:close/>
                  </a:path>
                </a:pathLst>
              </a:custGeom>
              <a:solidFill>
                <a:srgbClr val="3B328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9" name="Google Shape;1252;p55">
                <a:extLst>
                  <a:ext uri="{FF2B5EF4-FFF2-40B4-BE49-F238E27FC236}">
                    <a16:creationId xmlns:a16="http://schemas.microsoft.com/office/drawing/2014/main" id="{7D983C37-BA32-46E9-ACE2-ED3633B77B6E}"/>
                  </a:ext>
                </a:extLst>
              </p:cNvPr>
              <p:cNvSpPr/>
              <p:nvPr/>
            </p:nvSpPr>
            <p:spPr>
              <a:xfrm>
                <a:off x="6864776" y="1965027"/>
                <a:ext cx="919952" cy="575205"/>
              </a:xfrm>
              <a:custGeom>
                <a:avLst/>
                <a:gdLst/>
                <a:ahLst/>
                <a:cxnLst/>
                <a:rect l="l" t="t" r="r" b="b"/>
                <a:pathLst>
                  <a:path w="17113" h="10700" extrusionOk="0">
                    <a:moveTo>
                      <a:pt x="0" y="0"/>
                    </a:moveTo>
                    <a:lnTo>
                      <a:pt x="456" y="10699"/>
                    </a:lnTo>
                    <a:lnTo>
                      <a:pt x="16475" y="10638"/>
                    </a:lnTo>
                    <a:lnTo>
                      <a:pt x="17113" y="54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35BA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" name="Google Shape;1253;p55">
                <a:extLst>
                  <a:ext uri="{FF2B5EF4-FFF2-40B4-BE49-F238E27FC236}">
                    <a16:creationId xmlns:a16="http://schemas.microsoft.com/office/drawing/2014/main" id="{35FA5030-59F2-4FBC-B693-C9B343FE17AE}"/>
                  </a:ext>
                </a:extLst>
              </p:cNvPr>
              <p:cNvSpPr/>
              <p:nvPr/>
            </p:nvSpPr>
            <p:spPr>
              <a:xfrm>
                <a:off x="6766720" y="2177427"/>
                <a:ext cx="1055582" cy="256047"/>
              </a:xfrm>
              <a:custGeom>
                <a:avLst/>
                <a:gdLst/>
                <a:ahLst/>
                <a:cxnLst/>
                <a:rect l="l" t="t" r="r" b="b"/>
                <a:pathLst>
                  <a:path w="19636" h="4763" extrusionOk="0">
                    <a:moveTo>
                      <a:pt x="18147" y="0"/>
                    </a:moveTo>
                    <a:cubicBezTo>
                      <a:pt x="15097" y="776"/>
                      <a:pt x="11990" y="1180"/>
                      <a:pt x="8879" y="1180"/>
                    </a:cubicBezTo>
                    <a:cubicBezTo>
                      <a:pt x="6501" y="1180"/>
                      <a:pt x="4121" y="944"/>
                      <a:pt x="1763" y="456"/>
                    </a:cubicBezTo>
                    <a:cubicBezTo>
                      <a:pt x="1490" y="730"/>
                      <a:pt x="1247" y="1034"/>
                      <a:pt x="1034" y="1368"/>
                    </a:cubicBezTo>
                    <a:cubicBezTo>
                      <a:pt x="548" y="2159"/>
                      <a:pt x="244" y="2858"/>
                      <a:pt x="0" y="3496"/>
                    </a:cubicBezTo>
                    <a:cubicBezTo>
                      <a:pt x="2381" y="4380"/>
                      <a:pt x="4765" y="4763"/>
                      <a:pt x="7138" y="4763"/>
                    </a:cubicBezTo>
                    <a:cubicBezTo>
                      <a:pt x="11370" y="4763"/>
                      <a:pt x="15566" y="3547"/>
                      <a:pt x="19636" y="1794"/>
                    </a:cubicBezTo>
                    <a:cubicBezTo>
                      <a:pt x="19241" y="1186"/>
                      <a:pt x="18755" y="578"/>
                      <a:pt x="1814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" name="Google Shape;1254;p55">
                <a:extLst>
                  <a:ext uri="{FF2B5EF4-FFF2-40B4-BE49-F238E27FC236}">
                    <a16:creationId xmlns:a16="http://schemas.microsoft.com/office/drawing/2014/main" id="{1BBD3436-357C-4672-A58B-B45C4C5E2049}"/>
                  </a:ext>
                </a:extLst>
              </p:cNvPr>
              <p:cNvSpPr/>
              <p:nvPr/>
            </p:nvSpPr>
            <p:spPr>
              <a:xfrm>
                <a:off x="6738927" y="2273816"/>
                <a:ext cx="1138960" cy="280990"/>
              </a:xfrm>
              <a:custGeom>
                <a:avLst/>
                <a:gdLst/>
                <a:ahLst/>
                <a:cxnLst/>
                <a:rect l="l" t="t" r="r" b="b"/>
                <a:pathLst>
                  <a:path w="21187" h="5227" extrusionOk="0">
                    <a:moveTo>
                      <a:pt x="20153" y="1"/>
                    </a:moveTo>
                    <a:cubicBezTo>
                      <a:pt x="16083" y="1754"/>
                      <a:pt x="11887" y="2970"/>
                      <a:pt x="7655" y="2970"/>
                    </a:cubicBezTo>
                    <a:cubicBezTo>
                      <a:pt x="5282" y="2970"/>
                      <a:pt x="2898" y="2587"/>
                      <a:pt x="517" y="1703"/>
                    </a:cubicBezTo>
                    <a:cubicBezTo>
                      <a:pt x="1" y="3162"/>
                      <a:pt x="31" y="4165"/>
                      <a:pt x="31" y="4165"/>
                    </a:cubicBezTo>
                    <a:cubicBezTo>
                      <a:pt x="31" y="4165"/>
                      <a:pt x="274" y="4347"/>
                      <a:pt x="761" y="4560"/>
                    </a:cubicBezTo>
                    <a:cubicBezTo>
                      <a:pt x="2772" y="5012"/>
                      <a:pt x="4806" y="5226"/>
                      <a:pt x="6837" y="5226"/>
                    </a:cubicBezTo>
                    <a:cubicBezTo>
                      <a:pt x="11773" y="5226"/>
                      <a:pt x="16685" y="3960"/>
                      <a:pt x="21186" y="1764"/>
                    </a:cubicBezTo>
                    <a:cubicBezTo>
                      <a:pt x="20943" y="1277"/>
                      <a:pt x="20639" y="669"/>
                      <a:pt x="20153" y="1"/>
                    </a:cubicBezTo>
                    <a:close/>
                  </a:path>
                </a:pathLst>
              </a:custGeom>
              <a:solidFill>
                <a:srgbClr val="FFBD4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" name="Google Shape;1255;p55">
                <a:extLst>
                  <a:ext uri="{FF2B5EF4-FFF2-40B4-BE49-F238E27FC236}">
                    <a16:creationId xmlns:a16="http://schemas.microsoft.com/office/drawing/2014/main" id="{2026DB92-39D3-4E75-821E-A07FD4C376D3}"/>
                  </a:ext>
                </a:extLst>
              </p:cNvPr>
              <p:cNvSpPr/>
              <p:nvPr/>
            </p:nvSpPr>
            <p:spPr>
              <a:xfrm>
                <a:off x="6903966" y="2803230"/>
                <a:ext cx="826844" cy="284162"/>
              </a:xfrm>
              <a:custGeom>
                <a:avLst/>
                <a:gdLst/>
                <a:ahLst/>
                <a:cxnLst/>
                <a:rect l="l" t="t" r="r" b="b"/>
                <a:pathLst>
                  <a:path w="15381" h="5286" extrusionOk="0">
                    <a:moveTo>
                      <a:pt x="15138" y="1"/>
                    </a:moveTo>
                    <a:cubicBezTo>
                      <a:pt x="11571" y="1441"/>
                      <a:pt x="7781" y="2194"/>
                      <a:pt x="3910" y="2194"/>
                    </a:cubicBezTo>
                    <a:cubicBezTo>
                      <a:pt x="2634" y="2194"/>
                      <a:pt x="1350" y="2112"/>
                      <a:pt x="61" y="1946"/>
                    </a:cubicBezTo>
                    <a:lnTo>
                      <a:pt x="1" y="4499"/>
                    </a:lnTo>
                    <a:cubicBezTo>
                      <a:pt x="1" y="4499"/>
                      <a:pt x="3550" y="5286"/>
                      <a:pt x="7915" y="5286"/>
                    </a:cubicBezTo>
                    <a:cubicBezTo>
                      <a:pt x="10309" y="5286"/>
                      <a:pt x="12948" y="5049"/>
                      <a:pt x="15381" y="4317"/>
                    </a:cubicBezTo>
                    <a:lnTo>
                      <a:pt x="15350" y="3800"/>
                    </a:lnTo>
                    <a:lnTo>
                      <a:pt x="15138" y="1"/>
                    </a:lnTo>
                    <a:close/>
                  </a:path>
                </a:pathLst>
              </a:custGeom>
              <a:solidFill>
                <a:srgbClr val="7ACFE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3" name="Google Shape;1256;p55">
                <a:extLst>
                  <a:ext uri="{FF2B5EF4-FFF2-40B4-BE49-F238E27FC236}">
                    <a16:creationId xmlns:a16="http://schemas.microsoft.com/office/drawing/2014/main" id="{B7F5BE76-623C-4080-A0D6-ED1D5E8EE0CF}"/>
                  </a:ext>
                </a:extLst>
              </p:cNvPr>
              <p:cNvSpPr/>
              <p:nvPr/>
            </p:nvSpPr>
            <p:spPr>
              <a:xfrm>
                <a:off x="6907245" y="2646363"/>
                <a:ext cx="810502" cy="274808"/>
              </a:xfrm>
              <a:custGeom>
                <a:avLst/>
                <a:gdLst/>
                <a:ahLst/>
                <a:cxnLst/>
                <a:rect l="l" t="t" r="r" b="b"/>
                <a:pathLst>
                  <a:path w="15077" h="5112" extrusionOk="0">
                    <a:moveTo>
                      <a:pt x="14925" y="1"/>
                    </a:moveTo>
                    <a:cubicBezTo>
                      <a:pt x="11643" y="1292"/>
                      <a:pt x="8081" y="1979"/>
                      <a:pt x="4588" y="1979"/>
                    </a:cubicBezTo>
                    <a:cubicBezTo>
                      <a:pt x="3067" y="1979"/>
                      <a:pt x="1558" y="1849"/>
                      <a:pt x="92" y="1582"/>
                    </a:cubicBezTo>
                    <a:lnTo>
                      <a:pt x="0" y="4864"/>
                    </a:lnTo>
                    <a:cubicBezTo>
                      <a:pt x="1289" y="5030"/>
                      <a:pt x="2573" y="5112"/>
                      <a:pt x="3849" y="5112"/>
                    </a:cubicBezTo>
                    <a:cubicBezTo>
                      <a:pt x="7720" y="5112"/>
                      <a:pt x="11510" y="4359"/>
                      <a:pt x="15077" y="2919"/>
                    </a:cubicBezTo>
                    <a:lnTo>
                      <a:pt x="14925" y="1"/>
                    </a:lnTo>
                    <a:close/>
                  </a:path>
                </a:pathLst>
              </a:custGeom>
              <a:solidFill>
                <a:srgbClr val="FFBD4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4" name="Google Shape;1257;p55">
                <a:extLst>
                  <a:ext uri="{FF2B5EF4-FFF2-40B4-BE49-F238E27FC236}">
                    <a16:creationId xmlns:a16="http://schemas.microsoft.com/office/drawing/2014/main" id="{D296796C-F396-4B10-AB37-C99D19379084}"/>
                  </a:ext>
                </a:extLst>
              </p:cNvPr>
              <p:cNvSpPr/>
              <p:nvPr/>
            </p:nvSpPr>
            <p:spPr>
              <a:xfrm>
                <a:off x="6779784" y="2368592"/>
                <a:ext cx="1116059" cy="384205"/>
              </a:xfrm>
              <a:custGeom>
                <a:avLst/>
                <a:gdLst/>
                <a:ahLst/>
                <a:cxnLst/>
                <a:rect l="l" t="t" r="r" b="b"/>
                <a:pathLst>
                  <a:path w="20761" h="7147" extrusionOk="0">
                    <a:moveTo>
                      <a:pt x="20426" y="1"/>
                    </a:moveTo>
                    <a:cubicBezTo>
                      <a:pt x="15925" y="2197"/>
                      <a:pt x="11013" y="3463"/>
                      <a:pt x="6077" y="3463"/>
                    </a:cubicBezTo>
                    <a:cubicBezTo>
                      <a:pt x="4046" y="3463"/>
                      <a:pt x="2012" y="3249"/>
                      <a:pt x="1" y="2797"/>
                    </a:cubicBezTo>
                    <a:lnTo>
                      <a:pt x="1" y="2797"/>
                    </a:lnTo>
                    <a:cubicBezTo>
                      <a:pt x="517" y="3010"/>
                      <a:pt x="1277" y="3253"/>
                      <a:pt x="2280" y="3314"/>
                    </a:cubicBezTo>
                    <a:cubicBezTo>
                      <a:pt x="2371" y="3314"/>
                      <a:pt x="2463" y="3344"/>
                      <a:pt x="2523" y="3344"/>
                    </a:cubicBezTo>
                    <a:lnTo>
                      <a:pt x="2493" y="4682"/>
                    </a:lnTo>
                    <a:lnTo>
                      <a:pt x="2463" y="6749"/>
                    </a:lnTo>
                    <a:cubicBezTo>
                      <a:pt x="3929" y="7016"/>
                      <a:pt x="5438" y="7146"/>
                      <a:pt x="6958" y="7146"/>
                    </a:cubicBezTo>
                    <a:cubicBezTo>
                      <a:pt x="10449" y="7146"/>
                      <a:pt x="14005" y="6459"/>
                      <a:pt x="17265" y="5168"/>
                    </a:cubicBezTo>
                    <a:lnTo>
                      <a:pt x="17174" y="3223"/>
                    </a:lnTo>
                    <a:cubicBezTo>
                      <a:pt x="17174" y="3223"/>
                      <a:pt x="19150" y="2828"/>
                      <a:pt x="20761" y="852"/>
                    </a:cubicBezTo>
                    <a:cubicBezTo>
                      <a:pt x="20761" y="852"/>
                      <a:pt x="20639" y="517"/>
                      <a:pt x="204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5" name="Google Shape;1258;p55">
                <a:extLst>
                  <a:ext uri="{FF2B5EF4-FFF2-40B4-BE49-F238E27FC236}">
                    <a16:creationId xmlns:a16="http://schemas.microsoft.com/office/drawing/2014/main" id="{1F30AEDA-F228-4C8C-8BAF-1523B809A431}"/>
                  </a:ext>
                </a:extLst>
              </p:cNvPr>
              <p:cNvSpPr/>
              <p:nvPr/>
            </p:nvSpPr>
            <p:spPr>
              <a:xfrm>
                <a:off x="6861497" y="2044374"/>
                <a:ext cx="880763" cy="196484"/>
              </a:xfrm>
              <a:custGeom>
                <a:avLst/>
                <a:gdLst/>
                <a:ahLst/>
                <a:cxnLst/>
                <a:rect l="l" t="t" r="r" b="b"/>
                <a:pathLst>
                  <a:path w="16384" h="3655" extrusionOk="0">
                    <a:moveTo>
                      <a:pt x="8270" y="0"/>
                    </a:moveTo>
                    <a:cubicBezTo>
                      <a:pt x="5379" y="0"/>
                      <a:pt x="3952" y="591"/>
                      <a:pt x="3952" y="591"/>
                    </a:cubicBezTo>
                    <a:cubicBezTo>
                      <a:pt x="3952" y="591"/>
                      <a:pt x="1702" y="1199"/>
                      <a:pt x="0" y="2931"/>
                    </a:cubicBezTo>
                    <a:cubicBezTo>
                      <a:pt x="2358" y="3419"/>
                      <a:pt x="4738" y="3655"/>
                      <a:pt x="7116" y="3655"/>
                    </a:cubicBezTo>
                    <a:cubicBezTo>
                      <a:pt x="10227" y="3655"/>
                      <a:pt x="13334" y="3251"/>
                      <a:pt x="16384" y="2475"/>
                    </a:cubicBezTo>
                    <a:cubicBezTo>
                      <a:pt x="15289" y="1442"/>
                      <a:pt x="13830" y="561"/>
                      <a:pt x="11976" y="287"/>
                    </a:cubicBezTo>
                    <a:cubicBezTo>
                      <a:pt x="10549" y="77"/>
                      <a:pt x="9314" y="0"/>
                      <a:pt x="8270" y="0"/>
                    </a:cubicBezTo>
                    <a:close/>
                  </a:path>
                </a:pathLst>
              </a:custGeom>
              <a:solidFill>
                <a:srgbClr val="FFBD4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6" name="Google Shape;1259;p55">
                <a:extLst>
                  <a:ext uri="{FF2B5EF4-FFF2-40B4-BE49-F238E27FC236}">
                    <a16:creationId xmlns:a16="http://schemas.microsoft.com/office/drawing/2014/main" id="{8E2A353A-EDC3-4CE3-A327-B40CE41A3B3A}"/>
                  </a:ext>
                </a:extLst>
              </p:cNvPr>
              <p:cNvSpPr/>
              <p:nvPr/>
            </p:nvSpPr>
            <p:spPr>
              <a:xfrm>
                <a:off x="6524861" y="1663710"/>
                <a:ext cx="248413" cy="152940"/>
              </a:xfrm>
              <a:custGeom>
                <a:avLst/>
                <a:gdLst/>
                <a:ahLst/>
                <a:cxnLst/>
                <a:rect l="l" t="t" r="r" b="b"/>
                <a:pathLst>
                  <a:path w="4621" h="2845" extrusionOk="0">
                    <a:moveTo>
                      <a:pt x="3198" y="0"/>
                    </a:moveTo>
                    <a:cubicBezTo>
                      <a:pt x="1993" y="0"/>
                      <a:pt x="796" y="501"/>
                      <a:pt x="1" y="1441"/>
                    </a:cubicBezTo>
                    <a:cubicBezTo>
                      <a:pt x="337" y="2206"/>
                      <a:pt x="1107" y="2845"/>
                      <a:pt x="2201" y="2845"/>
                    </a:cubicBezTo>
                    <a:cubicBezTo>
                      <a:pt x="2889" y="2845"/>
                      <a:pt x="3705" y="2592"/>
                      <a:pt x="4621" y="1958"/>
                    </a:cubicBezTo>
                    <a:lnTo>
                      <a:pt x="4135" y="103"/>
                    </a:lnTo>
                    <a:cubicBezTo>
                      <a:pt x="3827" y="34"/>
                      <a:pt x="3512" y="0"/>
                      <a:pt x="3198" y="0"/>
                    </a:cubicBezTo>
                    <a:close/>
                  </a:path>
                </a:pathLst>
              </a:custGeom>
              <a:solidFill>
                <a:srgbClr val="F9C1B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7" name="Google Shape;1260;p55">
                <a:extLst>
                  <a:ext uri="{FF2B5EF4-FFF2-40B4-BE49-F238E27FC236}">
                    <a16:creationId xmlns:a16="http://schemas.microsoft.com/office/drawing/2014/main" id="{23C942A9-7FF2-480A-9682-986833A906B3}"/>
                  </a:ext>
                </a:extLst>
              </p:cNvPr>
              <p:cNvSpPr/>
              <p:nvPr/>
            </p:nvSpPr>
            <p:spPr>
              <a:xfrm>
                <a:off x="6508518" y="1587803"/>
                <a:ext cx="238630" cy="153370"/>
              </a:xfrm>
              <a:custGeom>
                <a:avLst/>
                <a:gdLst/>
                <a:ahLst/>
                <a:cxnLst/>
                <a:rect l="l" t="t" r="r" b="b"/>
                <a:pathLst>
                  <a:path w="4439" h="2853" extrusionOk="0">
                    <a:moveTo>
                      <a:pt x="2668" y="0"/>
                    </a:moveTo>
                    <a:cubicBezTo>
                      <a:pt x="2016" y="0"/>
                      <a:pt x="1248" y="177"/>
                      <a:pt x="609" y="816"/>
                    </a:cubicBezTo>
                    <a:cubicBezTo>
                      <a:pt x="62" y="1333"/>
                      <a:pt x="1" y="2154"/>
                      <a:pt x="305" y="2853"/>
                    </a:cubicBezTo>
                    <a:cubicBezTo>
                      <a:pt x="1100" y="1913"/>
                      <a:pt x="2297" y="1412"/>
                      <a:pt x="3502" y="1412"/>
                    </a:cubicBezTo>
                    <a:cubicBezTo>
                      <a:pt x="3816" y="1412"/>
                      <a:pt x="4131" y="1446"/>
                      <a:pt x="4439" y="1515"/>
                    </a:cubicBezTo>
                    <a:lnTo>
                      <a:pt x="4104" y="269"/>
                    </a:lnTo>
                    <a:cubicBezTo>
                      <a:pt x="4104" y="269"/>
                      <a:pt x="3474" y="0"/>
                      <a:pt x="2668" y="0"/>
                    </a:cubicBezTo>
                    <a:close/>
                  </a:path>
                </a:pathLst>
              </a:custGeom>
              <a:solidFill>
                <a:srgbClr val="ED999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8" name="Google Shape;1261;p55">
                <a:extLst>
                  <a:ext uri="{FF2B5EF4-FFF2-40B4-BE49-F238E27FC236}">
                    <a16:creationId xmlns:a16="http://schemas.microsoft.com/office/drawing/2014/main" id="{782389FB-9E3A-43EB-9F35-3953F639929E}"/>
                  </a:ext>
                </a:extLst>
              </p:cNvPr>
              <p:cNvSpPr/>
              <p:nvPr/>
            </p:nvSpPr>
            <p:spPr>
              <a:xfrm>
                <a:off x="6586952" y="1672849"/>
                <a:ext cx="166756" cy="102354"/>
              </a:xfrm>
              <a:custGeom>
                <a:avLst/>
                <a:gdLst/>
                <a:ahLst/>
                <a:cxnLst/>
                <a:rect l="l" t="t" r="r" b="b"/>
                <a:pathLst>
                  <a:path w="3102" h="1904" extrusionOk="0">
                    <a:moveTo>
                      <a:pt x="1542" y="0"/>
                    </a:moveTo>
                    <a:cubicBezTo>
                      <a:pt x="1009" y="0"/>
                      <a:pt x="458" y="271"/>
                      <a:pt x="1" y="511"/>
                    </a:cubicBezTo>
                    <a:cubicBezTo>
                      <a:pt x="1" y="511"/>
                      <a:pt x="1" y="572"/>
                      <a:pt x="31" y="572"/>
                    </a:cubicBezTo>
                    <a:cubicBezTo>
                      <a:pt x="512" y="441"/>
                      <a:pt x="1040" y="121"/>
                      <a:pt x="1558" y="121"/>
                    </a:cubicBezTo>
                    <a:cubicBezTo>
                      <a:pt x="1761" y="121"/>
                      <a:pt x="1962" y="170"/>
                      <a:pt x="2159" y="298"/>
                    </a:cubicBezTo>
                    <a:cubicBezTo>
                      <a:pt x="2645" y="633"/>
                      <a:pt x="2767" y="1301"/>
                      <a:pt x="2949" y="1848"/>
                    </a:cubicBezTo>
                    <a:cubicBezTo>
                      <a:pt x="2949" y="1887"/>
                      <a:pt x="2976" y="1903"/>
                      <a:pt x="3007" y="1903"/>
                    </a:cubicBezTo>
                    <a:cubicBezTo>
                      <a:pt x="3050" y="1903"/>
                      <a:pt x="3101" y="1871"/>
                      <a:pt x="3101" y="1818"/>
                    </a:cubicBezTo>
                    <a:cubicBezTo>
                      <a:pt x="2949" y="1210"/>
                      <a:pt x="2736" y="481"/>
                      <a:pt x="2159" y="146"/>
                    </a:cubicBezTo>
                    <a:cubicBezTo>
                      <a:pt x="1961" y="43"/>
                      <a:pt x="1753" y="0"/>
                      <a:pt x="1542" y="0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9" name="Google Shape;1262;p55">
                <a:extLst>
                  <a:ext uri="{FF2B5EF4-FFF2-40B4-BE49-F238E27FC236}">
                    <a16:creationId xmlns:a16="http://schemas.microsoft.com/office/drawing/2014/main" id="{F89E6FA2-A2AA-4AF0-9D16-C52EA9DE7E6F}"/>
                  </a:ext>
                </a:extLst>
              </p:cNvPr>
              <p:cNvSpPr/>
              <p:nvPr/>
            </p:nvSpPr>
            <p:spPr>
              <a:xfrm>
                <a:off x="6654580" y="1700696"/>
                <a:ext cx="90313" cy="38114"/>
              </a:xfrm>
              <a:custGeom>
                <a:avLst/>
                <a:gdLst/>
                <a:ahLst/>
                <a:cxnLst/>
                <a:rect l="l" t="t" r="r" b="b"/>
                <a:pathLst>
                  <a:path w="1680" h="709" extrusionOk="0">
                    <a:moveTo>
                      <a:pt x="649" y="1"/>
                    </a:moveTo>
                    <a:cubicBezTo>
                      <a:pt x="433" y="1"/>
                      <a:pt x="224" y="96"/>
                      <a:pt x="50" y="327"/>
                    </a:cubicBezTo>
                    <a:cubicBezTo>
                      <a:pt x="0" y="377"/>
                      <a:pt x="52" y="427"/>
                      <a:pt x="106" y="427"/>
                    </a:cubicBezTo>
                    <a:cubicBezTo>
                      <a:pt x="118" y="427"/>
                      <a:pt x="130" y="424"/>
                      <a:pt x="141" y="418"/>
                    </a:cubicBezTo>
                    <a:cubicBezTo>
                      <a:pt x="315" y="263"/>
                      <a:pt x="477" y="170"/>
                      <a:pt x="659" y="170"/>
                    </a:cubicBezTo>
                    <a:cubicBezTo>
                      <a:pt x="762" y="170"/>
                      <a:pt x="871" y="200"/>
                      <a:pt x="992" y="266"/>
                    </a:cubicBezTo>
                    <a:cubicBezTo>
                      <a:pt x="1205" y="388"/>
                      <a:pt x="1357" y="540"/>
                      <a:pt x="1539" y="692"/>
                    </a:cubicBezTo>
                    <a:cubicBezTo>
                      <a:pt x="1551" y="704"/>
                      <a:pt x="1564" y="709"/>
                      <a:pt x="1576" y="709"/>
                    </a:cubicBezTo>
                    <a:cubicBezTo>
                      <a:pt x="1629" y="709"/>
                      <a:pt x="1680" y="620"/>
                      <a:pt x="1630" y="570"/>
                    </a:cubicBezTo>
                    <a:cubicBezTo>
                      <a:pt x="1367" y="251"/>
                      <a:pt x="999" y="1"/>
                      <a:pt x="649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" name="Google Shape;1263;p55">
                <a:extLst>
                  <a:ext uri="{FF2B5EF4-FFF2-40B4-BE49-F238E27FC236}">
                    <a16:creationId xmlns:a16="http://schemas.microsoft.com/office/drawing/2014/main" id="{F8B39097-F4C9-4339-BC21-6CAB3C18F527}"/>
                  </a:ext>
                </a:extLst>
              </p:cNvPr>
              <p:cNvSpPr/>
              <p:nvPr/>
            </p:nvSpPr>
            <p:spPr>
              <a:xfrm>
                <a:off x="7765125" y="1341911"/>
                <a:ext cx="234705" cy="159068"/>
              </a:xfrm>
              <a:custGeom>
                <a:avLst/>
                <a:gdLst/>
                <a:ahLst/>
                <a:cxnLst/>
                <a:rect l="l" t="t" r="r" b="b"/>
                <a:pathLst>
                  <a:path w="4366" h="2959" extrusionOk="0">
                    <a:moveTo>
                      <a:pt x="2836" y="0"/>
                    </a:moveTo>
                    <a:cubicBezTo>
                      <a:pt x="1803" y="0"/>
                      <a:pt x="773" y="395"/>
                      <a:pt x="0" y="1105"/>
                    </a:cubicBezTo>
                    <a:lnTo>
                      <a:pt x="486" y="2928"/>
                    </a:lnTo>
                    <a:cubicBezTo>
                      <a:pt x="706" y="2949"/>
                      <a:pt x="914" y="2959"/>
                      <a:pt x="1112" y="2959"/>
                    </a:cubicBezTo>
                    <a:cubicBezTo>
                      <a:pt x="3520" y="2959"/>
                      <a:pt x="4366" y="1489"/>
                      <a:pt x="4225" y="253"/>
                    </a:cubicBezTo>
                    <a:cubicBezTo>
                      <a:pt x="3778" y="82"/>
                      <a:pt x="3307" y="0"/>
                      <a:pt x="2836" y="0"/>
                    </a:cubicBezTo>
                    <a:close/>
                  </a:path>
                </a:pathLst>
              </a:custGeom>
              <a:solidFill>
                <a:srgbClr val="F9C1B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" name="Google Shape;1264;p55">
                <a:extLst>
                  <a:ext uri="{FF2B5EF4-FFF2-40B4-BE49-F238E27FC236}">
                    <a16:creationId xmlns:a16="http://schemas.microsoft.com/office/drawing/2014/main" id="{B8AF6277-4CF6-4549-93BC-BC28685A944D}"/>
                  </a:ext>
                </a:extLst>
              </p:cNvPr>
              <p:cNvSpPr/>
              <p:nvPr/>
            </p:nvSpPr>
            <p:spPr>
              <a:xfrm>
                <a:off x="7747116" y="1283637"/>
                <a:ext cx="245188" cy="117675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2189" extrusionOk="0">
                    <a:moveTo>
                      <a:pt x="2007" y="1"/>
                    </a:moveTo>
                    <a:cubicBezTo>
                      <a:pt x="658" y="1"/>
                      <a:pt x="1" y="912"/>
                      <a:pt x="1" y="912"/>
                    </a:cubicBezTo>
                    <a:lnTo>
                      <a:pt x="335" y="2189"/>
                    </a:lnTo>
                    <a:cubicBezTo>
                      <a:pt x="1108" y="1479"/>
                      <a:pt x="2138" y="1084"/>
                      <a:pt x="3171" y="1084"/>
                    </a:cubicBezTo>
                    <a:cubicBezTo>
                      <a:pt x="3642" y="1084"/>
                      <a:pt x="4113" y="1166"/>
                      <a:pt x="4560" y="1337"/>
                    </a:cubicBezTo>
                    <a:cubicBezTo>
                      <a:pt x="4499" y="547"/>
                      <a:pt x="3618" y="334"/>
                      <a:pt x="2888" y="122"/>
                    </a:cubicBezTo>
                    <a:cubicBezTo>
                      <a:pt x="2567" y="36"/>
                      <a:pt x="2274" y="1"/>
                      <a:pt x="2007" y="1"/>
                    </a:cubicBezTo>
                    <a:close/>
                  </a:path>
                </a:pathLst>
              </a:custGeom>
              <a:solidFill>
                <a:srgbClr val="ED999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2" name="Google Shape;1265;p55">
                <a:extLst>
                  <a:ext uri="{FF2B5EF4-FFF2-40B4-BE49-F238E27FC236}">
                    <a16:creationId xmlns:a16="http://schemas.microsoft.com/office/drawing/2014/main" id="{BE8CEFF3-A4D4-4DD7-BE40-6B5B6517F39B}"/>
                  </a:ext>
                </a:extLst>
              </p:cNvPr>
              <p:cNvSpPr/>
              <p:nvPr/>
            </p:nvSpPr>
            <p:spPr>
              <a:xfrm>
                <a:off x="7789639" y="1348954"/>
                <a:ext cx="130738" cy="145898"/>
              </a:xfrm>
              <a:custGeom>
                <a:avLst/>
                <a:gdLst/>
                <a:ahLst/>
                <a:cxnLst/>
                <a:rect l="l" t="t" r="r" b="b"/>
                <a:pathLst>
                  <a:path w="2432" h="2714" extrusionOk="0">
                    <a:moveTo>
                      <a:pt x="2401" y="1"/>
                    </a:moveTo>
                    <a:cubicBezTo>
                      <a:pt x="1702" y="31"/>
                      <a:pt x="760" y="92"/>
                      <a:pt x="334" y="761"/>
                    </a:cubicBezTo>
                    <a:cubicBezTo>
                      <a:pt x="0" y="1308"/>
                      <a:pt x="182" y="2068"/>
                      <a:pt x="365" y="2645"/>
                    </a:cubicBezTo>
                    <a:cubicBezTo>
                      <a:pt x="377" y="2694"/>
                      <a:pt x="409" y="2713"/>
                      <a:pt x="440" y="2713"/>
                    </a:cubicBezTo>
                    <a:cubicBezTo>
                      <a:pt x="488" y="2713"/>
                      <a:pt x="535" y="2670"/>
                      <a:pt x="517" y="2615"/>
                    </a:cubicBezTo>
                    <a:cubicBezTo>
                      <a:pt x="395" y="2068"/>
                      <a:pt x="182" y="1460"/>
                      <a:pt x="426" y="913"/>
                    </a:cubicBezTo>
                    <a:cubicBezTo>
                      <a:pt x="760" y="153"/>
                      <a:pt x="1702" y="244"/>
                      <a:pt x="2401" y="62"/>
                    </a:cubicBezTo>
                    <a:cubicBezTo>
                      <a:pt x="2432" y="62"/>
                      <a:pt x="2432" y="1"/>
                      <a:pt x="2401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" name="Google Shape;1266;p55">
                <a:extLst>
                  <a:ext uri="{FF2B5EF4-FFF2-40B4-BE49-F238E27FC236}">
                    <a16:creationId xmlns:a16="http://schemas.microsoft.com/office/drawing/2014/main" id="{41904158-F52F-4514-B7C5-AFE2F25141F8}"/>
                  </a:ext>
                </a:extLst>
              </p:cNvPr>
              <p:cNvSpPr/>
              <p:nvPr/>
            </p:nvSpPr>
            <p:spPr>
              <a:xfrm>
                <a:off x="7798347" y="1395455"/>
                <a:ext cx="73003" cy="62197"/>
              </a:xfrm>
              <a:custGeom>
                <a:avLst/>
                <a:gdLst/>
                <a:ahLst/>
                <a:cxnLst/>
                <a:rect l="l" t="t" r="r" b="b"/>
                <a:pathLst>
                  <a:path w="1358" h="1157" extrusionOk="0">
                    <a:moveTo>
                      <a:pt x="947" y="0"/>
                    </a:moveTo>
                    <a:cubicBezTo>
                      <a:pt x="438" y="0"/>
                      <a:pt x="96" y="525"/>
                      <a:pt x="20" y="1051"/>
                    </a:cubicBezTo>
                    <a:cubicBezTo>
                      <a:pt x="1" y="1110"/>
                      <a:pt x="45" y="1157"/>
                      <a:pt x="96" y="1157"/>
                    </a:cubicBezTo>
                    <a:cubicBezTo>
                      <a:pt x="123" y="1157"/>
                      <a:pt x="151" y="1143"/>
                      <a:pt x="172" y="1112"/>
                    </a:cubicBezTo>
                    <a:cubicBezTo>
                      <a:pt x="264" y="899"/>
                      <a:pt x="324" y="656"/>
                      <a:pt x="476" y="443"/>
                    </a:cubicBezTo>
                    <a:cubicBezTo>
                      <a:pt x="609" y="244"/>
                      <a:pt x="790" y="173"/>
                      <a:pt x="996" y="173"/>
                    </a:cubicBezTo>
                    <a:cubicBezTo>
                      <a:pt x="1073" y="173"/>
                      <a:pt x="1154" y="183"/>
                      <a:pt x="1236" y="200"/>
                    </a:cubicBezTo>
                    <a:cubicBezTo>
                      <a:pt x="1297" y="200"/>
                      <a:pt x="1358" y="109"/>
                      <a:pt x="1297" y="78"/>
                    </a:cubicBezTo>
                    <a:cubicBezTo>
                      <a:pt x="1173" y="24"/>
                      <a:pt x="1056" y="0"/>
                      <a:pt x="947" y="0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4" name="Google Shape;1267;p55">
                <a:extLst>
                  <a:ext uri="{FF2B5EF4-FFF2-40B4-BE49-F238E27FC236}">
                    <a16:creationId xmlns:a16="http://schemas.microsoft.com/office/drawing/2014/main" id="{0725ACAC-F5FA-4947-B50A-9C91CD2335BE}"/>
                  </a:ext>
                </a:extLst>
              </p:cNvPr>
              <p:cNvSpPr/>
              <p:nvPr/>
            </p:nvSpPr>
            <p:spPr>
              <a:xfrm>
                <a:off x="7175232" y="2025451"/>
                <a:ext cx="271260" cy="139071"/>
              </a:xfrm>
              <a:custGeom>
                <a:avLst/>
                <a:gdLst/>
                <a:ahLst/>
                <a:cxnLst/>
                <a:rect l="l" t="t" r="r" b="b"/>
                <a:pathLst>
                  <a:path w="5046" h="2587" extrusionOk="0">
                    <a:moveTo>
                      <a:pt x="5046" y="1"/>
                    </a:moveTo>
                    <a:lnTo>
                      <a:pt x="5046" y="1"/>
                    </a:lnTo>
                    <a:cubicBezTo>
                      <a:pt x="3374" y="122"/>
                      <a:pt x="1763" y="396"/>
                      <a:pt x="183" y="943"/>
                    </a:cubicBezTo>
                    <a:cubicBezTo>
                      <a:pt x="122" y="1095"/>
                      <a:pt x="91" y="1277"/>
                      <a:pt x="0" y="1429"/>
                    </a:cubicBezTo>
                    <a:cubicBezTo>
                      <a:pt x="0" y="1429"/>
                      <a:pt x="1082" y="2587"/>
                      <a:pt x="2708" y="2587"/>
                    </a:cubicBezTo>
                    <a:cubicBezTo>
                      <a:pt x="3394" y="2587"/>
                      <a:pt x="4177" y="2380"/>
                      <a:pt x="5016" y="1794"/>
                    </a:cubicBezTo>
                    <a:cubicBezTo>
                      <a:pt x="5016" y="1794"/>
                      <a:pt x="4955" y="973"/>
                      <a:pt x="5046" y="1"/>
                    </a:cubicBezTo>
                    <a:close/>
                  </a:path>
                </a:pathLst>
              </a:custGeom>
              <a:solidFill>
                <a:srgbClr val="F9C1B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5" name="Google Shape;1268;p55">
                <a:extLst>
                  <a:ext uri="{FF2B5EF4-FFF2-40B4-BE49-F238E27FC236}">
                    <a16:creationId xmlns:a16="http://schemas.microsoft.com/office/drawing/2014/main" id="{967F758D-5610-4508-B134-18C73134764E}"/>
                  </a:ext>
                </a:extLst>
              </p:cNvPr>
              <p:cNvSpPr/>
              <p:nvPr/>
            </p:nvSpPr>
            <p:spPr>
              <a:xfrm>
                <a:off x="7175232" y="1878422"/>
                <a:ext cx="320287" cy="197720"/>
              </a:xfrm>
              <a:custGeom>
                <a:avLst/>
                <a:gdLst/>
                <a:ahLst/>
                <a:cxnLst/>
                <a:rect l="l" t="t" r="r" b="b"/>
                <a:pathLst>
                  <a:path w="5958" h="3678" extrusionOk="0">
                    <a:moveTo>
                      <a:pt x="5958" y="0"/>
                    </a:moveTo>
                    <a:lnTo>
                      <a:pt x="0" y="1277"/>
                    </a:lnTo>
                    <a:cubicBezTo>
                      <a:pt x="0" y="1277"/>
                      <a:pt x="426" y="2614"/>
                      <a:pt x="183" y="3678"/>
                    </a:cubicBezTo>
                    <a:cubicBezTo>
                      <a:pt x="1763" y="3131"/>
                      <a:pt x="3374" y="2857"/>
                      <a:pt x="5046" y="2736"/>
                    </a:cubicBezTo>
                    <a:cubicBezTo>
                      <a:pt x="5076" y="2128"/>
                      <a:pt x="5745" y="578"/>
                      <a:pt x="5958" y="0"/>
                    </a:cubicBezTo>
                    <a:close/>
                  </a:path>
                </a:pathLst>
              </a:custGeom>
              <a:solidFill>
                <a:srgbClr val="ED999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6" name="Google Shape;1269;p55">
                <a:extLst>
                  <a:ext uri="{FF2B5EF4-FFF2-40B4-BE49-F238E27FC236}">
                    <a16:creationId xmlns:a16="http://schemas.microsoft.com/office/drawing/2014/main" id="{5808988C-763B-46B3-A294-C29D74952791}"/>
                  </a:ext>
                </a:extLst>
              </p:cNvPr>
              <p:cNvSpPr/>
              <p:nvPr/>
            </p:nvSpPr>
            <p:spPr>
              <a:xfrm>
                <a:off x="6546149" y="923186"/>
                <a:ext cx="1253302" cy="975430"/>
              </a:xfrm>
              <a:custGeom>
                <a:avLst/>
                <a:gdLst/>
                <a:ahLst/>
                <a:cxnLst/>
                <a:rect l="l" t="t" r="r" b="b"/>
                <a:pathLst>
                  <a:path w="23314" h="18145" extrusionOk="0">
                    <a:moveTo>
                      <a:pt x="12186" y="1"/>
                    </a:moveTo>
                    <a:cubicBezTo>
                      <a:pt x="6769" y="1"/>
                      <a:pt x="0" y="1862"/>
                      <a:pt x="2948" y="12055"/>
                    </a:cubicBezTo>
                    <a:cubicBezTo>
                      <a:pt x="2948" y="12055"/>
                      <a:pt x="3070" y="12602"/>
                      <a:pt x="3313" y="13362"/>
                    </a:cubicBezTo>
                    <a:cubicBezTo>
                      <a:pt x="6688" y="16628"/>
                      <a:pt x="11214" y="18145"/>
                      <a:pt x="15868" y="18145"/>
                    </a:cubicBezTo>
                    <a:cubicBezTo>
                      <a:pt x="16454" y="18145"/>
                      <a:pt x="17042" y="18121"/>
                      <a:pt x="17629" y="18073"/>
                    </a:cubicBezTo>
                    <a:cubicBezTo>
                      <a:pt x="20304" y="16888"/>
                      <a:pt x="22584" y="15003"/>
                      <a:pt x="22888" y="12936"/>
                    </a:cubicBezTo>
                    <a:cubicBezTo>
                      <a:pt x="23313" y="9836"/>
                      <a:pt x="23253" y="7799"/>
                      <a:pt x="22158" y="5064"/>
                    </a:cubicBezTo>
                    <a:cubicBezTo>
                      <a:pt x="21064" y="2328"/>
                      <a:pt x="20578" y="1112"/>
                      <a:pt x="17629" y="535"/>
                    </a:cubicBezTo>
                    <a:cubicBezTo>
                      <a:pt x="16724" y="367"/>
                      <a:pt x="14588" y="1"/>
                      <a:pt x="12186" y="1"/>
                    </a:cubicBezTo>
                    <a:close/>
                  </a:path>
                </a:pathLst>
              </a:custGeom>
              <a:solidFill>
                <a:srgbClr val="F9C1B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" name="Google Shape;1270;p55">
                <a:extLst>
                  <a:ext uri="{FF2B5EF4-FFF2-40B4-BE49-F238E27FC236}">
                    <a16:creationId xmlns:a16="http://schemas.microsoft.com/office/drawing/2014/main" id="{4A477BC5-18D7-4081-ABF4-711D01936B02}"/>
                  </a:ext>
                </a:extLst>
              </p:cNvPr>
              <p:cNvSpPr/>
              <p:nvPr/>
            </p:nvSpPr>
            <p:spPr>
              <a:xfrm>
                <a:off x="6724251" y="1641454"/>
                <a:ext cx="769646" cy="327168"/>
              </a:xfrm>
              <a:custGeom>
                <a:avLst/>
                <a:gdLst/>
                <a:ahLst/>
                <a:cxnLst/>
                <a:rect l="l" t="t" r="r" b="b"/>
                <a:pathLst>
                  <a:path w="14317" h="6086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65" y="1186"/>
                      <a:pt x="1003" y="2888"/>
                      <a:pt x="1793" y="3800"/>
                    </a:cubicBezTo>
                    <a:cubicBezTo>
                      <a:pt x="2873" y="5052"/>
                      <a:pt x="5300" y="6085"/>
                      <a:pt x="8258" y="6085"/>
                    </a:cubicBezTo>
                    <a:cubicBezTo>
                      <a:pt x="8964" y="6085"/>
                      <a:pt x="9701" y="6026"/>
                      <a:pt x="10456" y="5897"/>
                    </a:cubicBezTo>
                    <a:cubicBezTo>
                      <a:pt x="11702" y="5685"/>
                      <a:pt x="13040" y="5290"/>
                      <a:pt x="14316" y="4712"/>
                    </a:cubicBezTo>
                    <a:lnTo>
                      <a:pt x="14316" y="4712"/>
                    </a:lnTo>
                    <a:cubicBezTo>
                      <a:pt x="13729" y="4760"/>
                      <a:pt x="13141" y="4784"/>
                      <a:pt x="12555" y="4784"/>
                    </a:cubicBezTo>
                    <a:cubicBezTo>
                      <a:pt x="7901" y="4784"/>
                      <a:pt x="3375" y="3267"/>
                      <a:pt x="0" y="1"/>
                    </a:cubicBezTo>
                    <a:close/>
                  </a:path>
                </a:pathLst>
              </a:custGeom>
              <a:solidFill>
                <a:srgbClr val="F4B2A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8" name="Google Shape;1271;p55">
                <a:extLst>
                  <a:ext uri="{FF2B5EF4-FFF2-40B4-BE49-F238E27FC236}">
                    <a16:creationId xmlns:a16="http://schemas.microsoft.com/office/drawing/2014/main" id="{29893E65-ECCC-42B1-9CBD-7DD7052B49EA}"/>
                  </a:ext>
                </a:extLst>
              </p:cNvPr>
              <p:cNvSpPr/>
              <p:nvPr/>
            </p:nvSpPr>
            <p:spPr>
              <a:xfrm>
                <a:off x="6957886" y="1531464"/>
                <a:ext cx="71981" cy="75153"/>
              </a:xfrm>
              <a:custGeom>
                <a:avLst/>
                <a:gdLst/>
                <a:ahLst/>
                <a:cxnLst/>
                <a:rect l="l" t="t" r="r" b="b"/>
                <a:pathLst>
                  <a:path w="1339" h="1398" extrusionOk="0">
                    <a:moveTo>
                      <a:pt x="590" y="1"/>
                    </a:moveTo>
                    <a:cubicBezTo>
                      <a:pt x="556" y="1"/>
                      <a:pt x="522" y="4"/>
                      <a:pt x="487" y="10"/>
                    </a:cubicBezTo>
                    <a:cubicBezTo>
                      <a:pt x="183" y="101"/>
                      <a:pt x="1" y="466"/>
                      <a:pt x="92" y="861"/>
                    </a:cubicBezTo>
                    <a:cubicBezTo>
                      <a:pt x="196" y="1174"/>
                      <a:pt x="457" y="1397"/>
                      <a:pt x="720" y="1397"/>
                    </a:cubicBezTo>
                    <a:cubicBezTo>
                      <a:pt x="764" y="1397"/>
                      <a:pt x="808" y="1391"/>
                      <a:pt x="852" y="1378"/>
                    </a:cubicBezTo>
                    <a:cubicBezTo>
                      <a:pt x="1156" y="1317"/>
                      <a:pt x="1338" y="922"/>
                      <a:pt x="1247" y="557"/>
                    </a:cubicBezTo>
                    <a:cubicBezTo>
                      <a:pt x="1165" y="230"/>
                      <a:pt x="888" y="1"/>
                      <a:pt x="590" y="1"/>
                    </a:cubicBezTo>
                    <a:close/>
                  </a:path>
                </a:pathLst>
              </a:custGeom>
              <a:solidFill>
                <a:srgbClr val="11111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9" name="Google Shape;1272;p55">
                <a:extLst>
                  <a:ext uri="{FF2B5EF4-FFF2-40B4-BE49-F238E27FC236}">
                    <a16:creationId xmlns:a16="http://schemas.microsoft.com/office/drawing/2014/main" id="{39B0ECA1-0D46-4B48-B6A1-496B2CAE7438}"/>
                  </a:ext>
                </a:extLst>
              </p:cNvPr>
              <p:cNvSpPr/>
              <p:nvPr/>
            </p:nvSpPr>
            <p:spPr>
              <a:xfrm>
                <a:off x="7459561" y="1400239"/>
                <a:ext cx="70315" cy="75099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397" extrusionOk="0">
                    <a:moveTo>
                      <a:pt x="618" y="0"/>
                    </a:moveTo>
                    <a:cubicBezTo>
                      <a:pt x="574" y="0"/>
                      <a:pt x="530" y="7"/>
                      <a:pt x="486" y="20"/>
                    </a:cubicBezTo>
                    <a:cubicBezTo>
                      <a:pt x="152" y="80"/>
                      <a:pt x="0" y="475"/>
                      <a:pt x="91" y="840"/>
                    </a:cubicBezTo>
                    <a:cubicBezTo>
                      <a:pt x="173" y="1167"/>
                      <a:pt x="450" y="1397"/>
                      <a:pt x="726" y="1397"/>
                    </a:cubicBezTo>
                    <a:cubicBezTo>
                      <a:pt x="758" y="1397"/>
                      <a:pt x="789" y="1394"/>
                      <a:pt x="821" y="1387"/>
                    </a:cubicBezTo>
                    <a:cubicBezTo>
                      <a:pt x="1155" y="1296"/>
                      <a:pt x="1307" y="931"/>
                      <a:pt x="1216" y="536"/>
                    </a:cubicBezTo>
                    <a:cubicBezTo>
                      <a:pt x="1138" y="224"/>
                      <a:pt x="881" y="0"/>
                      <a:pt x="618" y="0"/>
                    </a:cubicBezTo>
                    <a:close/>
                  </a:path>
                </a:pathLst>
              </a:custGeom>
              <a:solidFill>
                <a:srgbClr val="11111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0" name="Google Shape;1273;p55">
                <a:extLst>
                  <a:ext uri="{FF2B5EF4-FFF2-40B4-BE49-F238E27FC236}">
                    <a16:creationId xmlns:a16="http://schemas.microsoft.com/office/drawing/2014/main" id="{546E77D6-C1F3-498C-9BE9-CDAC45CA1B23}"/>
                  </a:ext>
                </a:extLst>
              </p:cNvPr>
              <p:cNvSpPr/>
              <p:nvPr/>
            </p:nvSpPr>
            <p:spPr>
              <a:xfrm>
                <a:off x="7206251" y="1436526"/>
                <a:ext cx="93216" cy="122997"/>
              </a:xfrm>
              <a:custGeom>
                <a:avLst/>
                <a:gdLst/>
                <a:ahLst/>
                <a:cxnLst/>
                <a:rect l="l" t="t" r="r" b="b"/>
                <a:pathLst>
                  <a:path w="1734" h="2288" extrusionOk="0">
                    <a:moveTo>
                      <a:pt x="66" y="1"/>
                    </a:moveTo>
                    <a:cubicBezTo>
                      <a:pt x="46" y="1"/>
                      <a:pt x="31" y="22"/>
                      <a:pt x="31" y="44"/>
                    </a:cubicBezTo>
                    <a:cubicBezTo>
                      <a:pt x="1" y="378"/>
                      <a:pt x="62" y="743"/>
                      <a:pt x="92" y="1077"/>
                    </a:cubicBezTo>
                    <a:cubicBezTo>
                      <a:pt x="122" y="1320"/>
                      <a:pt x="153" y="1594"/>
                      <a:pt x="335" y="1746"/>
                    </a:cubicBezTo>
                    <a:cubicBezTo>
                      <a:pt x="409" y="1819"/>
                      <a:pt x="505" y="1860"/>
                      <a:pt x="603" y="1860"/>
                    </a:cubicBezTo>
                    <a:cubicBezTo>
                      <a:pt x="666" y="1860"/>
                      <a:pt x="731" y="1843"/>
                      <a:pt x="791" y="1807"/>
                    </a:cubicBezTo>
                    <a:cubicBezTo>
                      <a:pt x="882" y="1746"/>
                      <a:pt x="913" y="1655"/>
                      <a:pt x="973" y="1594"/>
                    </a:cubicBezTo>
                    <a:cubicBezTo>
                      <a:pt x="1048" y="1538"/>
                      <a:pt x="1146" y="1390"/>
                      <a:pt x="1252" y="1390"/>
                    </a:cubicBezTo>
                    <a:cubicBezTo>
                      <a:pt x="1319" y="1390"/>
                      <a:pt x="1389" y="1448"/>
                      <a:pt x="1460" y="1624"/>
                    </a:cubicBezTo>
                    <a:cubicBezTo>
                      <a:pt x="1521" y="1807"/>
                      <a:pt x="1369" y="2019"/>
                      <a:pt x="1247" y="2111"/>
                    </a:cubicBezTo>
                    <a:cubicBezTo>
                      <a:pt x="1149" y="2160"/>
                      <a:pt x="1209" y="2288"/>
                      <a:pt x="1284" y="2288"/>
                    </a:cubicBezTo>
                    <a:cubicBezTo>
                      <a:pt x="1302" y="2288"/>
                      <a:pt x="1321" y="2280"/>
                      <a:pt x="1338" y="2263"/>
                    </a:cubicBezTo>
                    <a:cubicBezTo>
                      <a:pt x="1551" y="2111"/>
                      <a:pt x="1733" y="1807"/>
                      <a:pt x="1612" y="1503"/>
                    </a:cubicBezTo>
                    <a:cubicBezTo>
                      <a:pt x="1523" y="1369"/>
                      <a:pt x="1369" y="1284"/>
                      <a:pt x="1209" y="1284"/>
                    </a:cubicBezTo>
                    <a:cubicBezTo>
                      <a:pt x="1150" y="1284"/>
                      <a:pt x="1091" y="1296"/>
                      <a:pt x="1034" y="1320"/>
                    </a:cubicBezTo>
                    <a:cubicBezTo>
                      <a:pt x="913" y="1381"/>
                      <a:pt x="882" y="1503"/>
                      <a:pt x="791" y="1594"/>
                    </a:cubicBezTo>
                    <a:cubicBezTo>
                      <a:pt x="700" y="1659"/>
                      <a:pt x="623" y="1687"/>
                      <a:pt x="560" y="1687"/>
                    </a:cubicBezTo>
                    <a:cubicBezTo>
                      <a:pt x="329" y="1687"/>
                      <a:pt x="268" y="1322"/>
                      <a:pt x="244" y="1107"/>
                    </a:cubicBezTo>
                    <a:cubicBezTo>
                      <a:pt x="214" y="804"/>
                      <a:pt x="335" y="256"/>
                      <a:pt x="92" y="13"/>
                    </a:cubicBezTo>
                    <a:cubicBezTo>
                      <a:pt x="83" y="4"/>
                      <a:pt x="74" y="1"/>
                      <a:pt x="66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1" name="Google Shape;1274;p55">
                <a:extLst>
                  <a:ext uri="{FF2B5EF4-FFF2-40B4-BE49-F238E27FC236}">
                    <a16:creationId xmlns:a16="http://schemas.microsoft.com/office/drawing/2014/main" id="{A0762BE7-1D40-48EE-81AB-3BE9DDFC7392}"/>
                  </a:ext>
                </a:extLst>
              </p:cNvPr>
              <p:cNvSpPr/>
              <p:nvPr/>
            </p:nvSpPr>
            <p:spPr>
              <a:xfrm>
                <a:off x="7245763" y="1624251"/>
                <a:ext cx="110902" cy="67627"/>
              </a:xfrm>
              <a:custGeom>
                <a:avLst/>
                <a:gdLst/>
                <a:ahLst/>
                <a:cxnLst/>
                <a:rect l="l" t="t" r="r" b="b"/>
                <a:pathLst>
                  <a:path w="2063" h="1258" extrusionOk="0">
                    <a:moveTo>
                      <a:pt x="1811" y="0"/>
                    </a:moveTo>
                    <a:cubicBezTo>
                      <a:pt x="1755" y="0"/>
                      <a:pt x="1697" y="40"/>
                      <a:pt x="1697" y="108"/>
                    </a:cubicBezTo>
                    <a:cubicBezTo>
                      <a:pt x="1758" y="564"/>
                      <a:pt x="1576" y="929"/>
                      <a:pt x="1090" y="1050"/>
                    </a:cubicBezTo>
                    <a:cubicBezTo>
                      <a:pt x="1027" y="1063"/>
                      <a:pt x="953" y="1070"/>
                      <a:pt x="876" y="1070"/>
                    </a:cubicBezTo>
                    <a:cubicBezTo>
                      <a:pt x="767" y="1070"/>
                      <a:pt x="649" y="1055"/>
                      <a:pt x="542" y="1020"/>
                    </a:cubicBezTo>
                    <a:cubicBezTo>
                      <a:pt x="330" y="929"/>
                      <a:pt x="238" y="777"/>
                      <a:pt x="56" y="625"/>
                    </a:cubicBezTo>
                    <a:cubicBezTo>
                      <a:pt x="56" y="616"/>
                      <a:pt x="54" y="612"/>
                      <a:pt x="50" y="612"/>
                    </a:cubicBezTo>
                    <a:cubicBezTo>
                      <a:pt x="41" y="612"/>
                      <a:pt x="26" y="634"/>
                      <a:pt x="26" y="655"/>
                    </a:cubicBezTo>
                    <a:cubicBezTo>
                      <a:pt x="1" y="1079"/>
                      <a:pt x="528" y="1257"/>
                      <a:pt x="920" y="1257"/>
                    </a:cubicBezTo>
                    <a:cubicBezTo>
                      <a:pt x="1006" y="1257"/>
                      <a:pt x="1085" y="1249"/>
                      <a:pt x="1150" y="1233"/>
                    </a:cubicBezTo>
                    <a:cubicBezTo>
                      <a:pt x="1697" y="1111"/>
                      <a:pt x="2062" y="625"/>
                      <a:pt x="1910" y="78"/>
                    </a:cubicBezTo>
                    <a:cubicBezTo>
                      <a:pt x="1897" y="24"/>
                      <a:pt x="1854" y="0"/>
                      <a:pt x="1811" y="0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" name="Google Shape;1275;p55">
                <a:extLst>
                  <a:ext uri="{FF2B5EF4-FFF2-40B4-BE49-F238E27FC236}">
                    <a16:creationId xmlns:a16="http://schemas.microsoft.com/office/drawing/2014/main" id="{DF2025A3-44AC-4715-A19D-0AC3DADE9168}"/>
                  </a:ext>
                </a:extLst>
              </p:cNvPr>
              <p:cNvSpPr/>
              <p:nvPr/>
            </p:nvSpPr>
            <p:spPr>
              <a:xfrm rot="4096072">
                <a:off x="6905011" y="1289097"/>
                <a:ext cx="88271" cy="97303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1810" extrusionOk="0">
                    <a:moveTo>
                      <a:pt x="1490" y="1"/>
                    </a:moveTo>
                    <a:cubicBezTo>
                      <a:pt x="821" y="153"/>
                      <a:pt x="0" y="1065"/>
                      <a:pt x="61" y="1764"/>
                    </a:cubicBezTo>
                    <a:cubicBezTo>
                      <a:pt x="61" y="1794"/>
                      <a:pt x="76" y="1809"/>
                      <a:pt x="95" y="1809"/>
                    </a:cubicBezTo>
                    <a:cubicBezTo>
                      <a:pt x="114" y="1809"/>
                      <a:pt x="137" y="1794"/>
                      <a:pt x="152" y="1764"/>
                    </a:cubicBezTo>
                    <a:cubicBezTo>
                      <a:pt x="426" y="1034"/>
                      <a:pt x="821" y="518"/>
                      <a:pt x="1551" y="153"/>
                    </a:cubicBezTo>
                    <a:cubicBezTo>
                      <a:pt x="1642" y="122"/>
                      <a:pt x="1581" y="1"/>
                      <a:pt x="1490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" name="Google Shape;1276;p55">
                <a:extLst>
                  <a:ext uri="{FF2B5EF4-FFF2-40B4-BE49-F238E27FC236}">
                    <a16:creationId xmlns:a16="http://schemas.microsoft.com/office/drawing/2014/main" id="{8C8D5452-5FE1-4226-84B7-04839972DD6D}"/>
                  </a:ext>
                </a:extLst>
              </p:cNvPr>
              <p:cNvSpPr/>
              <p:nvPr/>
            </p:nvSpPr>
            <p:spPr>
              <a:xfrm>
                <a:off x="7417038" y="1210633"/>
                <a:ext cx="121707" cy="31179"/>
              </a:xfrm>
              <a:custGeom>
                <a:avLst/>
                <a:gdLst/>
                <a:ahLst/>
                <a:cxnLst/>
                <a:rect l="l" t="t" r="r" b="b"/>
                <a:pathLst>
                  <a:path w="2264" h="580" extrusionOk="0">
                    <a:moveTo>
                      <a:pt x="877" y="0"/>
                    </a:moveTo>
                    <a:cubicBezTo>
                      <a:pt x="576" y="0"/>
                      <a:pt x="287" y="54"/>
                      <a:pt x="62" y="173"/>
                    </a:cubicBezTo>
                    <a:cubicBezTo>
                      <a:pt x="1" y="203"/>
                      <a:pt x="31" y="264"/>
                      <a:pt x="92" y="264"/>
                    </a:cubicBezTo>
                    <a:cubicBezTo>
                      <a:pt x="259" y="264"/>
                      <a:pt x="426" y="260"/>
                      <a:pt x="593" y="260"/>
                    </a:cubicBezTo>
                    <a:cubicBezTo>
                      <a:pt x="1093" y="260"/>
                      <a:pt x="1589" y="294"/>
                      <a:pt x="2068" y="568"/>
                    </a:cubicBezTo>
                    <a:cubicBezTo>
                      <a:pt x="2085" y="576"/>
                      <a:pt x="2101" y="580"/>
                      <a:pt x="2116" y="580"/>
                    </a:cubicBezTo>
                    <a:cubicBezTo>
                      <a:pt x="2210" y="580"/>
                      <a:pt x="2264" y="434"/>
                      <a:pt x="2159" y="355"/>
                    </a:cubicBezTo>
                    <a:cubicBezTo>
                      <a:pt x="1844" y="132"/>
                      <a:pt x="1347" y="0"/>
                      <a:pt x="877" y="0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4" name="Google Shape;1277;p55">
                <a:extLst>
                  <a:ext uri="{FF2B5EF4-FFF2-40B4-BE49-F238E27FC236}">
                    <a16:creationId xmlns:a16="http://schemas.microsoft.com/office/drawing/2014/main" id="{E9A89F09-AF02-4CF1-9B19-637897CE506B}"/>
                  </a:ext>
                </a:extLst>
              </p:cNvPr>
              <p:cNvSpPr/>
              <p:nvPr/>
            </p:nvSpPr>
            <p:spPr>
              <a:xfrm>
                <a:off x="6907245" y="1662312"/>
                <a:ext cx="228792" cy="196914"/>
              </a:xfrm>
              <a:custGeom>
                <a:avLst/>
                <a:gdLst/>
                <a:ahLst/>
                <a:cxnLst/>
                <a:rect l="l" t="t" r="r" b="b"/>
                <a:pathLst>
                  <a:path w="4256" h="3663" extrusionOk="0">
                    <a:moveTo>
                      <a:pt x="2190" y="1"/>
                    </a:moveTo>
                    <a:cubicBezTo>
                      <a:pt x="2020" y="1"/>
                      <a:pt x="1846" y="23"/>
                      <a:pt x="1672" y="69"/>
                    </a:cubicBezTo>
                    <a:cubicBezTo>
                      <a:pt x="608" y="342"/>
                      <a:pt x="0" y="1345"/>
                      <a:pt x="244" y="2318"/>
                    </a:cubicBezTo>
                    <a:cubicBezTo>
                      <a:pt x="446" y="3127"/>
                      <a:pt x="1216" y="3662"/>
                      <a:pt x="2064" y="3662"/>
                    </a:cubicBezTo>
                    <a:cubicBezTo>
                      <a:pt x="2235" y="3662"/>
                      <a:pt x="2410" y="3641"/>
                      <a:pt x="2584" y="3595"/>
                    </a:cubicBezTo>
                    <a:cubicBezTo>
                      <a:pt x="3617" y="3321"/>
                      <a:pt x="4256" y="2318"/>
                      <a:pt x="4013" y="1345"/>
                    </a:cubicBezTo>
                    <a:cubicBezTo>
                      <a:pt x="3785" y="536"/>
                      <a:pt x="3032" y="1"/>
                      <a:pt x="2190" y="1"/>
                    </a:cubicBezTo>
                    <a:close/>
                  </a:path>
                </a:pathLst>
              </a:custGeom>
              <a:solidFill>
                <a:srgbClr val="ED999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5" name="Google Shape;1278;p55">
                <a:extLst>
                  <a:ext uri="{FF2B5EF4-FFF2-40B4-BE49-F238E27FC236}">
                    <a16:creationId xmlns:a16="http://schemas.microsoft.com/office/drawing/2014/main" id="{FC2862F9-4017-4384-A6A0-0AA6082F74C2}"/>
                  </a:ext>
                </a:extLst>
              </p:cNvPr>
              <p:cNvSpPr/>
              <p:nvPr/>
            </p:nvSpPr>
            <p:spPr>
              <a:xfrm>
                <a:off x="7459561" y="1516895"/>
                <a:ext cx="230405" cy="196914"/>
              </a:xfrm>
              <a:custGeom>
                <a:avLst/>
                <a:gdLst/>
                <a:ahLst/>
                <a:cxnLst/>
                <a:rect l="l" t="t" r="r" b="b"/>
                <a:pathLst>
                  <a:path w="4286" h="3663" extrusionOk="0">
                    <a:moveTo>
                      <a:pt x="2192" y="0"/>
                    </a:moveTo>
                    <a:cubicBezTo>
                      <a:pt x="2021" y="0"/>
                      <a:pt x="1846" y="22"/>
                      <a:pt x="1672" y="68"/>
                    </a:cubicBezTo>
                    <a:cubicBezTo>
                      <a:pt x="638" y="342"/>
                      <a:pt x="0" y="1345"/>
                      <a:pt x="243" y="2318"/>
                    </a:cubicBezTo>
                    <a:cubicBezTo>
                      <a:pt x="471" y="3127"/>
                      <a:pt x="1224" y="3662"/>
                      <a:pt x="2083" y="3662"/>
                    </a:cubicBezTo>
                    <a:cubicBezTo>
                      <a:pt x="2257" y="3662"/>
                      <a:pt x="2435" y="3640"/>
                      <a:pt x="2614" y="3594"/>
                    </a:cubicBezTo>
                    <a:cubicBezTo>
                      <a:pt x="3648" y="3321"/>
                      <a:pt x="4286" y="2318"/>
                      <a:pt x="4012" y="1345"/>
                    </a:cubicBezTo>
                    <a:cubicBezTo>
                      <a:pt x="3810" y="536"/>
                      <a:pt x="3040" y="0"/>
                      <a:pt x="2192" y="0"/>
                    </a:cubicBezTo>
                    <a:close/>
                  </a:path>
                </a:pathLst>
              </a:custGeom>
              <a:solidFill>
                <a:srgbClr val="ED999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6" name="Google Shape;1279;p55">
                <a:extLst>
                  <a:ext uri="{FF2B5EF4-FFF2-40B4-BE49-F238E27FC236}">
                    <a16:creationId xmlns:a16="http://schemas.microsoft.com/office/drawing/2014/main" id="{8787AF21-BF60-481F-BB17-5376720D8AE0}"/>
                  </a:ext>
                </a:extLst>
              </p:cNvPr>
              <p:cNvSpPr/>
              <p:nvPr/>
            </p:nvSpPr>
            <p:spPr>
              <a:xfrm>
                <a:off x="6966057" y="1727629"/>
                <a:ext cx="22954" cy="22148"/>
              </a:xfrm>
              <a:custGeom>
                <a:avLst/>
                <a:gdLst/>
                <a:ahLst/>
                <a:cxnLst/>
                <a:rect l="l" t="t" r="r" b="b"/>
                <a:pathLst>
                  <a:path w="427" h="412" extrusionOk="0">
                    <a:moveTo>
                      <a:pt x="202" y="1"/>
                    </a:moveTo>
                    <a:cubicBezTo>
                      <a:pt x="185" y="1"/>
                      <a:pt x="168" y="3"/>
                      <a:pt x="153" y="9"/>
                    </a:cubicBezTo>
                    <a:cubicBezTo>
                      <a:pt x="61" y="39"/>
                      <a:pt x="1" y="130"/>
                      <a:pt x="31" y="252"/>
                    </a:cubicBezTo>
                    <a:cubicBezTo>
                      <a:pt x="56" y="353"/>
                      <a:pt x="123" y="412"/>
                      <a:pt x="214" y="412"/>
                    </a:cubicBezTo>
                    <a:cubicBezTo>
                      <a:pt x="233" y="412"/>
                      <a:pt x="253" y="409"/>
                      <a:pt x="274" y="404"/>
                    </a:cubicBezTo>
                    <a:cubicBezTo>
                      <a:pt x="365" y="373"/>
                      <a:pt x="426" y="282"/>
                      <a:pt x="396" y="161"/>
                    </a:cubicBezTo>
                    <a:cubicBezTo>
                      <a:pt x="371" y="60"/>
                      <a:pt x="283" y="1"/>
                      <a:pt x="202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7" name="Google Shape;1280;p55">
                <a:extLst>
                  <a:ext uri="{FF2B5EF4-FFF2-40B4-BE49-F238E27FC236}">
                    <a16:creationId xmlns:a16="http://schemas.microsoft.com/office/drawing/2014/main" id="{4DA5B280-0C52-4297-A88D-73C80211F835}"/>
                  </a:ext>
                </a:extLst>
              </p:cNvPr>
              <p:cNvSpPr/>
              <p:nvPr/>
            </p:nvSpPr>
            <p:spPr>
              <a:xfrm>
                <a:off x="7047770" y="1771765"/>
                <a:ext cx="21288" cy="22148"/>
              </a:xfrm>
              <a:custGeom>
                <a:avLst/>
                <a:gdLst/>
                <a:ahLst/>
                <a:cxnLst/>
                <a:rect l="l" t="t" r="r" b="b"/>
                <a:pathLst>
                  <a:path w="396" h="412" extrusionOk="0">
                    <a:moveTo>
                      <a:pt x="199" y="1"/>
                    </a:moveTo>
                    <a:cubicBezTo>
                      <a:pt x="184" y="1"/>
                      <a:pt x="168" y="3"/>
                      <a:pt x="152" y="8"/>
                    </a:cubicBezTo>
                    <a:cubicBezTo>
                      <a:pt x="31" y="39"/>
                      <a:pt x="0" y="130"/>
                      <a:pt x="31" y="252"/>
                    </a:cubicBezTo>
                    <a:cubicBezTo>
                      <a:pt x="56" y="352"/>
                      <a:pt x="123" y="411"/>
                      <a:pt x="197" y="411"/>
                    </a:cubicBezTo>
                    <a:cubicBezTo>
                      <a:pt x="212" y="411"/>
                      <a:pt x="228" y="409"/>
                      <a:pt x="244" y="403"/>
                    </a:cubicBezTo>
                    <a:cubicBezTo>
                      <a:pt x="335" y="373"/>
                      <a:pt x="396" y="282"/>
                      <a:pt x="365" y="160"/>
                    </a:cubicBezTo>
                    <a:cubicBezTo>
                      <a:pt x="340" y="60"/>
                      <a:pt x="273" y="1"/>
                      <a:pt x="199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8" name="Google Shape;1281;p55">
                <a:extLst>
                  <a:ext uri="{FF2B5EF4-FFF2-40B4-BE49-F238E27FC236}">
                    <a16:creationId xmlns:a16="http://schemas.microsoft.com/office/drawing/2014/main" id="{7186F8A1-EC29-468C-854B-DC9C338DAFF3}"/>
                  </a:ext>
                </a:extLst>
              </p:cNvPr>
              <p:cNvSpPr/>
              <p:nvPr/>
            </p:nvSpPr>
            <p:spPr>
              <a:xfrm>
                <a:off x="6979121" y="1833856"/>
                <a:ext cx="21288" cy="22148"/>
              </a:xfrm>
              <a:custGeom>
                <a:avLst/>
                <a:gdLst/>
                <a:ahLst/>
                <a:cxnLst/>
                <a:rect l="l" t="t" r="r" b="b"/>
                <a:pathLst>
                  <a:path w="396" h="412" extrusionOk="0">
                    <a:moveTo>
                      <a:pt x="199" y="1"/>
                    </a:moveTo>
                    <a:cubicBezTo>
                      <a:pt x="184" y="1"/>
                      <a:pt x="168" y="3"/>
                      <a:pt x="153" y="8"/>
                    </a:cubicBezTo>
                    <a:cubicBezTo>
                      <a:pt x="62" y="39"/>
                      <a:pt x="1" y="130"/>
                      <a:pt x="31" y="252"/>
                    </a:cubicBezTo>
                    <a:cubicBezTo>
                      <a:pt x="56" y="352"/>
                      <a:pt x="123" y="411"/>
                      <a:pt x="197" y="411"/>
                    </a:cubicBezTo>
                    <a:cubicBezTo>
                      <a:pt x="213" y="411"/>
                      <a:pt x="228" y="409"/>
                      <a:pt x="244" y="404"/>
                    </a:cubicBezTo>
                    <a:cubicBezTo>
                      <a:pt x="366" y="373"/>
                      <a:pt x="396" y="282"/>
                      <a:pt x="366" y="160"/>
                    </a:cubicBezTo>
                    <a:cubicBezTo>
                      <a:pt x="340" y="60"/>
                      <a:pt x="273" y="1"/>
                      <a:pt x="199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9" name="Google Shape;1282;p55">
                <a:extLst>
                  <a:ext uri="{FF2B5EF4-FFF2-40B4-BE49-F238E27FC236}">
                    <a16:creationId xmlns:a16="http://schemas.microsoft.com/office/drawing/2014/main" id="{D7399EDF-4647-4C36-935A-C02E4F6A86E9}"/>
                  </a:ext>
                </a:extLst>
              </p:cNvPr>
              <p:cNvSpPr/>
              <p:nvPr/>
            </p:nvSpPr>
            <p:spPr>
              <a:xfrm>
                <a:off x="7073897" y="1683547"/>
                <a:ext cx="21288" cy="21718"/>
              </a:xfrm>
              <a:custGeom>
                <a:avLst/>
                <a:gdLst/>
                <a:ahLst/>
                <a:cxnLst/>
                <a:rect l="l" t="t" r="r" b="b"/>
                <a:pathLst>
                  <a:path w="396" h="404" extrusionOk="0">
                    <a:moveTo>
                      <a:pt x="199" y="0"/>
                    </a:moveTo>
                    <a:cubicBezTo>
                      <a:pt x="184" y="0"/>
                      <a:pt x="168" y="3"/>
                      <a:pt x="153" y="8"/>
                    </a:cubicBezTo>
                    <a:cubicBezTo>
                      <a:pt x="62" y="8"/>
                      <a:pt x="1" y="130"/>
                      <a:pt x="31" y="251"/>
                    </a:cubicBezTo>
                    <a:cubicBezTo>
                      <a:pt x="62" y="342"/>
                      <a:pt x="153" y="403"/>
                      <a:pt x="244" y="403"/>
                    </a:cubicBezTo>
                    <a:cubicBezTo>
                      <a:pt x="335" y="373"/>
                      <a:pt x="396" y="251"/>
                      <a:pt x="366" y="160"/>
                    </a:cubicBezTo>
                    <a:cubicBezTo>
                      <a:pt x="340" y="59"/>
                      <a:pt x="273" y="0"/>
                      <a:pt x="199" y="0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0" name="Google Shape;1283;p55">
                <a:extLst>
                  <a:ext uri="{FF2B5EF4-FFF2-40B4-BE49-F238E27FC236}">
                    <a16:creationId xmlns:a16="http://schemas.microsoft.com/office/drawing/2014/main" id="{C1B7E769-2187-4825-835E-8D513DAC4BD3}"/>
                  </a:ext>
                </a:extLst>
              </p:cNvPr>
              <p:cNvSpPr/>
              <p:nvPr/>
            </p:nvSpPr>
            <p:spPr>
              <a:xfrm>
                <a:off x="7153997" y="1765636"/>
                <a:ext cx="22901" cy="21718"/>
              </a:xfrm>
              <a:custGeom>
                <a:avLst/>
                <a:gdLst/>
                <a:ahLst/>
                <a:cxnLst/>
                <a:rect l="l" t="t" r="r" b="b"/>
                <a:pathLst>
                  <a:path w="426" h="404" extrusionOk="0">
                    <a:moveTo>
                      <a:pt x="152" y="1"/>
                    </a:moveTo>
                    <a:cubicBezTo>
                      <a:pt x="61" y="31"/>
                      <a:pt x="0" y="153"/>
                      <a:pt x="31" y="244"/>
                    </a:cubicBezTo>
                    <a:cubicBezTo>
                      <a:pt x="56" y="345"/>
                      <a:pt x="143" y="404"/>
                      <a:pt x="225" y="404"/>
                    </a:cubicBezTo>
                    <a:cubicBezTo>
                      <a:pt x="242" y="404"/>
                      <a:pt x="258" y="401"/>
                      <a:pt x="274" y="396"/>
                    </a:cubicBezTo>
                    <a:cubicBezTo>
                      <a:pt x="365" y="396"/>
                      <a:pt x="426" y="274"/>
                      <a:pt x="395" y="153"/>
                    </a:cubicBezTo>
                    <a:cubicBezTo>
                      <a:pt x="365" y="62"/>
                      <a:pt x="274" y="1"/>
                      <a:pt x="152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1" name="Google Shape;1284;p55">
                <a:extLst>
                  <a:ext uri="{FF2B5EF4-FFF2-40B4-BE49-F238E27FC236}">
                    <a16:creationId xmlns:a16="http://schemas.microsoft.com/office/drawing/2014/main" id="{830E5FBF-5488-47A3-9D78-55D5B0359A6D}"/>
                  </a:ext>
                </a:extLst>
              </p:cNvPr>
              <p:cNvSpPr/>
              <p:nvPr/>
            </p:nvSpPr>
            <p:spPr>
              <a:xfrm>
                <a:off x="7448110" y="1600275"/>
                <a:ext cx="22901" cy="22041"/>
              </a:xfrm>
              <a:custGeom>
                <a:avLst/>
                <a:gdLst/>
                <a:ahLst/>
                <a:cxnLst/>
                <a:rect l="l" t="t" r="r" b="b"/>
                <a:pathLst>
                  <a:path w="426" h="410" extrusionOk="0">
                    <a:moveTo>
                      <a:pt x="190" y="1"/>
                    </a:moveTo>
                    <a:cubicBezTo>
                      <a:pt x="177" y="1"/>
                      <a:pt x="165" y="3"/>
                      <a:pt x="152" y="7"/>
                    </a:cubicBezTo>
                    <a:cubicBezTo>
                      <a:pt x="61" y="37"/>
                      <a:pt x="0" y="128"/>
                      <a:pt x="31" y="250"/>
                    </a:cubicBezTo>
                    <a:cubicBezTo>
                      <a:pt x="56" y="351"/>
                      <a:pt x="123" y="410"/>
                      <a:pt x="214" y="410"/>
                    </a:cubicBezTo>
                    <a:cubicBezTo>
                      <a:pt x="233" y="410"/>
                      <a:pt x="253" y="407"/>
                      <a:pt x="274" y="402"/>
                    </a:cubicBezTo>
                    <a:cubicBezTo>
                      <a:pt x="365" y="372"/>
                      <a:pt x="426" y="280"/>
                      <a:pt x="396" y="159"/>
                    </a:cubicBezTo>
                    <a:cubicBezTo>
                      <a:pt x="369" y="80"/>
                      <a:pt x="274" y="1"/>
                      <a:pt x="190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2" name="Google Shape;1285;p55">
                <a:extLst>
                  <a:ext uri="{FF2B5EF4-FFF2-40B4-BE49-F238E27FC236}">
                    <a16:creationId xmlns:a16="http://schemas.microsoft.com/office/drawing/2014/main" id="{86AFB436-0F4F-4256-923B-C37799A46431}"/>
                  </a:ext>
                </a:extLst>
              </p:cNvPr>
              <p:cNvSpPr/>
              <p:nvPr/>
            </p:nvSpPr>
            <p:spPr>
              <a:xfrm>
                <a:off x="7513481" y="1693331"/>
                <a:ext cx="21288" cy="22041"/>
              </a:xfrm>
              <a:custGeom>
                <a:avLst/>
                <a:gdLst/>
                <a:ahLst/>
                <a:cxnLst/>
                <a:rect l="l" t="t" r="r" b="b"/>
                <a:pathLst>
                  <a:path w="396" h="410" extrusionOk="0">
                    <a:moveTo>
                      <a:pt x="201" y="1"/>
                    </a:moveTo>
                    <a:cubicBezTo>
                      <a:pt x="184" y="1"/>
                      <a:pt x="168" y="3"/>
                      <a:pt x="152" y="8"/>
                    </a:cubicBezTo>
                    <a:cubicBezTo>
                      <a:pt x="61" y="39"/>
                      <a:pt x="0" y="130"/>
                      <a:pt x="31" y="252"/>
                    </a:cubicBezTo>
                    <a:cubicBezTo>
                      <a:pt x="57" y="330"/>
                      <a:pt x="129" y="409"/>
                      <a:pt x="207" y="409"/>
                    </a:cubicBezTo>
                    <a:cubicBezTo>
                      <a:pt x="219" y="409"/>
                      <a:pt x="231" y="408"/>
                      <a:pt x="243" y="403"/>
                    </a:cubicBezTo>
                    <a:cubicBezTo>
                      <a:pt x="335" y="373"/>
                      <a:pt x="395" y="252"/>
                      <a:pt x="365" y="160"/>
                    </a:cubicBezTo>
                    <a:cubicBezTo>
                      <a:pt x="365" y="60"/>
                      <a:pt x="282" y="1"/>
                      <a:pt x="201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3" name="Google Shape;1286;p55">
                <a:extLst>
                  <a:ext uri="{FF2B5EF4-FFF2-40B4-BE49-F238E27FC236}">
                    <a16:creationId xmlns:a16="http://schemas.microsoft.com/office/drawing/2014/main" id="{DCDFD9D3-EC7C-4540-B2A3-19E4791723D8}"/>
                  </a:ext>
                </a:extLst>
              </p:cNvPr>
              <p:cNvSpPr/>
              <p:nvPr/>
            </p:nvSpPr>
            <p:spPr>
              <a:xfrm>
                <a:off x="7567401" y="1575707"/>
                <a:ext cx="21288" cy="21987"/>
              </a:xfrm>
              <a:custGeom>
                <a:avLst/>
                <a:gdLst/>
                <a:ahLst/>
                <a:cxnLst/>
                <a:rect l="l" t="t" r="r" b="b"/>
                <a:pathLst>
                  <a:path w="396" h="409" extrusionOk="0">
                    <a:moveTo>
                      <a:pt x="199" y="0"/>
                    </a:moveTo>
                    <a:cubicBezTo>
                      <a:pt x="184" y="0"/>
                      <a:pt x="168" y="3"/>
                      <a:pt x="152" y="8"/>
                    </a:cubicBezTo>
                    <a:cubicBezTo>
                      <a:pt x="61" y="38"/>
                      <a:pt x="0" y="129"/>
                      <a:pt x="31" y="251"/>
                    </a:cubicBezTo>
                    <a:cubicBezTo>
                      <a:pt x="57" y="330"/>
                      <a:pt x="129" y="409"/>
                      <a:pt x="207" y="409"/>
                    </a:cubicBezTo>
                    <a:cubicBezTo>
                      <a:pt x="219" y="409"/>
                      <a:pt x="231" y="407"/>
                      <a:pt x="243" y="403"/>
                    </a:cubicBezTo>
                    <a:cubicBezTo>
                      <a:pt x="335" y="373"/>
                      <a:pt x="395" y="251"/>
                      <a:pt x="365" y="160"/>
                    </a:cubicBezTo>
                    <a:cubicBezTo>
                      <a:pt x="340" y="59"/>
                      <a:pt x="273" y="0"/>
                      <a:pt x="199" y="0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4" name="Google Shape;1287;p55">
                <a:extLst>
                  <a:ext uri="{FF2B5EF4-FFF2-40B4-BE49-F238E27FC236}">
                    <a16:creationId xmlns:a16="http://schemas.microsoft.com/office/drawing/2014/main" id="{0F9DF892-110C-4B18-AAA4-1F6A5182C709}"/>
                  </a:ext>
                </a:extLst>
              </p:cNvPr>
              <p:cNvSpPr/>
              <p:nvPr/>
            </p:nvSpPr>
            <p:spPr>
              <a:xfrm>
                <a:off x="7644168" y="1636562"/>
                <a:ext cx="21288" cy="21718"/>
              </a:xfrm>
              <a:custGeom>
                <a:avLst/>
                <a:gdLst/>
                <a:ahLst/>
                <a:cxnLst/>
                <a:rect l="l" t="t" r="r" b="b"/>
                <a:pathLst>
                  <a:path w="396" h="404" extrusionOk="0">
                    <a:moveTo>
                      <a:pt x="153" y="1"/>
                    </a:moveTo>
                    <a:cubicBezTo>
                      <a:pt x="62" y="31"/>
                      <a:pt x="1" y="152"/>
                      <a:pt x="31" y="244"/>
                    </a:cubicBezTo>
                    <a:cubicBezTo>
                      <a:pt x="56" y="344"/>
                      <a:pt x="123" y="403"/>
                      <a:pt x="197" y="403"/>
                    </a:cubicBezTo>
                    <a:cubicBezTo>
                      <a:pt x="213" y="403"/>
                      <a:pt x="228" y="401"/>
                      <a:pt x="244" y="396"/>
                    </a:cubicBezTo>
                    <a:cubicBezTo>
                      <a:pt x="335" y="396"/>
                      <a:pt x="396" y="274"/>
                      <a:pt x="366" y="152"/>
                    </a:cubicBezTo>
                    <a:cubicBezTo>
                      <a:pt x="335" y="61"/>
                      <a:pt x="244" y="1"/>
                      <a:pt x="153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5" name="Google Shape;1288;p55">
                <a:extLst>
                  <a:ext uri="{FF2B5EF4-FFF2-40B4-BE49-F238E27FC236}">
                    <a16:creationId xmlns:a16="http://schemas.microsoft.com/office/drawing/2014/main" id="{69C049A1-284E-4903-8C75-9DE109B864E9}"/>
                  </a:ext>
                </a:extLst>
              </p:cNvPr>
              <p:cNvSpPr/>
              <p:nvPr/>
            </p:nvSpPr>
            <p:spPr>
              <a:xfrm>
                <a:off x="7564121" y="1646346"/>
                <a:ext cx="21288" cy="21718"/>
              </a:xfrm>
              <a:custGeom>
                <a:avLst/>
                <a:gdLst/>
                <a:ahLst/>
                <a:cxnLst/>
                <a:rect l="l" t="t" r="r" b="b"/>
                <a:pathLst>
                  <a:path w="396" h="404" extrusionOk="0">
                    <a:moveTo>
                      <a:pt x="152" y="1"/>
                    </a:moveTo>
                    <a:cubicBezTo>
                      <a:pt x="61" y="31"/>
                      <a:pt x="0" y="153"/>
                      <a:pt x="31" y="244"/>
                    </a:cubicBezTo>
                    <a:cubicBezTo>
                      <a:pt x="56" y="345"/>
                      <a:pt x="123" y="404"/>
                      <a:pt x="197" y="404"/>
                    </a:cubicBezTo>
                    <a:cubicBezTo>
                      <a:pt x="212" y="404"/>
                      <a:pt x="228" y="401"/>
                      <a:pt x="244" y="396"/>
                    </a:cubicBezTo>
                    <a:cubicBezTo>
                      <a:pt x="335" y="396"/>
                      <a:pt x="396" y="274"/>
                      <a:pt x="365" y="153"/>
                    </a:cubicBezTo>
                    <a:cubicBezTo>
                      <a:pt x="335" y="62"/>
                      <a:pt x="244" y="1"/>
                      <a:pt x="152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6" name="Google Shape;1289;p55">
                <a:extLst>
                  <a:ext uri="{FF2B5EF4-FFF2-40B4-BE49-F238E27FC236}">
                    <a16:creationId xmlns:a16="http://schemas.microsoft.com/office/drawing/2014/main" id="{55B13DD6-688E-4438-B0C4-9E67DA628DBC}"/>
                  </a:ext>
                </a:extLst>
              </p:cNvPr>
              <p:cNvSpPr/>
              <p:nvPr/>
            </p:nvSpPr>
            <p:spPr>
              <a:xfrm>
                <a:off x="6784676" y="1228481"/>
                <a:ext cx="933069" cy="517147"/>
              </a:xfrm>
              <a:custGeom>
                <a:avLst/>
                <a:gdLst/>
                <a:ahLst/>
                <a:cxnLst/>
                <a:rect l="l" t="t" r="r" b="b"/>
                <a:pathLst>
                  <a:path w="17357" h="9620" extrusionOk="0">
                    <a:moveTo>
                      <a:pt x="13404" y="351"/>
                    </a:moveTo>
                    <a:cubicBezTo>
                      <a:pt x="14824" y="351"/>
                      <a:pt x="16120" y="1290"/>
                      <a:pt x="16506" y="2728"/>
                    </a:cubicBezTo>
                    <a:cubicBezTo>
                      <a:pt x="16962" y="4461"/>
                      <a:pt x="15928" y="6193"/>
                      <a:pt x="14226" y="6649"/>
                    </a:cubicBezTo>
                    <a:cubicBezTo>
                      <a:pt x="13953" y="6722"/>
                      <a:pt x="13679" y="6757"/>
                      <a:pt x="13409" y="6757"/>
                    </a:cubicBezTo>
                    <a:cubicBezTo>
                      <a:pt x="11993" y="6757"/>
                      <a:pt x="10693" y="5799"/>
                      <a:pt x="10335" y="4370"/>
                    </a:cubicBezTo>
                    <a:cubicBezTo>
                      <a:pt x="9879" y="2667"/>
                      <a:pt x="10882" y="904"/>
                      <a:pt x="12615" y="449"/>
                    </a:cubicBezTo>
                    <a:cubicBezTo>
                      <a:pt x="12879" y="383"/>
                      <a:pt x="13144" y="351"/>
                      <a:pt x="13404" y="351"/>
                    </a:cubicBezTo>
                    <a:close/>
                    <a:moveTo>
                      <a:pt x="3946" y="2864"/>
                    </a:moveTo>
                    <a:cubicBezTo>
                      <a:pt x="5356" y="2864"/>
                      <a:pt x="6639" y="3821"/>
                      <a:pt x="7022" y="5251"/>
                    </a:cubicBezTo>
                    <a:cubicBezTo>
                      <a:pt x="7478" y="6953"/>
                      <a:pt x="6445" y="8716"/>
                      <a:pt x="4742" y="9142"/>
                    </a:cubicBezTo>
                    <a:cubicBezTo>
                      <a:pt x="4470" y="9215"/>
                      <a:pt x="4196" y="9250"/>
                      <a:pt x="3926" y="9250"/>
                    </a:cubicBezTo>
                    <a:cubicBezTo>
                      <a:pt x="2510" y="9250"/>
                      <a:pt x="1209" y="8292"/>
                      <a:pt x="852" y="6862"/>
                    </a:cubicBezTo>
                    <a:cubicBezTo>
                      <a:pt x="396" y="5160"/>
                      <a:pt x="1399" y="3397"/>
                      <a:pt x="3131" y="2971"/>
                    </a:cubicBezTo>
                    <a:cubicBezTo>
                      <a:pt x="3404" y="2898"/>
                      <a:pt x="3677" y="2864"/>
                      <a:pt x="3946" y="2864"/>
                    </a:cubicBezTo>
                    <a:close/>
                    <a:moveTo>
                      <a:pt x="13395" y="1"/>
                    </a:moveTo>
                    <a:cubicBezTo>
                      <a:pt x="13097" y="1"/>
                      <a:pt x="12795" y="38"/>
                      <a:pt x="12493" y="114"/>
                    </a:cubicBezTo>
                    <a:cubicBezTo>
                      <a:pt x="10609" y="631"/>
                      <a:pt x="9454" y="2576"/>
                      <a:pt x="9971" y="4461"/>
                    </a:cubicBezTo>
                    <a:cubicBezTo>
                      <a:pt x="9971" y="4461"/>
                      <a:pt x="9603" y="4350"/>
                      <a:pt x="9107" y="4350"/>
                    </a:cubicBezTo>
                    <a:cubicBezTo>
                      <a:pt x="8563" y="4350"/>
                      <a:pt x="7866" y="4483"/>
                      <a:pt x="7326" y="5038"/>
                    </a:cubicBezTo>
                    <a:cubicBezTo>
                      <a:pt x="7041" y="3615"/>
                      <a:pt x="5479" y="2500"/>
                      <a:pt x="3858" y="2500"/>
                    </a:cubicBezTo>
                    <a:cubicBezTo>
                      <a:pt x="3575" y="2500"/>
                      <a:pt x="3290" y="2534"/>
                      <a:pt x="3010" y="2607"/>
                    </a:cubicBezTo>
                    <a:cubicBezTo>
                      <a:pt x="1125" y="3123"/>
                      <a:pt x="1" y="5069"/>
                      <a:pt x="487" y="6953"/>
                    </a:cubicBezTo>
                    <a:cubicBezTo>
                      <a:pt x="923" y="8567"/>
                      <a:pt x="2373" y="9620"/>
                      <a:pt x="3946" y="9620"/>
                    </a:cubicBezTo>
                    <a:cubicBezTo>
                      <a:pt x="4239" y="9620"/>
                      <a:pt x="4537" y="9583"/>
                      <a:pt x="4834" y="9506"/>
                    </a:cubicBezTo>
                    <a:cubicBezTo>
                      <a:pt x="6627" y="9020"/>
                      <a:pt x="7721" y="7288"/>
                      <a:pt x="7448" y="5494"/>
                    </a:cubicBezTo>
                    <a:cubicBezTo>
                      <a:pt x="7543" y="5303"/>
                      <a:pt x="7975" y="4739"/>
                      <a:pt x="9066" y="4739"/>
                    </a:cubicBezTo>
                    <a:cubicBezTo>
                      <a:pt x="9366" y="4739"/>
                      <a:pt x="9716" y="4781"/>
                      <a:pt x="10123" y="4886"/>
                    </a:cubicBezTo>
                    <a:cubicBezTo>
                      <a:pt x="10412" y="5598"/>
                      <a:pt x="11616" y="7131"/>
                      <a:pt x="13436" y="7131"/>
                    </a:cubicBezTo>
                    <a:cubicBezTo>
                      <a:pt x="13715" y="7131"/>
                      <a:pt x="14009" y="7095"/>
                      <a:pt x="14317" y="7014"/>
                    </a:cubicBezTo>
                    <a:cubicBezTo>
                      <a:pt x="16232" y="6497"/>
                      <a:pt x="17357" y="4552"/>
                      <a:pt x="16840" y="2637"/>
                    </a:cubicBezTo>
                    <a:cubicBezTo>
                      <a:pt x="16430" y="1049"/>
                      <a:pt x="14985" y="1"/>
                      <a:pt x="13395" y="1"/>
                    </a:cubicBezTo>
                    <a:close/>
                  </a:path>
                </a:pathLst>
              </a:custGeom>
              <a:solidFill>
                <a:srgbClr val="635BA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7" name="Google Shape;1290;p55">
                <a:extLst>
                  <a:ext uri="{FF2B5EF4-FFF2-40B4-BE49-F238E27FC236}">
                    <a16:creationId xmlns:a16="http://schemas.microsoft.com/office/drawing/2014/main" id="{32EAA649-3CAF-4BEE-8174-A7AB6C0FE27B}"/>
                  </a:ext>
                </a:extLst>
              </p:cNvPr>
              <p:cNvSpPr/>
              <p:nvPr/>
            </p:nvSpPr>
            <p:spPr>
              <a:xfrm>
                <a:off x="6426859" y="1162680"/>
                <a:ext cx="398719" cy="297333"/>
              </a:xfrm>
              <a:custGeom>
                <a:avLst/>
                <a:gdLst/>
                <a:ahLst/>
                <a:cxnLst/>
                <a:rect l="l" t="t" r="r" b="b"/>
                <a:pathLst>
                  <a:path w="7417" h="5531" extrusionOk="0">
                    <a:moveTo>
                      <a:pt x="1034" y="1"/>
                    </a:moveTo>
                    <a:cubicBezTo>
                      <a:pt x="395" y="1065"/>
                      <a:pt x="0" y="2463"/>
                      <a:pt x="334" y="4165"/>
                    </a:cubicBezTo>
                    <a:cubicBezTo>
                      <a:pt x="365" y="4256"/>
                      <a:pt x="365" y="4317"/>
                      <a:pt x="395" y="4378"/>
                    </a:cubicBezTo>
                    <a:cubicBezTo>
                      <a:pt x="1957" y="5146"/>
                      <a:pt x="3742" y="5531"/>
                      <a:pt x="5551" y="5531"/>
                    </a:cubicBezTo>
                    <a:cubicBezTo>
                      <a:pt x="5960" y="5531"/>
                      <a:pt x="6370" y="5511"/>
                      <a:pt x="6778" y="5472"/>
                    </a:cubicBezTo>
                    <a:cubicBezTo>
                      <a:pt x="6991" y="5016"/>
                      <a:pt x="7234" y="4499"/>
                      <a:pt x="7417" y="3983"/>
                    </a:cubicBezTo>
                    <a:cubicBezTo>
                      <a:pt x="5076" y="3071"/>
                      <a:pt x="2948" y="1673"/>
                      <a:pt x="1034" y="1"/>
                    </a:cubicBezTo>
                    <a:close/>
                  </a:path>
                </a:pathLst>
              </a:custGeom>
              <a:solidFill>
                <a:srgbClr val="67354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8" name="Google Shape;1291;p55">
                <a:extLst>
                  <a:ext uri="{FF2B5EF4-FFF2-40B4-BE49-F238E27FC236}">
                    <a16:creationId xmlns:a16="http://schemas.microsoft.com/office/drawing/2014/main" id="{116F7C2A-DCCB-4CF0-9C55-1D1C0BBFE212}"/>
                  </a:ext>
                </a:extLst>
              </p:cNvPr>
              <p:cNvSpPr/>
              <p:nvPr/>
            </p:nvSpPr>
            <p:spPr>
              <a:xfrm>
                <a:off x="6482391" y="773791"/>
                <a:ext cx="962474" cy="602998"/>
              </a:xfrm>
              <a:custGeom>
                <a:avLst/>
                <a:gdLst/>
                <a:ahLst/>
                <a:cxnLst/>
                <a:rect l="l" t="t" r="r" b="b"/>
                <a:pathLst>
                  <a:path w="17904" h="11217" extrusionOk="0">
                    <a:moveTo>
                      <a:pt x="10092" y="1"/>
                    </a:moveTo>
                    <a:cubicBezTo>
                      <a:pt x="6627" y="1186"/>
                      <a:pt x="4256" y="3131"/>
                      <a:pt x="4256" y="3131"/>
                    </a:cubicBezTo>
                    <a:cubicBezTo>
                      <a:pt x="4256" y="3131"/>
                      <a:pt x="4230" y="220"/>
                      <a:pt x="3422" y="220"/>
                    </a:cubicBezTo>
                    <a:cubicBezTo>
                      <a:pt x="3360" y="220"/>
                      <a:pt x="3294" y="237"/>
                      <a:pt x="3222" y="274"/>
                    </a:cubicBezTo>
                    <a:cubicBezTo>
                      <a:pt x="2280" y="791"/>
                      <a:pt x="3374" y="3679"/>
                      <a:pt x="3374" y="3679"/>
                    </a:cubicBezTo>
                    <a:cubicBezTo>
                      <a:pt x="3374" y="3679"/>
                      <a:pt x="2256" y="1953"/>
                      <a:pt x="1692" y="1953"/>
                    </a:cubicBezTo>
                    <a:cubicBezTo>
                      <a:pt x="1612" y="1953"/>
                      <a:pt x="1543" y="1988"/>
                      <a:pt x="1490" y="2068"/>
                    </a:cubicBezTo>
                    <a:cubicBezTo>
                      <a:pt x="1095" y="2675"/>
                      <a:pt x="2797" y="4560"/>
                      <a:pt x="2797" y="4560"/>
                    </a:cubicBezTo>
                    <a:cubicBezTo>
                      <a:pt x="2797" y="4560"/>
                      <a:pt x="1064" y="5441"/>
                      <a:pt x="1" y="7235"/>
                    </a:cubicBezTo>
                    <a:cubicBezTo>
                      <a:pt x="1915" y="8907"/>
                      <a:pt x="4043" y="10335"/>
                      <a:pt x="6384" y="11217"/>
                    </a:cubicBezTo>
                    <a:cubicBezTo>
                      <a:pt x="6748" y="10244"/>
                      <a:pt x="6961" y="9241"/>
                      <a:pt x="6870" y="8420"/>
                    </a:cubicBezTo>
                    <a:lnTo>
                      <a:pt x="6870" y="8420"/>
                    </a:lnTo>
                    <a:cubicBezTo>
                      <a:pt x="6870" y="8420"/>
                      <a:pt x="9393" y="9910"/>
                      <a:pt x="11581" y="10274"/>
                    </a:cubicBezTo>
                    <a:cubicBezTo>
                      <a:pt x="11612" y="10153"/>
                      <a:pt x="11612" y="10031"/>
                      <a:pt x="11581" y="9849"/>
                    </a:cubicBezTo>
                    <a:lnTo>
                      <a:pt x="11581" y="9849"/>
                    </a:lnTo>
                    <a:cubicBezTo>
                      <a:pt x="11642" y="10031"/>
                      <a:pt x="11612" y="10153"/>
                      <a:pt x="11581" y="10274"/>
                    </a:cubicBezTo>
                    <a:cubicBezTo>
                      <a:pt x="11868" y="10329"/>
                      <a:pt x="12155" y="10359"/>
                      <a:pt x="12431" y="10359"/>
                    </a:cubicBezTo>
                    <a:cubicBezTo>
                      <a:pt x="12769" y="10359"/>
                      <a:pt x="13090" y="10314"/>
                      <a:pt x="13375" y="10214"/>
                    </a:cubicBezTo>
                    <a:cubicBezTo>
                      <a:pt x="15290" y="9545"/>
                      <a:pt x="14135" y="7782"/>
                      <a:pt x="13800" y="7296"/>
                    </a:cubicBezTo>
                    <a:lnTo>
                      <a:pt x="13800" y="7296"/>
                    </a:lnTo>
                    <a:cubicBezTo>
                      <a:pt x="14197" y="7805"/>
                      <a:pt x="15911" y="9791"/>
                      <a:pt x="17545" y="9791"/>
                    </a:cubicBezTo>
                    <a:cubicBezTo>
                      <a:pt x="17665" y="9791"/>
                      <a:pt x="17785" y="9781"/>
                      <a:pt x="17904" y="9758"/>
                    </a:cubicBezTo>
                    <a:cubicBezTo>
                      <a:pt x="16232" y="5837"/>
                      <a:pt x="13648" y="2280"/>
                      <a:pt x="10092" y="1"/>
                    </a:cubicBezTo>
                    <a:close/>
                  </a:path>
                </a:pathLst>
              </a:custGeom>
              <a:solidFill>
                <a:srgbClr val="5829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9" name="Google Shape;1292;p55">
                <a:extLst>
                  <a:ext uri="{FF2B5EF4-FFF2-40B4-BE49-F238E27FC236}">
                    <a16:creationId xmlns:a16="http://schemas.microsoft.com/office/drawing/2014/main" id="{DAA16AC8-BEA3-4ED2-8886-6FD088AC3F70}"/>
                  </a:ext>
                </a:extLst>
              </p:cNvPr>
              <p:cNvSpPr/>
              <p:nvPr/>
            </p:nvSpPr>
            <p:spPr>
              <a:xfrm>
                <a:off x="7024869" y="731375"/>
                <a:ext cx="495160" cy="566980"/>
              </a:xfrm>
              <a:custGeom>
                <a:avLst/>
                <a:gdLst/>
                <a:ahLst/>
                <a:cxnLst/>
                <a:rect l="l" t="t" r="r" b="b"/>
                <a:pathLst>
                  <a:path w="9211" h="10547" extrusionOk="0">
                    <a:moveTo>
                      <a:pt x="4137" y="0"/>
                    </a:moveTo>
                    <a:cubicBezTo>
                      <a:pt x="3582" y="0"/>
                      <a:pt x="3008" y="45"/>
                      <a:pt x="2402" y="151"/>
                    </a:cubicBezTo>
                    <a:cubicBezTo>
                      <a:pt x="1551" y="303"/>
                      <a:pt x="761" y="546"/>
                      <a:pt x="1" y="790"/>
                    </a:cubicBezTo>
                    <a:cubicBezTo>
                      <a:pt x="3588" y="3069"/>
                      <a:pt x="6141" y="6626"/>
                      <a:pt x="7813" y="10547"/>
                    </a:cubicBezTo>
                    <a:cubicBezTo>
                      <a:pt x="7904" y="10516"/>
                      <a:pt x="7965" y="10516"/>
                      <a:pt x="8056" y="10486"/>
                    </a:cubicBezTo>
                    <a:cubicBezTo>
                      <a:pt x="8694" y="10273"/>
                      <a:pt x="9028" y="9939"/>
                      <a:pt x="9211" y="9544"/>
                    </a:cubicBezTo>
                    <a:cubicBezTo>
                      <a:pt x="8664" y="6078"/>
                      <a:pt x="7387" y="2765"/>
                      <a:pt x="5290" y="60"/>
                    </a:cubicBezTo>
                    <a:cubicBezTo>
                      <a:pt x="4912" y="22"/>
                      <a:pt x="4529" y="0"/>
                      <a:pt x="4137" y="0"/>
                    </a:cubicBezTo>
                    <a:close/>
                  </a:path>
                </a:pathLst>
              </a:custGeom>
              <a:solidFill>
                <a:srgbClr val="67354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70" name="Google Shape;1293;p55">
                <a:extLst>
                  <a:ext uri="{FF2B5EF4-FFF2-40B4-BE49-F238E27FC236}">
                    <a16:creationId xmlns:a16="http://schemas.microsoft.com/office/drawing/2014/main" id="{575F8167-1B38-4ED4-8A9E-47C356080D70}"/>
                  </a:ext>
                </a:extLst>
              </p:cNvPr>
              <p:cNvSpPr/>
              <p:nvPr/>
            </p:nvSpPr>
            <p:spPr>
              <a:xfrm>
                <a:off x="7309198" y="734601"/>
                <a:ext cx="593214" cy="578162"/>
              </a:xfrm>
              <a:custGeom>
                <a:avLst/>
                <a:gdLst/>
                <a:ahLst/>
                <a:cxnLst/>
                <a:rect l="l" t="t" r="r" b="b"/>
                <a:pathLst>
                  <a:path w="11035" h="10755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098" y="2705"/>
                      <a:pt x="3375" y="6018"/>
                      <a:pt x="3922" y="9484"/>
                    </a:cubicBezTo>
                    <a:cubicBezTo>
                      <a:pt x="4317" y="8633"/>
                      <a:pt x="3922" y="7660"/>
                      <a:pt x="3922" y="7660"/>
                    </a:cubicBezTo>
                    <a:lnTo>
                      <a:pt x="3922" y="7660"/>
                    </a:lnTo>
                    <a:cubicBezTo>
                      <a:pt x="3922" y="7661"/>
                      <a:pt x="5804" y="10755"/>
                      <a:pt x="7936" y="10755"/>
                    </a:cubicBezTo>
                    <a:cubicBezTo>
                      <a:pt x="8166" y="10755"/>
                      <a:pt x="8399" y="10719"/>
                      <a:pt x="8633" y="10639"/>
                    </a:cubicBezTo>
                    <a:cubicBezTo>
                      <a:pt x="11034" y="9818"/>
                      <a:pt x="7721" y="4803"/>
                      <a:pt x="6536" y="3344"/>
                    </a:cubicBezTo>
                    <a:cubicBezTo>
                      <a:pt x="5624" y="2189"/>
                      <a:pt x="3253" y="334"/>
                      <a:pt x="1" y="0"/>
                    </a:cubicBezTo>
                    <a:close/>
                  </a:path>
                </a:pathLst>
              </a:custGeom>
              <a:solidFill>
                <a:srgbClr val="5829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71" name="Google Shape;1294;p55">
                <a:extLst>
                  <a:ext uri="{FF2B5EF4-FFF2-40B4-BE49-F238E27FC236}">
                    <a16:creationId xmlns:a16="http://schemas.microsoft.com/office/drawing/2014/main" id="{05317165-D9E3-4351-8DAC-9CBF6D405FAF}"/>
                  </a:ext>
                </a:extLst>
              </p:cNvPr>
              <p:cNvSpPr/>
              <p:nvPr/>
            </p:nvSpPr>
            <p:spPr>
              <a:xfrm>
                <a:off x="6448093" y="1397981"/>
                <a:ext cx="343188" cy="208579"/>
              </a:xfrm>
              <a:custGeom>
                <a:avLst/>
                <a:gdLst/>
                <a:ahLst/>
                <a:cxnLst/>
                <a:rect l="l" t="t" r="r" b="b"/>
                <a:pathLst>
                  <a:path w="6384" h="388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713" y="3542"/>
                      <a:pt x="1824" y="3880"/>
                      <a:pt x="2223" y="3880"/>
                    </a:cubicBezTo>
                    <a:cubicBezTo>
                      <a:pt x="2317" y="3880"/>
                      <a:pt x="2371" y="3861"/>
                      <a:pt x="2371" y="3861"/>
                    </a:cubicBezTo>
                    <a:cubicBezTo>
                      <a:pt x="2371" y="3861"/>
                      <a:pt x="2983" y="3591"/>
                      <a:pt x="3943" y="3591"/>
                    </a:cubicBezTo>
                    <a:cubicBezTo>
                      <a:pt x="4231" y="3591"/>
                      <a:pt x="4550" y="3615"/>
                      <a:pt x="4894" y="3679"/>
                    </a:cubicBezTo>
                    <a:cubicBezTo>
                      <a:pt x="4894" y="3679"/>
                      <a:pt x="5654" y="2554"/>
                      <a:pt x="6383" y="1095"/>
                    </a:cubicBezTo>
                    <a:lnTo>
                      <a:pt x="6383" y="1095"/>
                    </a:lnTo>
                    <a:cubicBezTo>
                      <a:pt x="5975" y="1134"/>
                      <a:pt x="5565" y="1154"/>
                      <a:pt x="5156" y="1154"/>
                    </a:cubicBezTo>
                    <a:cubicBezTo>
                      <a:pt x="3347" y="1154"/>
                      <a:pt x="1562" y="769"/>
                      <a:pt x="0" y="1"/>
                    </a:cubicBezTo>
                    <a:close/>
                  </a:path>
                </a:pathLst>
              </a:custGeom>
              <a:solidFill>
                <a:srgbClr val="5829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72" name="Google Shape;1295;p55">
                <a:extLst>
                  <a:ext uri="{FF2B5EF4-FFF2-40B4-BE49-F238E27FC236}">
                    <a16:creationId xmlns:a16="http://schemas.microsoft.com/office/drawing/2014/main" id="{5766D164-7A7B-4CB7-910E-09756242668E}"/>
                  </a:ext>
                </a:extLst>
              </p:cNvPr>
              <p:cNvSpPr/>
              <p:nvPr/>
            </p:nvSpPr>
            <p:spPr>
              <a:xfrm>
                <a:off x="7219314" y="1159401"/>
                <a:ext cx="4999" cy="6612"/>
              </a:xfrm>
              <a:custGeom>
                <a:avLst/>
                <a:gdLst/>
                <a:ahLst/>
                <a:cxnLst/>
                <a:rect l="l" t="t" r="r" b="b"/>
                <a:pathLst>
                  <a:path w="93" h="123" extrusionOk="0">
                    <a:moveTo>
                      <a:pt x="92" y="123"/>
                    </a:moveTo>
                    <a:cubicBezTo>
                      <a:pt x="31" y="62"/>
                      <a:pt x="1" y="1"/>
                      <a:pt x="1" y="1"/>
                    </a:cubicBezTo>
                    <a:cubicBezTo>
                      <a:pt x="1" y="1"/>
                      <a:pt x="31" y="62"/>
                      <a:pt x="92" y="123"/>
                    </a:cubicBezTo>
                    <a:close/>
                  </a:path>
                </a:pathLst>
              </a:custGeom>
              <a:solidFill>
                <a:srgbClr val="F2695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73" name="Google Shape;1296;p55">
                <a:extLst>
                  <a:ext uri="{FF2B5EF4-FFF2-40B4-BE49-F238E27FC236}">
                    <a16:creationId xmlns:a16="http://schemas.microsoft.com/office/drawing/2014/main" id="{4DE672F2-19C2-4120-9776-6C995F2901A4}"/>
                  </a:ext>
                </a:extLst>
              </p:cNvPr>
              <p:cNvSpPr/>
              <p:nvPr/>
            </p:nvSpPr>
            <p:spPr>
              <a:xfrm>
                <a:off x="6990571" y="3360438"/>
                <a:ext cx="300719" cy="254972"/>
              </a:xfrm>
              <a:custGeom>
                <a:avLst/>
                <a:gdLst/>
                <a:ahLst/>
                <a:cxnLst/>
                <a:rect l="l" t="t" r="r" b="b"/>
                <a:pathLst>
                  <a:path w="5594" h="4743" extrusionOk="0">
                    <a:moveTo>
                      <a:pt x="1" y="1"/>
                    </a:moveTo>
                    <a:lnTo>
                      <a:pt x="578" y="4743"/>
                    </a:lnTo>
                    <a:cubicBezTo>
                      <a:pt x="2098" y="3770"/>
                      <a:pt x="3770" y="3071"/>
                      <a:pt x="5533" y="2676"/>
                    </a:cubicBezTo>
                    <a:lnTo>
                      <a:pt x="5593" y="1"/>
                    </a:lnTo>
                    <a:close/>
                  </a:path>
                </a:pathLst>
              </a:custGeom>
              <a:solidFill>
                <a:srgbClr val="0AB0B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74" name="Google Shape;1297;p55">
                <a:extLst>
                  <a:ext uri="{FF2B5EF4-FFF2-40B4-BE49-F238E27FC236}">
                    <a16:creationId xmlns:a16="http://schemas.microsoft.com/office/drawing/2014/main" id="{4ED50115-DE45-4245-B848-55B575DFCBD6}"/>
                  </a:ext>
                </a:extLst>
              </p:cNvPr>
              <p:cNvSpPr/>
              <p:nvPr/>
            </p:nvSpPr>
            <p:spPr>
              <a:xfrm>
                <a:off x="7021644" y="3504242"/>
                <a:ext cx="266368" cy="442854"/>
              </a:xfrm>
              <a:custGeom>
                <a:avLst/>
                <a:gdLst/>
                <a:ahLst/>
                <a:cxnLst/>
                <a:rect l="l" t="t" r="r" b="b"/>
                <a:pathLst>
                  <a:path w="4955" h="8238" extrusionOk="0">
                    <a:moveTo>
                      <a:pt x="4955" y="1"/>
                    </a:moveTo>
                    <a:cubicBezTo>
                      <a:pt x="3192" y="396"/>
                      <a:pt x="1520" y="1095"/>
                      <a:pt x="0" y="2068"/>
                    </a:cubicBezTo>
                    <a:lnTo>
                      <a:pt x="730" y="8207"/>
                    </a:lnTo>
                    <a:lnTo>
                      <a:pt x="4742" y="8238"/>
                    </a:lnTo>
                    <a:lnTo>
                      <a:pt x="4955" y="1"/>
                    </a:lnTo>
                    <a:close/>
                  </a:path>
                </a:pathLst>
              </a:custGeom>
              <a:solidFill>
                <a:srgbClr val="51C0B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75" name="Google Shape;1298;p55">
                <a:extLst>
                  <a:ext uri="{FF2B5EF4-FFF2-40B4-BE49-F238E27FC236}">
                    <a16:creationId xmlns:a16="http://schemas.microsoft.com/office/drawing/2014/main" id="{6F64FE1B-7ED8-4B16-A6E0-A029B325C90E}"/>
                  </a:ext>
                </a:extLst>
              </p:cNvPr>
              <p:cNvSpPr/>
              <p:nvPr/>
            </p:nvSpPr>
            <p:spPr>
              <a:xfrm>
                <a:off x="6881119" y="3921409"/>
                <a:ext cx="403611" cy="336414"/>
              </a:xfrm>
              <a:custGeom>
                <a:avLst/>
                <a:gdLst/>
                <a:ahLst/>
                <a:cxnLst/>
                <a:rect l="l" t="t" r="r" b="b"/>
                <a:pathLst>
                  <a:path w="7508" h="6258" extrusionOk="0">
                    <a:moveTo>
                      <a:pt x="7415" y="1"/>
                    </a:moveTo>
                    <a:cubicBezTo>
                      <a:pt x="7357" y="1"/>
                      <a:pt x="7228" y="1108"/>
                      <a:pt x="5551" y="1108"/>
                    </a:cubicBezTo>
                    <a:cubicBezTo>
                      <a:pt x="4994" y="1108"/>
                      <a:pt x="4266" y="986"/>
                      <a:pt x="3313" y="660"/>
                    </a:cubicBezTo>
                    <a:cubicBezTo>
                      <a:pt x="3313" y="660"/>
                      <a:pt x="0" y="6071"/>
                      <a:pt x="2736" y="6253"/>
                    </a:cubicBezTo>
                    <a:cubicBezTo>
                      <a:pt x="2782" y="6256"/>
                      <a:pt x="2828" y="6257"/>
                      <a:pt x="2874" y="6257"/>
                    </a:cubicBezTo>
                    <a:cubicBezTo>
                      <a:pt x="5857" y="6257"/>
                      <a:pt x="7508" y="478"/>
                      <a:pt x="7508" y="478"/>
                    </a:cubicBezTo>
                    <a:cubicBezTo>
                      <a:pt x="7446" y="130"/>
                      <a:pt x="7434" y="1"/>
                      <a:pt x="7415" y="1"/>
                    </a:cubicBezTo>
                    <a:close/>
                  </a:path>
                </a:pathLst>
              </a:custGeom>
              <a:solidFill>
                <a:srgbClr val="635BA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76" name="Google Shape;1299;p55">
                <a:extLst>
                  <a:ext uri="{FF2B5EF4-FFF2-40B4-BE49-F238E27FC236}">
                    <a16:creationId xmlns:a16="http://schemas.microsoft.com/office/drawing/2014/main" id="{A69EEEB9-DA6E-43A4-8336-CE3A75FC8D36}"/>
                  </a:ext>
                </a:extLst>
              </p:cNvPr>
              <p:cNvSpPr/>
              <p:nvPr/>
            </p:nvSpPr>
            <p:spPr>
              <a:xfrm>
                <a:off x="6979121" y="3935655"/>
                <a:ext cx="297440" cy="186323"/>
              </a:xfrm>
              <a:custGeom>
                <a:avLst/>
                <a:gdLst/>
                <a:ahLst/>
                <a:cxnLst/>
                <a:rect l="l" t="t" r="r" b="b"/>
                <a:pathLst>
                  <a:path w="5533" h="3466" extrusionOk="0">
                    <a:moveTo>
                      <a:pt x="1490" y="0"/>
                    </a:moveTo>
                    <a:cubicBezTo>
                      <a:pt x="1490" y="0"/>
                      <a:pt x="426" y="1763"/>
                      <a:pt x="1" y="3313"/>
                    </a:cubicBezTo>
                    <a:cubicBezTo>
                      <a:pt x="574" y="3118"/>
                      <a:pt x="1153" y="3028"/>
                      <a:pt x="1732" y="3028"/>
                    </a:cubicBezTo>
                    <a:cubicBezTo>
                      <a:pt x="2505" y="3028"/>
                      <a:pt x="3279" y="3187"/>
                      <a:pt x="4043" y="3465"/>
                    </a:cubicBezTo>
                    <a:cubicBezTo>
                      <a:pt x="5046" y="1885"/>
                      <a:pt x="5533" y="0"/>
                      <a:pt x="5533" y="0"/>
                    </a:cubicBezTo>
                    <a:lnTo>
                      <a:pt x="5533" y="0"/>
                    </a:lnTo>
                    <a:cubicBezTo>
                      <a:pt x="5077" y="122"/>
                      <a:pt x="4476" y="162"/>
                      <a:pt x="3877" y="162"/>
                    </a:cubicBezTo>
                    <a:cubicBezTo>
                      <a:pt x="2679" y="162"/>
                      <a:pt x="1490" y="0"/>
                      <a:pt x="1490" y="0"/>
                    </a:cubicBez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77" name="Google Shape;1300;p55">
                <a:extLst>
                  <a:ext uri="{FF2B5EF4-FFF2-40B4-BE49-F238E27FC236}">
                    <a16:creationId xmlns:a16="http://schemas.microsoft.com/office/drawing/2014/main" id="{0A8EC725-A376-473F-84DD-13EF8A4C21E1}"/>
                  </a:ext>
                </a:extLst>
              </p:cNvPr>
              <p:cNvSpPr/>
              <p:nvPr/>
            </p:nvSpPr>
            <p:spPr>
              <a:xfrm>
                <a:off x="7031428" y="3823891"/>
                <a:ext cx="202236" cy="173529"/>
              </a:xfrm>
              <a:custGeom>
                <a:avLst/>
                <a:gdLst/>
                <a:ahLst/>
                <a:cxnLst/>
                <a:rect l="l" t="t" r="r" b="b"/>
                <a:pathLst>
                  <a:path w="3762" h="3228" extrusionOk="0">
                    <a:moveTo>
                      <a:pt x="1214" y="327"/>
                    </a:moveTo>
                    <a:cubicBezTo>
                      <a:pt x="1511" y="327"/>
                      <a:pt x="1642" y="1586"/>
                      <a:pt x="1642" y="1714"/>
                    </a:cubicBezTo>
                    <a:cubicBezTo>
                      <a:pt x="1642" y="1950"/>
                      <a:pt x="1634" y="2177"/>
                      <a:pt x="1622" y="2401"/>
                    </a:cubicBezTo>
                    <a:lnTo>
                      <a:pt x="1622" y="2401"/>
                    </a:lnTo>
                    <a:cubicBezTo>
                      <a:pt x="1525" y="2225"/>
                      <a:pt x="1428" y="2046"/>
                      <a:pt x="1338" y="1866"/>
                    </a:cubicBezTo>
                    <a:cubicBezTo>
                      <a:pt x="1216" y="1562"/>
                      <a:pt x="791" y="802"/>
                      <a:pt x="1034" y="468"/>
                    </a:cubicBezTo>
                    <a:cubicBezTo>
                      <a:pt x="1100" y="369"/>
                      <a:pt x="1160" y="327"/>
                      <a:pt x="1214" y="327"/>
                    </a:cubicBezTo>
                    <a:close/>
                    <a:moveTo>
                      <a:pt x="2583" y="1014"/>
                    </a:moveTo>
                    <a:cubicBezTo>
                      <a:pt x="2736" y="1014"/>
                      <a:pt x="2849" y="1167"/>
                      <a:pt x="2827" y="1380"/>
                    </a:cubicBezTo>
                    <a:cubicBezTo>
                      <a:pt x="2751" y="1912"/>
                      <a:pt x="2337" y="2360"/>
                      <a:pt x="1937" y="2741"/>
                    </a:cubicBezTo>
                    <a:lnTo>
                      <a:pt x="1937" y="2741"/>
                    </a:lnTo>
                    <a:cubicBezTo>
                      <a:pt x="1964" y="2390"/>
                      <a:pt x="2004" y="2043"/>
                      <a:pt x="2098" y="1714"/>
                    </a:cubicBezTo>
                    <a:cubicBezTo>
                      <a:pt x="2159" y="1502"/>
                      <a:pt x="2219" y="1228"/>
                      <a:pt x="2371" y="1106"/>
                    </a:cubicBezTo>
                    <a:cubicBezTo>
                      <a:pt x="2444" y="1042"/>
                      <a:pt x="2517" y="1014"/>
                      <a:pt x="2583" y="1014"/>
                    </a:cubicBezTo>
                    <a:close/>
                    <a:moveTo>
                      <a:pt x="1269" y="0"/>
                    </a:moveTo>
                    <a:cubicBezTo>
                      <a:pt x="1181" y="0"/>
                      <a:pt x="1083" y="23"/>
                      <a:pt x="973" y="73"/>
                    </a:cubicBezTo>
                    <a:cubicBezTo>
                      <a:pt x="0" y="559"/>
                      <a:pt x="1247" y="2535"/>
                      <a:pt x="1581" y="3113"/>
                    </a:cubicBezTo>
                    <a:cubicBezTo>
                      <a:pt x="1622" y="3194"/>
                      <a:pt x="1689" y="3227"/>
                      <a:pt x="1756" y="3227"/>
                    </a:cubicBezTo>
                    <a:cubicBezTo>
                      <a:pt x="1864" y="3227"/>
                      <a:pt x="1970" y="3137"/>
                      <a:pt x="1949" y="3015"/>
                    </a:cubicBezTo>
                    <a:lnTo>
                      <a:pt x="1949" y="3015"/>
                    </a:lnTo>
                    <a:cubicBezTo>
                      <a:pt x="2629" y="2559"/>
                      <a:pt x="3762" y="1414"/>
                      <a:pt x="2918" y="711"/>
                    </a:cubicBezTo>
                    <a:cubicBezTo>
                      <a:pt x="2843" y="644"/>
                      <a:pt x="2756" y="617"/>
                      <a:pt x="2667" y="617"/>
                    </a:cubicBezTo>
                    <a:cubicBezTo>
                      <a:pt x="2431" y="617"/>
                      <a:pt x="2178" y="809"/>
                      <a:pt x="2067" y="985"/>
                    </a:cubicBezTo>
                    <a:cubicBezTo>
                      <a:pt x="2021" y="1062"/>
                      <a:pt x="1979" y="1141"/>
                      <a:pt x="1941" y="1223"/>
                    </a:cubicBezTo>
                    <a:lnTo>
                      <a:pt x="1941" y="1223"/>
                    </a:lnTo>
                    <a:cubicBezTo>
                      <a:pt x="1881" y="570"/>
                      <a:pt x="1706" y="0"/>
                      <a:pt x="1269" y="0"/>
                    </a:cubicBezTo>
                    <a:close/>
                  </a:path>
                </a:pathLst>
              </a:custGeom>
              <a:solidFill>
                <a:srgbClr val="635BA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78" name="Google Shape;1301;p55">
                <a:extLst>
                  <a:ext uri="{FF2B5EF4-FFF2-40B4-BE49-F238E27FC236}">
                    <a16:creationId xmlns:a16="http://schemas.microsoft.com/office/drawing/2014/main" id="{9EE4B423-9642-4166-AA8E-F878B8815E13}"/>
                  </a:ext>
                </a:extLst>
              </p:cNvPr>
              <p:cNvSpPr/>
              <p:nvPr/>
            </p:nvSpPr>
            <p:spPr>
              <a:xfrm>
                <a:off x="6962778" y="4098436"/>
                <a:ext cx="233738" cy="138211"/>
              </a:xfrm>
              <a:custGeom>
                <a:avLst/>
                <a:gdLst/>
                <a:ahLst/>
                <a:cxnLst/>
                <a:rect l="l" t="t" r="r" b="b"/>
                <a:pathLst>
                  <a:path w="4348" h="2571" extrusionOk="0">
                    <a:moveTo>
                      <a:pt x="2036" y="0"/>
                    </a:moveTo>
                    <a:cubicBezTo>
                      <a:pt x="1457" y="0"/>
                      <a:pt x="878" y="90"/>
                      <a:pt x="305" y="285"/>
                    </a:cubicBezTo>
                    <a:cubicBezTo>
                      <a:pt x="1" y="1471"/>
                      <a:pt x="31" y="2504"/>
                      <a:pt x="1217" y="2565"/>
                    </a:cubicBezTo>
                    <a:cubicBezTo>
                      <a:pt x="1272" y="2569"/>
                      <a:pt x="1327" y="2570"/>
                      <a:pt x="1381" y="2570"/>
                    </a:cubicBezTo>
                    <a:cubicBezTo>
                      <a:pt x="2639" y="2570"/>
                      <a:pt x="3619" y="1574"/>
                      <a:pt x="4347" y="437"/>
                    </a:cubicBezTo>
                    <a:cubicBezTo>
                      <a:pt x="3583" y="159"/>
                      <a:pt x="2809" y="0"/>
                      <a:pt x="2036" y="0"/>
                    </a:cubicBezTo>
                    <a:close/>
                  </a:path>
                </a:pathLst>
              </a:custGeom>
              <a:solidFill>
                <a:srgbClr val="635BA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79" name="Google Shape;1302;p55">
                <a:extLst>
                  <a:ext uri="{FF2B5EF4-FFF2-40B4-BE49-F238E27FC236}">
                    <a16:creationId xmlns:a16="http://schemas.microsoft.com/office/drawing/2014/main" id="{7CF446EC-3119-40C6-AB8E-8AF17D1E25DB}"/>
                  </a:ext>
                </a:extLst>
              </p:cNvPr>
              <p:cNvSpPr/>
              <p:nvPr/>
            </p:nvSpPr>
            <p:spPr>
              <a:xfrm>
                <a:off x="7041212" y="3992263"/>
                <a:ext cx="181109" cy="20482"/>
              </a:xfrm>
              <a:custGeom>
                <a:avLst/>
                <a:gdLst/>
                <a:ahLst/>
                <a:cxnLst/>
                <a:rect l="l" t="t" r="r" b="b"/>
                <a:pathLst>
                  <a:path w="3369" h="381" extrusionOk="0">
                    <a:moveTo>
                      <a:pt x="1969" y="0"/>
                    </a:moveTo>
                    <a:cubicBezTo>
                      <a:pt x="1331" y="0"/>
                      <a:pt x="681" y="123"/>
                      <a:pt x="62" y="193"/>
                    </a:cubicBezTo>
                    <a:cubicBezTo>
                      <a:pt x="1" y="224"/>
                      <a:pt x="1" y="284"/>
                      <a:pt x="62" y="284"/>
                    </a:cubicBezTo>
                    <a:cubicBezTo>
                      <a:pt x="679" y="250"/>
                      <a:pt x="1277" y="167"/>
                      <a:pt x="1873" y="167"/>
                    </a:cubicBezTo>
                    <a:cubicBezTo>
                      <a:pt x="2332" y="167"/>
                      <a:pt x="2790" y="217"/>
                      <a:pt x="3253" y="376"/>
                    </a:cubicBezTo>
                    <a:cubicBezTo>
                      <a:pt x="3263" y="379"/>
                      <a:pt x="3272" y="381"/>
                      <a:pt x="3281" y="381"/>
                    </a:cubicBezTo>
                    <a:cubicBezTo>
                      <a:pt x="3350" y="381"/>
                      <a:pt x="3368" y="281"/>
                      <a:pt x="3314" y="254"/>
                    </a:cubicBezTo>
                    <a:cubicBezTo>
                      <a:pt x="2882" y="63"/>
                      <a:pt x="2429" y="0"/>
                      <a:pt x="1969" y="0"/>
                    </a:cubicBezTo>
                    <a:close/>
                  </a:path>
                </a:pathLst>
              </a:custGeom>
              <a:solidFill>
                <a:srgbClr val="635BA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80" name="Google Shape;1303;p55">
                <a:extLst>
                  <a:ext uri="{FF2B5EF4-FFF2-40B4-BE49-F238E27FC236}">
                    <a16:creationId xmlns:a16="http://schemas.microsoft.com/office/drawing/2014/main" id="{59C8FB57-E302-4872-B6C8-6845B37F7059}"/>
                  </a:ext>
                </a:extLst>
              </p:cNvPr>
              <p:cNvSpPr/>
              <p:nvPr/>
            </p:nvSpPr>
            <p:spPr>
              <a:xfrm>
                <a:off x="7023310" y="4038119"/>
                <a:ext cx="182453" cy="20374"/>
              </a:xfrm>
              <a:custGeom>
                <a:avLst/>
                <a:gdLst/>
                <a:ahLst/>
                <a:cxnLst/>
                <a:rect l="l" t="t" r="r" b="b"/>
                <a:pathLst>
                  <a:path w="3394" h="379" extrusionOk="0">
                    <a:moveTo>
                      <a:pt x="2004" y="1"/>
                    </a:moveTo>
                    <a:cubicBezTo>
                      <a:pt x="1356" y="1"/>
                      <a:pt x="687" y="132"/>
                      <a:pt x="60" y="222"/>
                    </a:cubicBezTo>
                    <a:cubicBezTo>
                      <a:pt x="8" y="222"/>
                      <a:pt x="1" y="289"/>
                      <a:pt x="38" y="289"/>
                    </a:cubicBezTo>
                    <a:cubicBezTo>
                      <a:pt x="44" y="289"/>
                      <a:pt x="52" y="287"/>
                      <a:pt x="60" y="283"/>
                    </a:cubicBezTo>
                    <a:cubicBezTo>
                      <a:pt x="695" y="248"/>
                      <a:pt x="1291" y="166"/>
                      <a:pt x="1886" y="166"/>
                    </a:cubicBezTo>
                    <a:cubicBezTo>
                      <a:pt x="2346" y="166"/>
                      <a:pt x="2806" y="215"/>
                      <a:pt x="3282" y="374"/>
                    </a:cubicBezTo>
                    <a:cubicBezTo>
                      <a:pt x="3289" y="377"/>
                      <a:pt x="3296" y="379"/>
                      <a:pt x="3302" y="379"/>
                    </a:cubicBezTo>
                    <a:cubicBezTo>
                      <a:pt x="3355" y="379"/>
                      <a:pt x="3394" y="279"/>
                      <a:pt x="3313" y="252"/>
                    </a:cubicBezTo>
                    <a:cubicBezTo>
                      <a:pt x="2900" y="65"/>
                      <a:pt x="2457" y="1"/>
                      <a:pt x="2004" y="1"/>
                    </a:cubicBezTo>
                    <a:close/>
                  </a:path>
                </a:pathLst>
              </a:custGeom>
              <a:solidFill>
                <a:srgbClr val="635BA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81" name="Google Shape;1304;p55">
                <a:extLst>
                  <a:ext uri="{FF2B5EF4-FFF2-40B4-BE49-F238E27FC236}">
                    <a16:creationId xmlns:a16="http://schemas.microsoft.com/office/drawing/2014/main" id="{D7444128-A79B-4FEA-BBC6-BE5BE3E20A3F}"/>
                  </a:ext>
                </a:extLst>
              </p:cNvPr>
              <p:cNvSpPr/>
              <p:nvPr/>
            </p:nvSpPr>
            <p:spPr>
              <a:xfrm>
                <a:off x="7292856" y="3360438"/>
                <a:ext cx="300719" cy="254972"/>
              </a:xfrm>
              <a:custGeom>
                <a:avLst/>
                <a:gdLst/>
                <a:ahLst/>
                <a:cxnLst/>
                <a:rect l="l" t="t" r="r" b="b"/>
                <a:pathLst>
                  <a:path w="5594" h="4743" extrusionOk="0">
                    <a:moveTo>
                      <a:pt x="1" y="1"/>
                    </a:moveTo>
                    <a:lnTo>
                      <a:pt x="578" y="4743"/>
                    </a:lnTo>
                    <a:cubicBezTo>
                      <a:pt x="2098" y="3770"/>
                      <a:pt x="3770" y="3071"/>
                      <a:pt x="5533" y="2676"/>
                    </a:cubicBezTo>
                    <a:lnTo>
                      <a:pt x="5594" y="1"/>
                    </a:lnTo>
                    <a:close/>
                  </a:path>
                </a:pathLst>
              </a:custGeom>
              <a:solidFill>
                <a:srgbClr val="0AB0B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82" name="Google Shape;1305;p55">
                <a:extLst>
                  <a:ext uri="{FF2B5EF4-FFF2-40B4-BE49-F238E27FC236}">
                    <a16:creationId xmlns:a16="http://schemas.microsoft.com/office/drawing/2014/main" id="{F45730A2-B1E1-48BD-BF83-27F299045C44}"/>
                  </a:ext>
                </a:extLst>
              </p:cNvPr>
              <p:cNvSpPr/>
              <p:nvPr/>
            </p:nvSpPr>
            <p:spPr>
              <a:xfrm>
                <a:off x="7323928" y="3504242"/>
                <a:ext cx="266368" cy="442854"/>
              </a:xfrm>
              <a:custGeom>
                <a:avLst/>
                <a:gdLst/>
                <a:ahLst/>
                <a:cxnLst/>
                <a:rect l="l" t="t" r="r" b="b"/>
                <a:pathLst>
                  <a:path w="4955" h="8238" extrusionOk="0">
                    <a:moveTo>
                      <a:pt x="4955" y="1"/>
                    </a:moveTo>
                    <a:cubicBezTo>
                      <a:pt x="3192" y="396"/>
                      <a:pt x="1520" y="1095"/>
                      <a:pt x="0" y="2068"/>
                    </a:cubicBezTo>
                    <a:lnTo>
                      <a:pt x="730" y="8207"/>
                    </a:lnTo>
                    <a:lnTo>
                      <a:pt x="4742" y="8238"/>
                    </a:lnTo>
                    <a:lnTo>
                      <a:pt x="4955" y="1"/>
                    </a:lnTo>
                    <a:close/>
                  </a:path>
                </a:pathLst>
              </a:custGeom>
              <a:solidFill>
                <a:srgbClr val="51C0B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83" name="Google Shape;1306;p55">
                <a:extLst>
                  <a:ext uri="{FF2B5EF4-FFF2-40B4-BE49-F238E27FC236}">
                    <a16:creationId xmlns:a16="http://schemas.microsoft.com/office/drawing/2014/main" id="{AB425B07-5B81-4E89-9950-EDB9BCEFB669}"/>
                  </a:ext>
                </a:extLst>
              </p:cNvPr>
              <p:cNvSpPr/>
              <p:nvPr/>
            </p:nvSpPr>
            <p:spPr>
              <a:xfrm>
                <a:off x="7183403" y="3921409"/>
                <a:ext cx="403611" cy="336414"/>
              </a:xfrm>
              <a:custGeom>
                <a:avLst/>
                <a:gdLst/>
                <a:ahLst/>
                <a:cxnLst/>
                <a:rect l="l" t="t" r="r" b="b"/>
                <a:pathLst>
                  <a:path w="7508" h="6258" extrusionOk="0">
                    <a:moveTo>
                      <a:pt x="7415" y="1"/>
                    </a:moveTo>
                    <a:cubicBezTo>
                      <a:pt x="7358" y="1"/>
                      <a:pt x="7232" y="1108"/>
                      <a:pt x="5567" y="1108"/>
                    </a:cubicBezTo>
                    <a:cubicBezTo>
                      <a:pt x="5014" y="1108"/>
                      <a:pt x="4291" y="986"/>
                      <a:pt x="3344" y="660"/>
                    </a:cubicBezTo>
                    <a:cubicBezTo>
                      <a:pt x="3344" y="660"/>
                      <a:pt x="0" y="6071"/>
                      <a:pt x="2736" y="6253"/>
                    </a:cubicBezTo>
                    <a:cubicBezTo>
                      <a:pt x="2782" y="6256"/>
                      <a:pt x="2828" y="6257"/>
                      <a:pt x="2874" y="6257"/>
                    </a:cubicBezTo>
                    <a:cubicBezTo>
                      <a:pt x="5857" y="6257"/>
                      <a:pt x="7508" y="478"/>
                      <a:pt x="7508" y="478"/>
                    </a:cubicBezTo>
                    <a:cubicBezTo>
                      <a:pt x="7446" y="130"/>
                      <a:pt x="7435" y="1"/>
                      <a:pt x="7415" y="1"/>
                    </a:cubicBezTo>
                    <a:close/>
                  </a:path>
                </a:pathLst>
              </a:custGeom>
              <a:solidFill>
                <a:srgbClr val="635BA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84" name="Google Shape;1307;p55">
                <a:extLst>
                  <a:ext uri="{FF2B5EF4-FFF2-40B4-BE49-F238E27FC236}">
                    <a16:creationId xmlns:a16="http://schemas.microsoft.com/office/drawing/2014/main" id="{5BC960FE-D438-4EEE-B833-AD0C0CD41941}"/>
                  </a:ext>
                </a:extLst>
              </p:cNvPr>
              <p:cNvSpPr/>
              <p:nvPr/>
            </p:nvSpPr>
            <p:spPr>
              <a:xfrm>
                <a:off x="7281459" y="3935655"/>
                <a:ext cx="297440" cy="186323"/>
              </a:xfrm>
              <a:custGeom>
                <a:avLst/>
                <a:gdLst/>
                <a:ahLst/>
                <a:cxnLst/>
                <a:rect l="l" t="t" r="r" b="b"/>
                <a:pathLst>
                  <a:path w="5533" h="3466" extrusionOk="0">
                    <a:moveTo>
                      <a:pt x="1520" y="0"/>
                    </a:moveTo>
                    <a:cubicBezTo>
                      <a:pt x="1520" y="0"/>
                      <a:pt x="426" y="1763"/>
                      <a:pt x="0" y="3313"/>
                    </a:cubicBezTo>
                    <a:cubicBezTo>
                      <a:pt x="573" y="3118"/>
                      <a:pt x="1158" y="3028"/>
                      <a:pt x="1741" y="3028"/>
                    </a:cubicBezTo>
                    <a:cubicBezTo>
                      <a:pt x="2519" y="3028"/>
                      <a:pt x="3296" y="3187"/>
                      <a:pt x="4043" y="3465"/>
                    </a:cubicBezTo>
                    <a:cubicBezTo>
                      <a:pt x="5046" y="1885"/>
                      <a:pt x="5532" y="0"/>
                      <a:pt x="5532" y="0"/>
                    </a:cubicBezTo>
                    <a:lnTo>
                      <a:pt x="5532" y="0"/>
                    </a:lnTo>
                    <a:cubicBezTo>
                      <a:pt x="5076" y="122"/>
                      <a:pt x="4478" y="162"/>
                      <a:pt x="3884" y="162"/>
                    </a:cubicBezTo>
                    <a:cubicBezTo>
                      <a:pt x="2695" y="162"/>
                      <a:pt x="1520" y="0"/>
                      <a:pt x="1520" y="0"/>
                    </a:cubicBez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85" name="Google Shape;1308;p55">
                <a:extLst>
                  <a:ext uri="{FF2B5EF4-FFF2-40B4-BE49-F238E27FC236}">
                    <a16:creationId xmlns:a16="http://schemas.microsoft.com/office/drawing/2014/main" id="{4E18554D-BBE4-42EB-AD93-921876C1B736}"/>
                  </a:ext>
                </a:extLst>
              </p:cNvPr>
              <p:cNvSpPr/>
              <p:nvPr/>
            </p:nvSpPr>
            <p:spPr>
              <a:xfrm>
                <a:off x="7333712" y="3823891"/>
                <a:ext cx="200623" cy="173529"/>
              </a:xfrm>
              <a:custGeom>
                <a:avLst/>
                <a:gdLst/>
                <a:ahLst/>
                <a:cxnLst/>
                <a:rect l="l" t="t" r="r" b="b"/>
                <a:pathLst>
                  <a:path w="3732" h="3228" extrusionOk="0">
                    <a:moveTo>
                      <a:pt x="1214" y="327"/>
                    </a:moveTo>
                    <a:cubicBezTo>
                      <a:pt x="1512" y="327"/>
                      <a:pt x="1642" y="1586"/>
                      <a:pt x="1642" y="1714"/>
                    </a:cubicBezTo>
                    <a:cubicBezTo>
                      <a:pt x="1642" y="1950"/>
                      <a:pt x="1634" y="2177"/>
                      <a:pt x="1622" y="2401"/>
                    </a:cubicBezTo>
                    <a:lnTo>
                      <a:pt x="1622" y="2401"/>
                    </a:lnTo>
                    <a:cubicBezTo>
                      <a:pt x="1525" y="2225"/>
                      <a:pt x="1428" y="2046"/>
                      <a:pt x="1338" y="1866"/>
                    </a:cubicBezTo>
                    <a:cubicBezTo>
                      <a:pt x="1217" y="1562"/>
                      <a:pt x="791" y="802"/>
                      <a:pt x="1034" y="468"/>
                    </a:cubicBezTo>
                    <a:cubicBezTo>
                      <a:pt x="1100" y="369"/>
                      <a:pt x="1160" y="327"/>
                      <a:pt x="1214" y="327"/>
                    </a:cubicBezTo>
                    <a:close/>
                    <a:moveTo>
                      <a:pt x="2583" y="1014"/>
                    </a:moveTo>
                    <a:cubicBezTo>
                      <a:pt x="2736" y="1014"/>
                      <a:pt x="2849" y="1167"/>
                      <a:pt x="2827" y="1380"/>
                    </a:cubicBezTo>
                    <a:cubicBezTo>
                      <a:pt x="2751" y="1912"/>
                      <a:pt x="2337" y="2360"/>
                      <a:pt x="1937" y="2741"/>
                    </a:cubicBezTo>
                    <a:lnTo>
                      <a:pt x="1937" y="2741"/>
                    </a:lnTo>
                    <a:cubicBezTo>
                      <a:pt x="1965" y="2390"/>
                      <a:pt x="2004" y="2043"/>
                      <a:pt x="2098" y="1714"/>
                    </a:cubicBezTo>
                    <a:cubicBezTo>
                      <a:pt x="2159" y="1502"/>
                      <a:pt x="2220" y="1228"/>
                      <a:pt x="2372" y="1106"/>
                    </a:cubicBezTo>
                    <a:cubicBezTo>
                      <a:pt x="2445" y="1042"/>
                      <a:pt x="2518" y="1014"/>
                      <a:pt x="2583" y="1014"/>
                    </a:cubicBezTo>
                    <a:close/>
                    <a:moveTo>
                      <a:pt x="1269" y="0"/>
                    </a:moveTo>
                    <a:cubicBezTo>
                      <a:pt x="1182" y="0"/>
                      <a:pt x="1083" y="23"/>
                      <a:pt x="973" y="73"/>
                    </a:cubicBezTo>
                    <a:cubicBezTo>
                      <a:pt x="1" y="559"/>
                      <a:pt x="1247" y="2535"/>
                      <a:pt x="1581" y="3113"/>
                    </a:cubicBezTo>
                    <a:cubicBezTo>
                      <a:pt x="1622" y="3194"/>
                      <a:pt x="1689" y="3227"/>
                      <a:pt x="1756" y="3227"/>
                    </a:cubicBezTo>
                    <a:cubicBezTo>
                      <a:pt x="1866" y="3227"/>
                      <a:pt x="1972" y="3135"/>
                      <a:pt x="1949" y="3012"/>
                    </a:cubicBezTo>
                    <a:lnTo>
                      <a:pt x="1949" y="3012"/>
                    </a:lnTo>
                    <a:cubicBezTo>
                      <a:pt x="2606" y="2552"/>
                      <a:pt x="3732" y="1412"/>
                      <a:pt x="2919" y="711"/>
                    </a:cubicBezTo>
                    <a:cubicBezTo>
                      <a:pt x="2843" y="644"/>
                      <a:pt x="2756" y="617"/>
                      <a:pt x="2667" y="617"/>
                    </a:cubicBezTo>
                    <a:cubicBezTo>
                      <a:pt x="2431" y="617"/>
                      <a:pt x="2178" y="809"/>
                      <a:pt x="2068" y="985"/>
                    </a:cubicBezTo>
                    <a:cubicBezTo>
                      <a:pt x="2021" y="1062"/>
                      <a:pt x="1980" y="1141"/>
                      <a:pt x="1942" y="1223"/>
                    </a:cubicBezTo>
                    <a:lnTo>
                      <a:pt x="1942" y="1223"/>
                    </a:lnTo>
                    <a:cubicBezTo>
                      <a:pt x="1882" y="570"/>
                      <a:pt x="1706" y="0"/>
                      <a:pt x="1269" y="0"/>
                    </a:cubicBezTo>
                    <a:close/>
                  </a:path>
                </a:pathLst>
              </a:custGeom>
              <a:solidFill>
                <a:srgbClr val="635BA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86" name="Google Shape;1309;p55">
                <a:extLst>
                  <a:ext uri="{FF2B5EF4-FFF2-40B4-BE49-F238E27FC236}">
                    <a16:creationId xmlns:a16="http://schemas.microsoft.com/office/drawing/2014/main" id="{F7C6C990-E27F-4CDF-8E1A-3DFC917EB9CA}"/>
                  </a:ext>
                </a:extLst>
              </p:cNvPr>
              <p:cNvSpPr/>
              <p:nvPr/>
            </p:nvSpPr>
            <p:spPr>
              <a:xfrm>
                <a:off x="7265116" y="4098436"/>
                <a:ext cx="233684" cy="138211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2571" extrusionOk="0">
                    <a:moveTo>
                      <a:pt x="2045" y="0"/>
                    </a:moveTo>
                    <a:cubicBezTo>
                      <a:pt x="1462" y="0"/>
                      <a:pt x="877" y="90"/>
                      <a:pt x="304" y="285"/>
                    </a:cubicBezTo>
                    <a:cubicBezTo>
                      <a:pt x="0" y="1471"/>
                      <a:pt x="30" y="2504"/>
                      <a:pt x="1216" y="2565"/>
                    </a:cubicBezTo>
                    <a:cubicBezTo>
                      <a:pt x="1271" y="2569"/>
                      <a:pt x="1326" y="2570"/>
                      <a:pt x="1380" y="2570"/>
                    </a:cubicBezTo>
                    <a:cubicBezTo>
                      <a:pt x="2638" y="2570"/>
                      <a:pt x="3618" y="1574"/>
                      <a:pt x="4347" y="437"/>
                    </a:cubicBezTo>
                    <a:cubicBezTo>
                      <a:pt x="3600" y="159"/>
                      <a:pt x="2823" y="0"/>
                      <a:pt x="2045" y="0"/>
                    </a:cubicBezTo>
                    <a:close/>
                  </a:path>
                </a:pathLst>
              </a:custGeom>
              <a:solidFill>
                <a:srgbClr val="635BA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87" name="Google Shape;1310;p55">
                <a:extLst>
                  <a:ext uri="{FF2B5EF4-FFF2-40B4-BE49-F238E27FC236}">
                    <a16:creationId xmlns:a16="http://schemas.microsoft.com/office/drawing/2014/main" id="{058AE548-BE2E-4D96-8373-0127A8DA8601}"/>
                  </a:ext>
                </a:extLst>
              </p:cNvPr>
              <p:cNvSpPr/>
              <p:nvPr/>
            </p:nvSpPr>
            <p:spPr>
              <a:xfrm>
                <a:off x="7343550" y="3992263"/>
                <a:ext cx="181055" cy="20482"/>
              </a:xfrm>
              <a:custGeom>
                <a:avLst/>
                <a:gdLst/>
                <a:ahLst/>
                <a:cxnLst/>
                <a:rect l="l" t="t" r="r" b="b"/>
                <a:pathLst>
                  <a:path w="3368" h="381" extrusionOk="0">
                    <a:moveTo>
                      <a:pt x="1969" y="0"/>
                    </a:moveTo>
                    <a:cubicBezTo>
                      <a:pt x="1330" y="0"/>
                      <a:pt x="680" y="123"/>
                      <a:pt x="61" y="193"/>
                    </a:cubicBezTo>
                    <a:cubicBezTo>
                      <a:pt x="0" y="224"/>
                      <a:pt x="0" y="284"/>
                      <a:pt x="61" y="284"/>
                    </a:cubicBezTo>
                    <a:cubicBezTo>
                      <a:pt x="678" y="250"/>
                      <a:pt x="1277" y="167"/>
                      <a:pt x="1877" y="167"/>
                    </a:cubicBezTo>
                    <a:cubicBezTo>
                      <a:pt x="2341" y="167"/>
                      <a:pt x="2806" y="217"/>
                      <a:pt x="3283" y="376"/>
                    </a:cubicBezTo>
                    <a:cubicBezTo>
                      <a:pt x="3289" y="379"/>
                      <a:pt x="3296" y="381"/>
                      <a:pt x="3302" y="381"/>
                    </a:cubicBezTo>
                    <a:cubicBezTo>
                      <a:pt x="3349" y="381"/>
                      <a:pt x="3367" y="281"/>
                      <a:pt x="3313" y="254"/>
                    </a:cubicBezTo>
                    <a:cubicBezTo>
                      <a:pt x="2881" y="63"/>
                      <a:pt x="2428" y="0"/>
                      <a:pt x="1969" y="0"/>
                    </a:cubicBezTo>
                    <a:close/>
                  </a:path>
                </a:pathLst>
              </a:custGeom>
              <a:solidFill>
                <a:srgbClr val="635BA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88" name="Google Shape;1311;p55">
                <a:extLst>
                  <a:ext uri="{FF2B5EF4-FFF2-40B4-BE49-F238E27FC236}">
                    <a16:creationId xmlns:a16="http://schemas.microsoft.com/office/drawing/2014/main" id="{92036369-FE41-4D2C-90C5-CE2C11D32B7D}"/>
                  </a:ext>
                </a:extLst>
              </p:cNvPr>
              <p:cNvSpPr/>
              <p:nvPr/>
            </p:nvSpPr>
            <p:spPr>
              <a:xfrm>
                <a:off x="7325595" y="4038119"/>
                <a:ext cx="182668" cy="20374"/>
              </a:xfrm>
              <a:custGeom>
                <a:avLst/>
                <a:gdLst/>
                <a:ahLst/>
                <a:cxnLst/>
                <a:rect l="l" t="t" r="r" b="b"/>
                <a:pathLst>
                  <a:path w="3398" h="379" extrusionOk="0">
                    <a:moveTo>
                      <a:pt x="2011" y="1"/>
                    </a:moveTo>
                    <a:cubicBezTo>
                      <a:pt x="1356" y="1"/>
                      <a:pt x="687" y="132"/>
                      <a:pt x="61" y="222"/>
                    </a:cubicBezTo>
                    <a:cubicBezTo>
                      <a:pt x="8" y="222"/>
                      <a:pt x="1" y="289"/>
                      <a:pt x="38" y="289"/>
                    </a:cubicBezTo>
                    <a:cubicBezTo>
                      <a:pt x="44" y="289"/>
                      <a:pt x="52" y="287"/>
                      <a:pt x="61" y="283"/>
                    </a:cubicBezTo>
                    <a:cubicBezTo>
                      <a:pt x="695" y="248"/>
                      <a:pt x="1291" y="166"/>
                      <a:pt x="1887" y="166"/>
                    </a:cubicBezTo>
                    <a:cubicBezTo>
                      <a:pt x="2346" y="166"/>
                      <a:pt x="2806" y="215"/>
                      <a:pt x="3282" y="374"/>
                    </a:cubicBezTo>
                    <a:cubicBezTo>
                      <a:pt x="3289" y="377"/>
                      <a:pt x="3296" y="379"/>
                      <a:pt x="3302" y="379"/>
                    </a:cubicBezTo>
                    <a:cubicBezTo>
                      <a:pt x="3355" y="379"/>
                      <a:pt x="3397" y="279"/>
                      <a:pt x="3343" y="252"/>
                    </a:cubicBezTo>
                    <a:cubicBezTo>
                      <a:pt x="2918" y="65"/>
                      <a:pt x="2468" y="1"/>
                      <a:pt x="2011" y="1"/>
                    </a:cubicBezTo>
                    <a:close/>
                  </a:path>
                </a:pathLst>
              </a:custGeom>
              <a:solidFill>
                <a:srgbClr val="635BA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89" name="Google Shape;1312;p55">
                <a:extLst>
                  <a:ext uri="{FF2B5EF4-FFF2-40B4-BE49-F238E27FC236}">
                    <a16:creationId xmlns:a16="http://schemas.microsoft.com/office/drawing/2014/main" id="{DA520870-C906-4902-8859-536B20CF6FF3}"/>
                  </a:ext>
                </a:extLst>
              </p:cNvPr>
              <p:cNvSpPr/>
              <p:nvPr/>
            </p:nvSpPr>
            <p:spPr>
              <a:xfrm>
                <a:off x="7903983" y="2597389"/>
                <a:ext cx="289269" cy="586656"/>
              </a:xfrm>
              <a:custGeom>
                <a:avLst/>
                <a:gdLst/>
                <a:ahLst/>
                <a:cxnLst/>
                <a:rect l="l" t="t" r="r" b="b"/>
                <a:pathLst>
                  <a:path w="5381" h="10913" extrusionOk="0">
                    <a:moveTo>
                      <a:pt x="5381" y="0"/>
                    </a:moveTo>
                    <a:lnTo>
                      <a:pt x="426" y="7721"/>
                    </a:lnTo>
                    <a:lnTo>
                      <a:pt x="1" y="10912"/>
                    </a:lnTo>
                    <a:lnTo>
                      <a:pt x="5381" y="2796"/>
                    </a:lnTo>
                    <a:lnTo>
                      <a:pt x="5381" y="0"/>
                    </a:lnTo>
                    <a:close/>
                  </a:path>
                </a:pathLst>
              </a:custGeom>
              <a:solidFill>
                <a:srgbClr val="FAB21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90" name="Google Shape;1313;p55">
                <a:extLst>
                  <a:ext uri="{FF2B5EF4-FFF2-40B4-BE49-F238E27FC236}">
                    <a16:creationId xmlns:a16="http://schemas.microsoft.com/office/drawing/2014/main" id="{3FE4FBE9-E98E-4B07-87CE-60EC46A11BF2}"/>
                  </a:ext>
                </a:extLst>
              </p:cNvPr>
              <p:cNvSpPr/>
              <p:nvPr/>
            </p:nvSpPr>
            <p:spPr>
              <a:xfrm>
                <a:off x="6712801" y="3099010"/>
                <a:ext cx="158531" cy="1062141"/>
              </a:xfrm>
              <a:custGeom>
                <a:avLst/>
                <a:gdLst/>
                <a:ahLst/>
                <a:cxnLst/>
                <a:rect l="l" t="t" r="r" b="b"/>
                <a:pathLst>
                  <a:path w="2949" h="19758" extrusionOk="0">
                    <a:moveTo>
                      <a:pt x="0" y="1"/>
                    </a:moveTo>
                    <a:lnTo>
                      <a:pt x="1064" y="19758"/>
                    </a:lnTo>
                    <a:lnTo>
                      <a:pt x="2949" y="19758"/>
                    </a:lnTo>
                    <a:lnTo>
                      <a:pt x="2371" y="1"/>
                    </a:lnTo>
                    <a:close/>
                  </a:path>
                </a:pathLst>
              </a:custGeom>
              <a:solidFill>
                <a:srgbClr val="FAB21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91" name="Google Shape;1314;p55">
                <a:extLst>
                  <a:ext uri="{FF2B5EF4-FFF2-40B4-BE49-F238E27FC236}">
                    <a16:creationId xmlns:a16="http://schemas.microsoft.com/office/drawing/2014/main" id="{4BFC9125-A939-49C8-9B0C-46BB13376E66}"/>
                  </a:ext>
                </a:extLst>
              </p:cNvPr>
              <p:cNvSpPr/>
              <p:nvPr/>
            </p:nvSpPr>
            <p:spPr>
              <a:xfrm>
                <a:off x="6840262" y="3099010"/>
                <a:ext cx="102999" cy="1062141"/>
              </a:xfrm>
              <a:custGeom>
                <a:avLst/>
                <a:gdLst/>
                <a:ahLst/>
                <a:cxnLst/>
                <a:rect l="l" t="t" r="r" b="b"/>
                <a:pathLst>
                  <a:path w="1916" h="19758" extrusionOk="0">
                    <a:moveTo>
                      <a:pt x="0" y="1"/>
                    </a:moveTo>
                    <a:lnTo>
                      <a:pt x="578" y="19758"/>
                    </a:lnTo>
                    <a:lnTo>
                      <a:pt x="1915" y="18694"/>
                    </a:lnTo>
                    <a:lnTo>
                      <a:pt x="1246" y="1"/>
                    </a:lnTo>
                    <a:close/>
                  </a:path>
                </a:pathLst>
              </a:custGeom>
              <a:solidFill>
                <a:srgbClr val="F7982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92" name="Google Shape;1315;p55">
                <a:extLst>
                  <a:ext uri="{FF2B5EF4-FFF2-40B4-BE49-F238E27FC236}">
                    <a16:creationId xmlns:a16="http://schemas.microsoft.com/office/drawing/2014/main" id="{F76B5D8B-19C0-4F1B-A3FF-A42524E282CA}"/>
                  </a:ext>
                </a:extLst>
              </p:cNvPr>
              <p:cNvSpPr/>
              <p:nvPr/>
            </p:nvSpPr>
            <p:spPr>
              <a:xfrm>
                <a:off x="7943227" y="3082668"/>
                <a:ext cx="130738" cy="1078483"/>
              </a:xfrm>
              <a:custGeom>
                <a:avLst/>
                <a:gdLst/>
                <a:ahLst/>
                <a:cxnLst/>
                <a:rect l="l" t="t" r="r" b="b"/>
                <a:pathLst>
                  <a:path w="2432" h="20062" extrusionOk="0">
                    <a:moveTo>
                      <a:pt x="0" y="1"/>
                    </a:moveTo>
                    <a:lnTo>
                      <a:pt x="547" y="20062"/>
                    </a:lnTo>
                    <a:lnTo>
                      <a:pt x="2432" y="20062"/>
                    </a:lnTo>
                    <a:lnTo>
                      <a:pt x="1885" y="30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AB21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93" name="Google Shape;1316;p55">
                <a:extLst>
                  <a:ext uri="{FF2B5EF4-FFF2-40B4-BE49-F238E27FC236}">
                    <a16:creationId xmlns:a16="http://schemas.microsoft.com/office/drawing/2014/main" id="{57090862-8B6E-4F9F-8475-840ECE420539}"/>
                  </a:ext>
                </a:extLst>
              </p:cNvPr>
              <p:cNvSpPr/>
              <p:nvPr/>
            </p:nvSpPr>
            <p:spPr>
              <a:xfrm>
                <a:off x="8044508" y="2991170"/>
                <a:ext cx="102999" cy="1169978"/>
              </a:xfrm>
              <a:custGeom>
                <a:avLst/>
                <a:gdLst/>
                <a:ahLst/>
                <a:cxnLst/>
                <a:rect l="l" t="t" r="r" b="b"/>
                <a:pathLst>
                  <a:path w="1916" h="21764" extrusionOk="0">
                    <a:moveTo>
                      <a:pt x="1338" y="0"/>
                    </a:moveTo>
                    <a:lnTo>
                      <a:pt x="1" y="2007"/>
                    </a:lnTo>
                    <a:lnTo>
                      <a:pt x="548" y="21764"/>
                    </a:lnTo>
                    <a:lnTo>
                      <a:pt x="1916" y="20700"/>
                    </a:lnTo>
                    <a:lnTo>
                      <a:pt x="1338" y="0"/>
                    </a:lnTo>
                    <a:close/>
                  </a:path>
                </a:pathLst>
              </a:custGeom>
              <a:solidFill>
                <a:srgbClr val="F7982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94" name="Google Shape;1317;p55">
                <a:extLst>
                  <a:ext uri="{FF2B5EF4-FFF2-40B4-BE49-F238E27FC236}">
                    <a16:creationId xmlns:a16="http://schemas.microsoft.com/office/drawing/2014/main" id="{500CF988-79E9-4E74-B49E-A98E25F4ADBD}"/>
                  </a:ext>
                </a:extLst>
              </p:cNvPr>
              <p:cNvSpPr/>
              <p:nvPr/>
            </p:nvSpPr>
            <p:spPr>
              <a:xfrm>
                <a:off x="6222576" y="3184002"/>
                <a:ext cx="1697769" cy="176486"/>
              </a:xfrm>
              <a:custGeom>
                <a:avLst/>
                <a:gdLst/>
                <a:ahLst/>
                <a:cxnLst/>
                <a:rect l="l" t="t" r="r" b="b"/>
                <a:pathLst>
                  <a:path w="31582" h="3283" extrusionOk="0">
                    <a:moveTo>
                      <a:pt x="1" y="0"/>
                    </a:moveTo>
                    <a:lnTo>
                      <a:pt x="1" y="3283"/>
                    </a:lnTo>
                    <a:lnTo>
                      <a:pt x="31582" y="3283"/>
                    </a:lnTo>
                    <a:lnTo>
                      <a:pt x="31278" y="0"/>
                    </a:lnTo>
                    <a:close/>
                  </a:path>
                </a:pathLst>
              </a:custGeom>
              <a:solidFill>
                <a:srgbClr val="F7982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95" name="Google Shape;1318;p55">
                <a:extLst>
                  <a:ext uri="{FF2B5EF4-FFF2-40B4-BE49-F238E27FC236}">
                    <a16:creationId xmlns:a16="http://schemas.microsoft.com/office/drawing/2014/main" id="{F028B000-EF8D-4782-9B50-2E649AD113F5}"/>
                  </a:ext>
                </a:extLst>
              </p:cNvPr>
              <p:cNvSpPr/>
              <p:nvPr/>
            </p:nvSpPr>
            <p:spPr>
              <a:xfrm>
                <a:off x="7903983" y="2798338"/>
                <a:ext cx="254972" cy="562142"/>
              </a:xfrm>
              <a:custGeom>
                <a:avLst/>
                <a:gdLst/>
                <a:ahLst/>
                <a:cxnLst/>
                <a:rect l="l" t="t" r="r" b="b"/>
                <a:pathLst>
                  <a:path w="4743" h="10457" extrusionOk="0">
                    <a:moveTo>
                      <a:pt x="4743" y="1"/>
                    </a:moveTo>
                    <a:lnTo>
                      <a:pt x="1" y="7174"/>
                    </a:lnTo>
                    <a:lnTo>
                      <a:pt x="305" y="10457"/>
                    </a:lnTo>
                    <a:lnTo>
                      <a:pt x="4743" y="2767"/>
                    </a:lnTo>
                    <a:lnTo>
                      <a:pt x="4743" y="1"/>
                    </a:lnTo>
                    <a:close/>
                  </a:path>
                </a:pathLst>
              </a:custGeom>
              <a:solidFill>
                <a:srgbClr val="F7982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96" name="Google Shape;1319;p55">
                <a:extLst>
                  <a:ext uri="{FF2B5EF4-FFF2-40B4-BE49-F238E27FC236}">
                    <a16:creationId xmlns:a16="http://schemas.microsoft.com/office/drawing/2014/main" id="{AEA3C752-679E-496D-8D94-768872C75F53}"/>
                  </a:ext>
                </a:extLst>
              </p:cNvPr>
              <p:cNvSpPr/>
              <p:nvPr/>
            </p:nvSpPr>
            <p:spPr>
              <a:xfrm>
                <a:off x="6289559" y="3360438"/>
                <a:ext cx="158585" cy="1062141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19758" extrusionOk="0">
                    <a:moveTo>
                      <a:pt x="1" y="1"/>
                    </a:moveTo>
                    <a:lnTo>
                      <a:pt x="1065" y="19758"/>
                    </a:lnTo>
                    <a:lnTo>
                      <a:pt x="2949" y="19758"/>
                    </a:lnTo>
                    <a:lnTo>
                      <a:pt x="2372" y="1"/>
                    </a:lnTo>
                    <a:close/>
                  </a:path>
                </a:pathLst>
              </a:custGeom>
              <a:solidFill>
                <a:srgbClr val="FAB21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97" name="Google Shape;1320;p55">
                <a:extLst>
                  <a:ext uri="{FF2B5EF4-FFF2-40B4-BE49-F238E27FC236}">
                    <a16:creationId xmlns:a16="http://schemas.microsoft.com/office/drawing/2014/main" id="{5CA16848-F5E7-4F7C-9E2A-D65760CD0934}"/>
                  </a:ext>
                </a:extLst>
              </p:cNvPr>
              <p:cNvSpPr/>
              <p:nvPr/>
            </p:nvSpPr>
            <p:spPr>
              <a:xfrm>
                <a:off x="6417021" y="3360438"/>
                <a:ext cx="102999" cy="1062141"/>
              </a:xfrm>
              <a:custGeom>
                <a:avLst/>
                <a:gdLst/>
                <a:ahLst/>
                <a:cxnLst/>
                <a:rect l="l" t="t" r="r" b="b"/>
                <a:pathLst>
                  <a:path w="1916" h="19758" extrusionOk="0">
                    <a:moveTo>
                      <a:pt x="1" y="1"/>
                    </a:moveTo>
                    <a:lnTo>
                      <a:pt x="578" y="19758"/>
                    </a:lnTo>
                    <a:lnTo>
                      <a:pt x="1916" y="18725"/>
                    </a:lnTo>
                    <a:lnTo>
                      <a:pt x="1247" y="1"/>
                    </a:lnTo>
                    <a:close/>
                  </a:path>
                </a:pathLst>
              </a:custGeom>
              <a:solidFill>
                <a:srgbClr val="F7982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98" name="Google Shape;1321;p55">
                <a:extLst>
                  <a:ext uri="{FF2B5EF4-FFF2-40B4-BE49-F238E27FC236}">
                    <a16:creationId xmlns:a16="http://schemas.microsoft.com/office/drawing/2014/main" id="{905CCDCE-C71B-4A76-9544-DEECE0A7F759}"/>
                  </a:ext>
                </a:extLst>
              </p:cNvPr>
              <p:cNvSpPr/>
              <p:nvPr/>
            </p:nvSpPr>
            <p:spPr>
              <a:xfrm>
                <a:off x="7673574" y="3360438"/>
                <a:ext cx="158585" cy="1062141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19758" extrusionOk="0">
                    <a:moveTo>
                      <a:pt x="1" y="1"/>
                    </a:moveTo>
                    <a:lnTo>
                      <a:pt x="1065" y="19758"/>
                    </a:lnTo>
                    <a:lnTo>
                      <a:pt x="2949" y="19758"/>
                    </a:lnTo>
                    <a:lnTo>
                      <a:pt x="2372" y="1"/>
                    </a:lnTo>
                    <a:close/>
                  </a:path>
                </a:pathLst>
              </a:custGeom>
              <a:solidFill>
                <a:srgbClr val="FAB21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99" name="Google Shape;1322;p55">
                <a:extLst>
                  <a:ext uri="{FF2B5EF4-FFF2-40B4-BE49-F238E27FC236}">
                    <a16:creationId xmlns:a16="http://schemas.microsoft.com/office/drawing/2014/main" id="{3771B4F8-F610-4E19-BFB3-91468C946221}"/>
                  </a:ext>
                </a:extLst>
              </p:cNvPr>
              <p:cNvSpPr/>
              <p:nvPr/>
            </p:nvSpPr>
            <p:spPr>
              <a:xfrm>
                <a:off x="7801035" y="3360438"/>
                <a:ext cx="102999" cy="1062141"/>
              </a:xfrm>
              <a:custGeom>
                <a:avLst/>
                <a:gdLst/>
                <a:ahLst/>
                <a:cxnLst/>
                <a:rect l="l" t="t" r="r" b="b"/>
                <a:pathLst>
                  <a:path w="1916" h="19758" extrusionOk="0">
                    <a:moveTo>
                      <a:pt x="1" y="1"/>
                    </a:moveTo>
                    <a:lnTo>
                      <a:pt x="578" y="19758"/>
                    </a:lnTo>
                    <a:lnTo>
                      <a:pt x="1916" y="18725"/>
                    </a:lnTo>
                    <a:lnTo>
                      <a:pt x="1247" y="1"/>
                    </a:lnTo>
                    <a:close/>
                  </a:path>
                </a:pathLst>
              </a:custGeom>
              <a:solidFill>
                <a:srgbClr val="F7982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00" name="Google Shape;1323;p55">
                <a:extLst>
                  <a:ext uri="{FF2B5EF4-FFF2-40B4-BE49-F238E27FC236}">
                    <a16:creationId xmlns:a16="http://schemas.microsoft.com/office/drawing/2014/main" id="{53E0C9FD-DC45-4CC9-811D-92E3E16F4E02}"/>
                  </a:ext>
                </a:extLst>
              </p:cNvPr>
              <p:cNvSpPr/>
              <p:nvPr/>
            </p:nvSpPr>
            <p:spPr>
              <a:xfrm>
                <a:off x="6093502" y="3012405"/>
                <a:ext cx="472260" cy="171648"/>
              </a:xfrm>
              <a:custGeom>
                <a:avLst/>
                <a:gdLst/>
                <a:ahLst/>
                <a:cxnLst/>
                <a:rect l="l" t="t" r="r" b="b"/>
                <a:pathLst>
                  <a:path w="8785" h="3193" extrusionOk="0">
                    <a:moveTo>
                      <a:pt x="0" y="1"/>
                    </a:moveTo>
                    <a:lnTo>
                      <a:pt x="578" y="3192"/>
                    </a:lnTo>
                    <a:lnTo>
                      <a:pt x="8785" y="3192"/>
                    </a:lnTo>
                    <a:cubicBezTo>
                      <a:pt x="8055" y="2341"/>
                      <a:pt x="7295" y="943"/>
                      <a:pt x="6596" y="1"/>
                    </a:cubicBezTo>
                    <a:close/>
                  </a:path>
                </a:pathLst>
              </a:custGeom>
              <a:solidFill>
                <a:srgbClr val="FAB21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01" name="Google Shape;1324;p55">
                <a:extLst>
                  <a:ext uri="{FF2B5EF4-FFF2-40B4-BE49-F238E27FC236}">
                    <a16:creationId xmlns:a16="http://schemas.microsoft.com/office/drawing/2014/main" id="{21985A99-AA37-4185-A066-735CA496FDE1}"/>
                  </a:ext>
                </a:extLst>
              </p:cNvPr>
              <p:cNvSpPr/>
              <p:nvPr/>
            </p:nvSpPr>
            <p:spPr>
              <a:xfrm>
                <a:off x="6448093" y="3012405"/>
                <a:ext cx="251693" cy="171648"/>
              </a:xfrm>
              <a:custGeom>
                <a:avLst/>
                <a:gdLst/>
                <a:ahLst/>
                <a:cxnLst/>
                <a:rect l="l" t="t" r="r" b="b"/>
                <a:pathLst>
                  <a:path w="4682" h="3193" extrusionOk="0">
                    <a:moveTo>
                      <a:pt x="0" y="1"/>
                    </a:moveTo>
                    <a:cubicBezTo>
                      <a:pt x="699" y="943"/>
                      <a:pt x="1459" y="2341"/>
                      <a:pt x="2189" y="3192"/>
                    </a:cubicBezTo>
                    <a:lnTo>
                      <a:pt x="4681" y="3192"/>
                    </a:lnTo>
                    <a:cubicBezTo>
                      <a:pt x="3982" y="2280"/>
                      <a:pt x="3070" y="912"/>
                      <a:pt x="2341" y="1"/>
                    </a:cubicBezTo>
                    <a:close/>
                  </a:path>
                </a:pathLst>
              </a:custGeom>
              <a:solidFill>
                <a:srgbClr val="FFBB4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02" name="Google Shape;1325;p55">
                <a:extLst>
                  <a:ext uri="{FF2B5EF4-FFF2-40B4-BE49-F238E27FC236}">
                    <a16:creationId xmlns:a16="http://schemas.microsoft.com/office/drawing/2014/main" id="{F924C848-91A0-46E9-860C-6FE3CA8ABFD2}"/>
                  </a:ext>
                </a:extLst>
              </p:cNvPr>
              <p:cNvSpPr/>
              <p:nvPr/>
            </p:nvSpPr>
            <p:spPr>
              <a:xfrm>
                <a:off x="6573888" y="3012405"/>
                <a:ext cx="277819" cy="171648"/>
              </a:xfrm>
              <a:custGeom>
                <a:avLst/>
                <a:gdLst/>
                <a:ahLst/>
                <a:cxnLst/>
                <a:rect l="l" t="t" r="r" b="b"/>
                <a:pathLst>
                  <a:path w="5168" h="3193" extrusionOk="0">
                    <a:moveTo>
                      <a:pt x="1" y="1"/>
                    </a:moveTo>
                    <a:cubicBezTo>
                      <a:pt x="730" y="912"/>
                      <a:pt x="1672" y="2280"/>
                      <a:pt x="2341" y="3192"/>
                    </a:cubicBezTo>
                    <a:lnTo>
                      <a:pt x="5168" y="3192"/>
                    </a:lnTo>
                    <a:cubicBezTo>
                      <a:pt x="4682" y="2250"/>
                      <a:pt x="3861" y="912"/>
                      <a:pt x="3375" y="1"/>
                    </a:cubicBezTo>
                    <a:close/>
                  </a:path>
                </a:pathLst>
              </a:custGeom>
              <a:solidFill>
                <a:srgbClr val="FAB21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03" name="Google Shape;1326;p55">
                <a:extLst>
                  <a:ext uri="{FF2B5EF4-FFF2-40B4-BE49-F238E27FC236}">
                    <a16:creationId xmlns:a16="http://schemas.microsoft.com/office/drawing/2014/main" id="{00BB2F5C-1298-475D-8EEE-69AD0A42FB5B}"/>
                  </a:ext>
                </a:extLst>
              </p:cNvPr>
              <p:cNvSpPr/>
              <p:nvPr/>
            </p:nvSpPr>
            <p:spPr>
              <a:xfrm>
                <a:off x="6990571" y="3012405"/>
                <a:ext cx="936348" cy="171648"/>
              </a:xfrm>
              <a:custGeom>
                <a:avLst/>
                <a:gdLst/>
                <a:ahLst/>
                <a:cxnLst/>
                <a:rect l="l" t="t" r="r" b="b"/>
                <a:pathLst>
                  <a:path w="17418" h="3193" extrusionOk="0">
                    <a:moveTo>
                      <a:pt x="1" y="1"/>
                    </a:moveTo>
                    <a:cubicBezTo>
                      <a:pt x="487" y="973"/>
                      <a:pt x="1308" y="2250"/>
                      <a:pt x="1885" y="3192"/>
                    </a:cubicBezTo>
                    <a:lnTo>
                      <a:pt x="16992" y="3192"/>
                    </a:lnTo>
                    <a:lnTo>
                      <a:pt x="17417" y="1"/>
                    </a:lnTo>
                    <a:close/>
                  </a:path>
                </a:pathLst>
              </a:custGeom>
              <a:solidFill>
                <a:srgbClr val="FAB21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04" name="Google Shape;1327;p55">
                <a:extLst>
                  <a:ext uri="{FF2B5EF4-FFF2-40B4-BE49-F238E27FC236}">
                    <a16:creationId xmlns:a16="http://schemas.microsoft.com/office/drawing/2014/main" id="{B2D131C0-FF72-4E85-93F0-5369608DEF10}"/>
                  </a:ext>
                </a:extLst>
              </p:cNvPr>
              <p:cNvSpPr/>
              <p:nvPr/>
            </p:nvSpPr>
            <p:spPr>
              <a:xfrm>
                <a:off x="6755270" y="3012405"/>
                <a:ext cx="336683" cy="171648"/>
              </a:xfrm>
              <a:custGeom>
                <a:avLst/>
                <a:gdLst/>
                <a:ahLst/>
                <a:cxnLst/>
                <a:rect l="l" t="t" r="r" b="b"/>
                <a:pathLst>
                  <a:path w="6263" h="3193" extrusionOk="0">
                    <a:moveTo>
                      <a:pt x="1" y="1"/>
                    </a:moveTo>
                    <a:cubicBezTo>
                      <a:pt x="487" y="912"/>
                      <a:pt x="1308" y="2250"/>
                      <a:pt x="1794" y="3192"/>
                    </a:cubicBezTo>
                    <a:lnTo>
                      <a:pt x="6262" y="3192"/>
                    </a:lnTo>
                    <a:cubicBezTo>
                      <a:pt x="5685" y="2250"/>
                      <a:pt x="4864" y="973"/>
                      <a:pt x="4378" y="1"/>
                    </a:cubicBezTo>
                    <a:close/>
                  </a:path>
                </a:pathLst>
              </a:custGeom>
              <a:solidFill>
                <a:srgbClr val="FFBB4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05" name="Google Shape;1328;p55">
                <a:extLst>
                  <a:ext uri="{FF2B5EF4-FFF2-40B4-BE49-F238E27FC236}">
                    <a16:creationId xmlns:a16="http://schemas.microsoft.com/office/drawing/2014/main" id="{EBC18422-6ED8-4094-AD76-97983A44E465}"/>
                  </a:ext>
                </a:extLst>
              </p:cNvPr>
              <p:cNvSpPr/>
              <p:nvPr/>
            </p:nvSpPr>
            <p:spPr>
              <a:xfrm>
                <a:off x="6098394" y="2563037"/>
                <a:ext cx="2099714" cy="449413"/>
              </a:xfrm>
              <a:custGeom>
                <a:avLst/>
                <a:gdLst/>
                <a:ahLst/>
                <a:cxnLst/>
                <a:rect l="l" t="t" r="r" b="b"/>
                <a:pathLst>
                  <a:path w="39059" h="8360" extrusionOk="0">
                    <a:moveTo>
                      <a:pt x="8511" y="1"/>
                    </a:moveTo>
                    <a:lnTo>
                      <a:pt x="1" y="8360"/>
                    </a:lnTo>
                    <a:lnTo>
                      <a:pt x="34105" y="8360"/>
                    </a:lnTo>
                    <a:lnTo>
                      <a:pt x="39059" y="639"/>
                    </a:lnTo>
                    <a:lnTo>
                      <a:pt x="8511" y="1"/>
                    </a:lnTo>
                    <a:close/>
                  </a:path>
                </a:pathLst>
              </a:custGeom>
              <a:solidFill>
                <a:srgbClr val="FFCB7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06" name="Google Shape;1329;p55">
                <a:extLst>
                  <a:ext uri="{FF2B5EF4-FFF2-40B4-BE49-F238E27FC236}">
                    <a16:creationId xmlns:a16="http://schemas.microsoft.com/office/drawing/2014/main" id="{E1DB016E-7A9C-4649-B68D-751D2DC5BE5E}"/>
                  </a:ext>
                </a:extLst>
              </p:cNvPr>
              <p:cNvSpPr/>
              <p:nvPr/>
            </p:nvSpPr>
            <p:spPr>
              <a:xfrm>
                <a:off x="6967724" y="2590830"/>
                <a:ext cx="643800" cy="364422"/>
              </a:xfrm>
              <a:custGeom>
                <a:avLst/>
                <a:gdLst/>
                <a:ahLst/>
                <a:cxnLst/>
                <a:rect l="l" t="t" r="r" b="b"/>
                <a:pathLst>
                  <a:path w="11976" h="6779" extrusionOk="0">
                    <a:moveTo>
                      <a:pt x="10851" y="578"/>
                    </a:moveTo>
                    <a:cubicBezTo>
                      <a:pt x="11034" y="578"/>
                      <a:pt x="11186" y="700"/>
                      <a:pt x="11186" y="852"/>
                    </a:cubicBezTo>
                    <a:cubicBezTo>
                      <a:pt x="11186" y="1004"/>
                      <a:pt x="11034" y="1125"/>
                      <a:pt x="10851" y="1125"/>
                    </a:cubicBezTo>
                    <a:cubicBezTo>
                      <a:pt x="10669" y="1125"/>
                      <a:pt x="10517" y="1004"/>
                      <a:pt x="10517" y="852"/>
                    </a:cubicBezTo>
                    <a:cubicBezTo>
                      <a:pt x="10517" y="700"/>
                      <a:pt x="10639" y="578"/>
                      <a:pt x="10851" y="578"/>
                    </a:cubicBezTo>
                    <a:close/>
                    <a:moveTo>
                      <a:pt x="10183" y="2827"/>
                    </a:moveTo>
                    <a:cubicBezTo>
                      <a:pt x="10365" y="2827"/>
                      <a:pt x="10517" y="2949"/>
                      <a:pt x="10517" y="3101"/>
                    </a:cubicBezTo>
                    <a:cubicBezTo>
                      <a:pt x="10517" y="3253"/>
                      <a:pt x="10365" y="3374"/>
                      <a:pt x="10183" y="3374"/>
                    </a:cubicBezTo>
                    <a:cubicBezTo>
                      <a:pt x="10000" y="3374"/>
                      <a:pt x="9848" y="3253"/>
                      <a:pt x="9848" y="3101"/>
                    </a:cubicBezTo>
                    <a:cubicBezTo>
                      <a:pt x="9848" y="2949"/>
                      <a:pt x="10000" y="2827"/>
                      <a:pt x="10183" y="2827"/>
                    </a:cubicBezTo>
                    <a:close/>
                    <a:moveTo>
                      <a:pt x="9180" y="5563"/>
                    </a:moveTo>
                    <a:cubicBezTo>
                      <a:pt x="9392" y="5563"/>
                      <a:pt x="9514" y="5684"/>
                      <a:pt x="9514" y="5836"/>
                    </a:cubicBezTo>
                    <a:cubicBezTo>
                      <a:pt x="9514" y="5988"/>
                      <a:pt x="9362" y="6110"/>
                      <a:pt x="9180" y="6110"/>
                    </a:cubicBezTo>
                    <a:cubicBezTo>
                      <a:pt x="8997" y="6110"/>
                      <a:pt x="8845" y="5988"/>
                      <a:pt x="8845" y="5836"/>
                    </a:cubicBezTo>
                    <a:cubicBezTo>
                      <a:pt x="8845" y="5684"/>
                      <a:pt x="8997" y="5563"/>
                      <a:pt x="9180" y="5563"/>
                    </a:cubicBezTo>
                    <a:close/>
                    <a:moveTo>
                      <a:pt x="3131" y="1"/>
                    </a:moveTo>
                    <a:lnTo>
                      <a:pt x="0" y="6779"/>
                    </a:lnTo>
                    <a:lnTo>
                      <a:pt x="9848" y="6779"/>
                    </a:lnTo>
                    <a:lnTo>
                      <a:pt x="11976" y="1"/>
                    </a:ln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07" name="Google Shape;1330;p55">
                <a:extLst>
                  <a:ext uri="{FF2B5EF4-FFF2-40B4-BE49-F238E27FC236}">
                    <a16:creationId xmlns:a16="http://schemas.microsoft.com/office/drawing/2014/main" id="{390835EA-6073-4747-A699-ABC51A16C080}"/>
                  </a:ext>
                </a:extLst>
              </p:cNvPr>
              <p:cNvSpPr/>
              <p:nvPr/>
            </p:nvSpPr>
            <p:spPr>
              <a:xfrm>
                <a:off x="7401394" y="2602603"/>
                <a:ext cx="111439" cy="332759"/>
              </a:xfrm>
              <a:custGeom>
                <a:avLst/>
                <a:gdLst/>
                <a:ahLst/>
                <a:cxnLst/>
                <a:rect l="l" t="t" r="r" b="b"/>
                <a:pathLst>
                  <a:path w="2073" h="6190" extrusionOk="0">
                    <a:moveTo>
                      <a:pt x="1983" y="0"/>
                    </a:moveTo>
                    <a:cubicBezTo>
                      <a:pt x="1950" y="0"/>
                      <a:pt x="1916" y="17"/>
                      <a:pt x="1903" y="55"/>
                    </a:cubicBezTo>
                    <a:cubicBezTo>
                      <a:pt x="1143" y="2000"/>
                      <a:pt x="535" y="4098"/>
                      <a:pt x="18" y="6104"/>
                    </a:cubicBezTo>
                    <a:cubicBezTo>
                      <a:pt x="1" y="6157"/>
                      <a:pt x="34" y="6189"/>
                      <a:pt x="72" y="6189"/>
                    </a:cubicBezTo>
                    <a:cubicBezTo>
                      <a:pt x="98" y="6189"/>
                      <a:pt x="127" y="6172"/>
                      <a:pt x="140" y="6134"/>
                    </a:cubicBezTo>
                    <a:cubicBezTo>
                      <a:pt x="900" y="4219"/>
                      <a:pt x="1568" y="2122"/>
                      <a:pt x="2055" y="85"/>
                    </a:cubicBezTo>
                    <a:cubicBezTo>
                      <a:pt x="2072" y="32"/>
                      <a:pt x="2029" y="0"/>
                      <a:pt x="1983" y="0"/>
                    </a:cubicBez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08" name="Google Shape;1331;p55">
                <a:extLst>
                  <a:ext uri="{FF2B5EF4-FFF2-40B4-BE49-F238E27FC236}">
                    <a16:creationId xmlns:a16="http://schemas.microsoft.com/office/drawing/2014/main" id="{D69265D3-0F64-4DA5-8558-B0B847B0CA77}"/>
                  </a:ext>
                </a:extLst>
              </p:cNvPr>
              <p:cNvSpPr/>
              <p:nvPr/>
            </p:nvSpPr>
            <p:spPr>
              <a:xfrm>
                <a:off x="7033040" y="2843818"/>
                <a:ext cx="444521" cy="19514"/>
              </a:xfrm>
              <a:custGeom>
                <a:avLst/>
                <a:gdLst/>
                <a:ahLst/>
                <a:cxnLst/>
                <a:rect l="l" t="t" r="r" b="b"/>
                <a:pathLst>
                  <a:path w="8269" h="363" extrusionOk="0">
                    <a:moveTo>
                      <a:pt x="5181" y="0"/>
                    </a:moveTo>
                    <a:cubicBezTo>
                      <a:pt x="3355" y="0"/>
                      <a:pt x="1369" y="52"/>
                      <a:pt x="92" y="127"/>
                    </a:cubicBezTo>
                    <a:cubicBezTo>
                      <a:pt x="1" y="127"/>
                      <a:pt x="1" y="249"/>
                      <a:pt x="92" y="249"/>
                    </a:cubicBezTo>
                    <a:cubicBezTo>
                      <a:pt x="1126" y="325"/>
                      <a:pt x="2630" y="363"/>
                      <a:pt x="4135" y="363"/>
                    </a:cubicBezTo>
                    <a:cubicBezTo>
                      <a:pt x="5639" y="363"/>
                      <a:pt x="7144" y="325"/>
                      <a:pt x="8177" y="249"/>
                    </a:cubicBezTo>
                    <a:cubicBezTo>
                      <a:pt x="8269" y="219"/>
                      <a:pt x="8269" y="97"/>
                      <a:pt x="8177" y="67"/>
                    </a:cubicBezTo>
                    <a:cubicBezTo>
                      <a:pt x="7376" y="20"/>
                      <a:pt x="6309" y="0"/>
                      <a:pt x="5181" y="0"/>
                    </a:cubicBezTo>
                    <a:close/>
                  </a:path>
                </a:pathLst>
              </a:custGeom>
              <a:solidFill>
                <a:srgbClr val="7ACFE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09" name="Google Shape;1332;p55">
                <a:extLst>
                  <a:ext uri="{FF2B5EF4-FFF2-40B4-BE49-F238E27FC236}">
                    <a16:creationId xmlns:a16="http://schemas.microsoft.com/office/drawing/2014/main" id="{5DB521BA-28E4-41CB-9DDD-DFCE7D1EAAE4}"/>
                  </a:ext>
                </a:extLst>
              </p:cNvPr>
              <p:cNvSpPr/>
              <p:nvPr/>
            </p:nvSpPr>
            <p:spPr>
              <a:xfrm>
                <a:off x="7047770" y="2781620"/>
                <a:ext cx="446133" cy="18224"/>
              </a:xfrm>
              <a:custGeom>
                <a:avLst/>
                <a:gdLst/>
                <a:ahLst/>
                <a:cxnLst/>
                <a:rect l="l" t="t" r="r" b="b"/>
                <a:pathLst>
                  <a:path w="8299" h="339" extrusionOk="0">
                    <a:moveTo>
                      <a:pt x="5020" y="1"/>
                    </a:moveTo>
                    <a:cubicBezTo>
                      <a:pt x="3239" y="1"/>
                      <a:pt x="1332" y="44"/>
                      <a:pt x="92" y="99"/>
                    </a:cubicBezTo>
                    <a:cubicBezTo>
                      <a:pt x="0" y="99"/>
                      <a:pt x="0" y="251"/>
                      <a:pt x="92" y="251"/>
                    </a:cubicBezTo>
                    <a:cubicBezTo>
                      <a:pt x="1067" y="308"/>
                      <a:pt x="2463" y="339"/>
                      <a:pt x="3883" y="339"/>
                    </a:cubicBezTo>
                    <a:cubicBezTo>
                      <a:pt x="5470" y="339"/>
                      <a:pt x="7086" y="301"/>
                      <a:pt x="8177" y="221"/>
                    </a:cubicBezTo>
                    <a:cubicBezTo>
                      <a:pt x="8298" y="221"/>
                      <a:pt x="8268" y="69"/>
                      <a:pt x="8177" y="69"/>
                    </a:cubicBezTo>
                    <a:cubicBezTo>
                      <a:pt x="7338" y="20"/>
                      <a:pt x="6207" y="1"/>
                      <a:pt x="5020" y="1"/>
                    </a:cubicBezTo>
                    <a:close/>
                  </a:path>
                </a:pathLst>
              </a:custGeom>
              <a:solidFill>
                <a:srgbClr val="7ACFE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10" name="Google Shape;1333;p55">
                <a:extLst>
                  <a:ext uri="{FF2B5EF4-FFF2-40B4-BE49-F238E27FC236}">
                    <a16:creationId xmlns:a16="http://schemas.microsoft.com/office/drawing/2014/main" id="{A620E16C-D2C5-47CD-964A-FBC35FC2F9E2}"/>
                  </a:ext>
                </a:extLst>
              </p:cNvPr>
              <p:cNvSpPr/>
              <p:nvPr/>
            </p:nvSpPr>
            <p:spPr>
              <a:xfrm>
                <a:off x="7090240" y="2729420"/>
                <a:ext cx="415115" cy="17579"/>
              </a:xfrm>
              <a:custGeom>
                <a:avLst/>
                <a:gdLst/>
                <a:ahLst/>
                <a:cxnLst/>
                <a:rect l="l" t="t" r="r" b="b"/>
                <a:pathLst>
                  <a:path w="7722" h="327" extrusionOk="0">
                    <a:moveTo>
                      <a:pt x="4830" y="1"/>
                    </a:moveTo>
                    <a:cubicBezTo>
                      <a:pt x="3132" y="1"/>
                      <a:pt x="1275" y="53"/>
                      <a:pt x="92" y="128"/>
                    </a:cubicBezTo>
                    <a:cubicBezTo>
                      <a:pt x="1" y="128"/>
                      <a:pt x="1" y="249"/>
                      <a:pt x="92" y="249"/>
                    </a:cubicBezTo>
                    <a:cubicBezTo>
                      <a:pt x="932" y="303"/>
                      <a:pt x="2110" y="327"/>
                      <a:pt x="3330" y="327"/>
                    </a:cubicBezTo>
                    <a:cubicBezTo>
                      <a:pt x="4893" y="327"/>
                      <a:pt x="6524" y="287"/>
                      <a:pt x="7600" y="219"/>
                    </a:cubicBezTo>
                    <a:cubicBezTo>
                      <a:pt x="7721" y="189"/>
                      <a:pt x="7691" y="67"/>
                      <a:pt x="7600" y="67"/>
                    </a:cubicBezTo>
                    <a:cubicBezTo>
                      <a:pt x="6868" y="20"/>
                      <a:pt x="5880" y="1"/>
                      <a:pt x="4830" y="1"/>
                    </a:cubicBezTo>
                    <a:close/>
                  </a:path>
                </a:pathLst>
              </a:custGeom>
              <a:solidFill>
                <a:srgbClr val="7ACFE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11" name="Google Shape;1334;p55">
                <a:extLst>
                  <a:ext uri="{FF2B5EF4-FFF2-40B4-BE49-F238E27FC236}">
                    <a16:creationId xmlns:a16="http://schemas.microsoft.com/office/drawing/2014/main" id="{D3767E9E-7988-4CD9-8D06-C1E8249ECE49}"/>
                  </a:ext>
                </a:extLst>
              </p:cNvPr>
              <p:cNvSpPr/>
              <p:nvPr/>
            </p:nvSpPr>
            <p:spPr>
              <a:xfrm>
                <a:off x="7098411" y="2679209"/>
                <a:ext cx="415115" cy="17686"/>
              </a:xfrm>
              <a:custGeom>
                <a:avLst/>
                <a:gdLst/>
                <a:ahLst/>
                <a:cxnLst/>
                <a:rect l="l" t="t" r="r" b="b"/>
                <a:pathLst>
                  <a:path w="7722" h="329" extrusionOk="0">
                    <a:moveTo>
                      <a:pt x="5146" y="0"/>
                    </a:moveTo>
                    <a:cubicBezTo>
                      <a:pt x="3368" y="0"/>
                      <a:pt x="1365" y="60"/>
                      <a:pt x="92" y="119"/>
                    </a:cubicBezTo>
                    <a:cubicBezTo>
                      <a:pt x="1" y="119"/>
                      <a:pt x="1" y="241"/>
                      <a:pt x="92" y="241"/>
                    </a:cubicBezTo>
                    <a:cubicBezTo>
                      <a:pt x="1010" y="298"/>
                      <a:pt x="2308" y="329"/>
                      <a:pt x="3627" y="329"/>
                    </a:cubicBezTo>
                    <a:cubicBezTo>
                      <a:pt x="5102" y="329"/>
                      <a:pt x="6603" y="291"/>
                      <a:pt x="7630" y="211"/>
                    </a:cubicBezTo>
                    <a:cubicBezTo>
                      <a:pt x="7721" y="211"/>
                      <a:pt x="7721" y="59"/>
                      <a:pt x="7630" y="59"/>
                    </a:cubicBezTo>
                    <a:cubicBezTo>
                      <a:pt x="6958" y="17"/>
                      <a:pt x="6083" y="0"/>
                      <a:pt x="5146" y="0"/>
                    </a:cubicBezTo>
                    <a:close/>
                  </a:path>
                </a:pathLst>
              </a:custGeom>
              <a:solidFill>
                <a:srgbClr val="7ACFE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12" name="Google Shape;1335;p55">
                <a:extLst>
                  <a:ext uri="{FF2B5EF4-FFF2-40B4-BE49-F238E27FC236}">
                    <a16:creationId xmlns:a16="http://schemas.microsoft.com/office/drawing/2014/main" id="{EA0103FC-63E4-43FB-A250-10596B4657EA}"/>
                  </a:ext>
                </a:extLst>
              </p:cNvPr>
              <p:cNvSpPr/>
              <p:nvPr/>
            </p:nvSpPr>
            <p:spPr>
              <a:xfrm>
                <a:off x="7114753" y="2628139"/>
                <a:ext cx="415115" cy="17579"/>
              </a:xfrm>
              <a:custGeom>
                <a:avLst/>
                <a:gdLst/>
                <a:ahLst/>
                <a:cxnLst/>
                <a:rect l="l" t="t" r="r" b="b"/>
                <a:pathLst>
                  <a:path w="7722" h="327" extrusionOk="0">
                    <a:moveTo>
                      <a:pt x="4830" y="0"/>
                    </a:moveTo>
                    <a:cubicBezTo>
                      <a:pt x="3132" y="0"/>
                      <a:pt x="1275" y="52"/>
                      <a:pt x="92" y="127"/>
                    </a:cubicBezTo>
                    <a:cubicBezTo>
                      <a:pt x="1" y="127"/>
                      <a:pt x="1" y="249"/>
                      <a:pt x="92" y="249"/>
                    </a:cubicBezTo>
                    <a:cubicBezTo>
                      <a:pt x="931" y="302"/>
                      <a:pt x="2110" y="326"/>
                      <a:pt x="3330" y="326"/>
                    </a:cubicBezTo>
                    <a:cubicBezTo>
                      <a:pt x="4893" y="326"/>
                      <a:pt x="6524" y="287"/>
                      <a:pt x="7600" y="218"/>
                    </a:cubicBezTo>
                    <a:cubicBezTo>
                      <a:pt x="7721" y="188"/>
                      <a:pt x="7691" y="66"/>
                      <a:pt x="7600" y="66"/>
                    </a:cubicBezTo>
                    <a:cubicBezTo>
                      <a:pt x="6868" y="20"/>
                      <a:pt x="5880" y="0"/>
                      <a:pt x="4830" y="0"/>
                    </a:cubicBezTo>
                    <a:close/>
                  </a:path>
                </a:pathLst>
              </a:custGeom>
              <a:solidFill>
                <a:srgbClr val="7ACFE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13" name="Google Shape;1336;p55">
                <a:extLst>
                  <a:ext uri="{FF2B5EF4-FFF2-40B4-BE49-F238E27FC236}">
                    <a16:creationId xmlns:a16="http://schemas.microsoft.com/office/drawing/2014/main" id="{D67B2983-5FBF-49AE-985A-9A55F2AD4A4F}"/>
                  </a:ext>
                </a:extLst>
              </p:cNvPr>
              <p:cNvSpPr/>
              <p:nvPr/>
            </p:nvSpPr>
            <p:spPr>
              <a:xfrm>
                <a:off x="6162098" y="2700337"/>
                <a:ext cx="822974" cy="310503"/>
              </a:xfrm>
              <a:custGeom>
                <a:avLst/>
                <a:gdLst/>
                <a:ahLst/>
                <a:cxnLst/>
                <a:rect l="l" t="t" r="r" b="b"/>
                <a:pathLst>
                  <a:path w="15309" h="5776" extrusionOk="0">
                    <a:moveTo>
                      <a:pt x="4864" y="0"/>
                    </a:moveTo>
                    <a:cubicBezTo>
                      <a:pt x="4104" y="1672"/>
                      <a:pt x="1" y="4377"/>
                      <a:pt x="1" y="4377"/>
                    </a:cubicBezTo>
                    <a:lnTo>
                      <a:pt x="9576" y="5775"/>
                    </a:lnTo>
                    <a:cubicBezTo>
                      <a:pt x="10062" y="5410"/>
                      <a:pt x="14257" y="3647"/>
                      <a:pt x="14895" y="2219"/>
                    </a:cubicBezTo>
                    <a:cubicBezTo>
                      <a:pt x="15309" y="1273"/>
                      <a:pt x="14265" y="1106"/>
                      <a:pt x="13480" y="1106"/>
                    </a:cubicBezTo>
                    <a:cubicBezTo>
                      <a:pt x="13055" y="1106"/>
                      <a:pt x="12706" y="1155"/>
                      <a:pt x="12706" y="1155"/>
                    </a:cubicBezTo>
                    <a:lnTo>
                      <a:pt x="4864" y="0"/>
                    </a:lnTo>
                    <a:close/>
                  </a:path>
                </a:pathLst>
              </a:custGeom>
              <a:solidFill>
                <a:srgbClr val="3B328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14" name="Google Shape;1337;p55">
                <a:extLst>
                  <a:ext uri="{FF2B5EF4-FFF2-40B4-BE49-F238E27FC236}">
                    <a16:creationId xmlns:a16="http://schemas.microsoft.com/office/drawing/2014/main" id="{CD256343-B312-48C1-BD4C-0B5DFE67FCF3}"/>
                  </a:ext>
                </a:extLst>
              </p:cNvPr>
              <p:cNvSpPr/>
              <p:nvPr/>
            </p:nvSpPr>
            <p:spPr>
              <a:xfrm>
                <a:off x="6209513" y="2698670"/>
                <a:ext cx="743520" cy="272927"/>
              </a:xfrm>
              <a:custGeom>
                <a:avLst/>
                <a:gdLst/>
                <a:ahLst/>
                <a:cxnLst/>
                <a:rect l="l" t="t" r="r" b="b"/>
                <a:pathLst>
                  <a:path w="13831" h="5077" extrusionOk="0">
                    <a:moveTo>
                      <a:pt x="3982" y="1"/>
                    </a:moveTo>
                    <a:lnTo>
                      <a:pt x="0" y="3709"/>
                    </a:lnTo>
                    <a:lnTo>
                      <a:pt x="9271" y="5077"/>
                    </a:lnTo>
                    <a:cubicBezTo>
                      <a:pt x="11490" y="4560"/>
                      <a:pt x="13830" y="2189"/>
                      <a:pt x="13830" y="2189"/>
                    </a:cubicBezTo>
                    <a:lnTo>
                      <a:pt x="11824" y="1642"/>
                    </a:lnTo>
                    <a:lnTo>
                      <a:pt x="3982" y="1"/>
                    </a:ln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15" name="Google Shape;1338;p55">
                <a:extLst>
                  <a:ext uri="{FF2B5EF4-FFF2-40B4-BE49-F238E27FC236}">
                    <a16:creationId xmlns:a16="http://schemas.microsoft.com/office/drawing/2014/main" id="{E72EF42A-6520-441B-9124-0A09A0F2CBB0}"/>
                  </a:ext>
                </a:extLst>
              </p:cNvPr>
              <p:cNvSpPr/>
              <p:nvPr/>
            </p:nvSpPr>
            <p:spPr>
              <a:xfrm>
                <a:off x="6201342" y="2672543"/>
                <a:ext cx="743520" cy="272927"/>
              </a:xfrm>
              <a:custGeom>
                <a:avLst/>
                <a:gdLst/>
                <a:ahLst/>
                <a:cxnLst/>
                <a:rect l="l" t="t" r="r" b="b"/>
                <a:pathLst>
                  <a:path w="13831" h="5077" extrusionOk="0">
                    <a:moveTo>
                      <a:pt x="4013" y="0"/>
                    </a:moveTo>
                    <a:lnTo>
                      <a:pt x="0" y="3678"/>
                    </a:lnTo>
                    <a:lnTo>
                      <a:pt x="9271" y="5076"/>
                    </a:lnTo>
                    <a:cubicBezTo>
                      <a:pt x="11490" y="4560"/>
                      <a:pt x="13831" y="2158"/>
                      <a:pt x="13831" y="2158"/>
                    </a:cubicBezTo>
                    <a:lnTo>
                      <a:pt x="11824" y="1642"/>
                    </a:lnTo>
                    <a:lnTo>
                      <a:pt x="4013" y="0"/>
                    </a:ln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16" name="Google Shape;1339;p55">
                <a:extLst>
                  <a:ext uri="{FF2B5EF4-FFF2-40B4-BE49-F238E27FC236}">
                    <a16:creationId xmlns:a16="http://schemas.microsoft.com/office/drawing/2014/main" id="{820EE2BB-E76C-4E48-A94D-C30202619AAD}"/>
                  </a:ext>
                </a:extLst>
              </p:cNvPr>
              <p:cNvSpPr/>
              <p:nvPr/>
            </p:nvSpPr>
            <p:spPr>
              <a:xfrm>
                <a:off x="6165377" y="2651094"/>
                <a:ext cx="803997" cy="273142"/>
              </a:xfrm>
              <a:custGeom>
                <a:avLst/>
                <a:gdLst/>
                <a:ahLst/>
                <a:cxnLst/>
                <a:rect l="l" t="t" r="r" b="b"/>
                <a:pathLst>
                  <a:path w="14956" h="5081" extrusionOk="0">
                    <a:moveTo>
                      <a:pt x="6080" y="1"/>
                    </a:moveTo>
                    <a:cubicBezTo>
                      <a:pt x="5717" y="1"/>
                      <a:pt x="5440" y="29"/>
                      <a:pt x="5290" y="95"/>
                    </a:cubicBezTo>
                    <a:cubicBezTo>
                      <a:pt x="4135" y="582"/>
                      <a:pt x="1" y="3652"/>
                      <a:pt x="1" y="3652"/>
                    </a:cubicBezTo>
                    <a:lnTo>
                      <a:pt x="9697" y="5080"/>
                    </a:lnTo>
                    <a:cubicBezTo>
                      <a:pt x="10123" y="4807"/>
                      <a:pt x="14074" y="3013"/>
                      <a:pt x="14500" y="2041"/>
                    </a:cubicBezTo>
                    <a:cubicBezTo>
                      <a:pt x="14955" y="1098"/>
                      <a:pt x="13314" y="977"/>
                      <a:pt x="13314" y="977"/>
                    </a:cubicBezTo>
                    <a:cubicBezTo>
                      <a:pt x="13314" y="977"/>
                      <a:pt x="8211" y="1"/>
                      <a:pt x="6080" y="1"/>
                    </a:cubicBezTo>
                    <a:close/>
                  </a:path>
                </a:pathLst>
              </a:custGeom>
              <a:solidFill>
                <a:srgbClr val="635BA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17" name="Google Shape;1340;p55">
                <a:extLst>
                  <a:ext uri="{FF2B5EF4-FFF2-40B4-BE49-F238E27FC236}">
                    <a16:creationId xmlns:a16="http://schemas.microsoft.com/office/drawing/2014/main" id="{E19082C9-F87A-471B-A09D-D0D8DA58BE63}"/>
                  </a:ext>
                </a:extLst>
              </p:cNvPr>
              <p:cNvSpPr/>
              <p:nvPr/>
            </p:nvSpPr>
            <p:spPr>
              <a:xfrm>
                <a:off x="6135971" y="2847366"/>
                <a:ext cx="576872" cy="163477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3041" extrusionOk="0">
                    <a:moveTo>
                      <a:pt x="548" y="1"/>
                    </a:moveTo>
                    <a:cubicBezTo>
                      <a:pt x="1" y="1308"/>
                      <a:pt x="487" y="1642"/>
                      <a:pt x="487" y="1642"/>
                    </a:cubicBezTo>
                    <a:lnTo>
                      <a:pt x="10062" y="3040"/>
                    </a:lnTo>
                    <a:cubicBezTo>
                      <a:pt x="10730" y="2584"/>
                      <a:pt x="10244" y="1429"/>
                      <a:pt x="10244" y="1429"/>
                    </a:cubicBezTo>
                    <a:lnTo>
                      <a:pt x="548" y="1"/>
                    </a:lnTo>
                    <a:close/>
                  </a:path>
                </a:pathLst>
              </a:custGeom>
              <a:solidFill>
                <a:srgbClr val="3B328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18" name="Google Shape;1341;p55">
                <a:extLst>
                  <a:ext uri="{FF2B5EF4-FFF2-40B4-BE49-F238E27FC236}">
                    <a16:creationId xmlns:a16="http://schemas.microsoft.com/office/drawing/2014/main" id="{D06E0BDE-C32C-4936-AE61-AEB3BD0A656A}"/>
                  </a:ext>
                </a:extLst>
              </p:cNvPr>
              <p:cNvSpPr/>
              <p:nvPr/>
            </p:nvSpPr>
            <p:spPr>
              <a:xfrm>
                <a:off x="6577168" y="2644750"/>
                <a:ext cx="305611" cy="382431"/>
              </a:xfrm>
              <a:custGeom>
                <a:avLst/>
                <a:gdLst/>
                <a:ahLst/>
                <a:cxnLst/>
                <a:rect l="l" t="t" r="r" b="b"/>
                <a:pathLst>
                  <a:path w="5685" h="7114" extrusionOk="0">
                    <a:moveTo>
                      <a:pt x="1429" y="1"/>
                    </a:moveTo>
                    <a:lnTo>
                      <a:pt x="0" y="730"/>
                    </a:lnTo>
                    <a:lnTo>
                      <a:pt x="4256" y="7113"/>
                    </a:lnTo>
                    <a:lnTo>
                      <a:pt x="5684" y="6384"/>
                    </a:lnTo>
                    <a:lnTo>
                      <a:pt x="5654" y="6353"/>
                    </a:lnTo>
                    <a:lnTo>
                      <a:pt x="5472" y="6444"/>
                    </a:lnTo>
                    <a:cubicBezTo>
                      <a:pt x="5472" y="6444"/>
                      <a:pt x="5441" y="6444"/>
                      <a:pt x="5441" y="6414"/>
                    </a:cubicBezTo>
                    <a:lnTo>
                      <a:pt x="5654" y="6323"/>
                    </a:lnTo>
                    <a:lnTo>
                      <a:pt x="5563" y="6201"/>
                    </a:lnTo>
                    <a:lnTo>
                      <a:pt x="5381" y="6292"/>
                    </a:lnTo>
                    <a:lnTo>
                      <a:pt x="5350" y="6292"/>
                    </a:lnTo>
                    <a:cubicBezTo>
                      <a:pt x="5350" y="6262"/>
                      <a:pt x="5350" y="6262"/>
                      <a:pt x="5350" y="6262"/>
                    </a:cubicBezTo>
                    <a:lnTo>
                      <a:pt x="5532" y="6171"/>
                    </a:lnTo>
                    <a:lnTo>
                      <a:pt x="5472" y="6049"/>
                    </a:lnTo>
                    <a:lnTo>
                      <a:pt x="5289" y="6140"/>
                    </a:lnTo>
                    <a:lnTo>
                      <a:pt x="5259" y="6140"/>
                    </a:lnTo>
                    <a:cubicBezTo>
                      <a:pt x="5229" y="6110"/>
                      <a:pt x="5259" y="6110"/>
                      <a:pt x="5259" y="6110"/>
                    </a:cubicBezTo>
                    <a:lnTo>
                      <a:pt x="5441" y="6019"/>
                    </a:lnTo>
                    <a:lnTo>
                      <a:pt x="5381" y="5928"/>
                    </a:lnTo>
                    <a:lnTo>
                      <a:pt x="5107" y="6049"/>
                    </a:lnTo>
                    <a:cubicBezTo>
                      <a:pt x="5077" y="6049"/>
                      <a:pt x="5046" y="6049"/>
                      <a:pt x="5016" y="6019"/>
                    </a:cubicBezTo>
                    <a:cubicBezTo>
                      <a:pt x="5016" y="6019"/>
                      <a:pt x="5016" y="5989"/>
                      <a:pt x="5046" y="5958"/>
                    </a:cubicBezTo>
                    <a:lnTo>
                      <a:pt x="5320" y="5837"/>
                    </a:lnTo>
                    <a:lnTo>
                      <a:pt x="5259" y="5715"/>
                    </a:lnTo>
                    <a:lnTo>
                      <a:pt x="5046" y="5806"/>
                    </a:lnTo>
                    <a:lnTo>
                      <a:pt x="5016" y="5806"/>
                    </a:lnTo>
                    <a:cubicBezTo>
                      <a:pt x="5016" y="5776"/>
                      <a:pt x="5016" y="5776"/>
                      <a:pt x="5046" y="5776"/>
                    </a:cubicBezTo>
                    <a:lnTo>
                      <a:pt x="5229" y="5685"/>
                    </a:lnTo>
                    <a:lnTo>
                      <a:pt x="5168" y="5593"/>
                    </a:lnTo>
                    <a:lnTo>
                      <a:pt x="4985" y="5685"/>
                    </a:lnTo>
                    <a:cubicBezTo>
                      <a:pt x="4955" y="5685"/>
                      <a:pt x="4955" y="5685"/>
                      <a:pt x="4955" y="5654"/>
                    </a:cubicBezTo>
                    <a:lnTo>
                      <a:pt x="5137" y="5563"/>
                    </a:lnTo>
                    <a:lnTo>
                      <a:pt x="5077" y="5441"/>
                    </a:lnTo>
                    <a:lnTo>
                      <a:pt x="4894" y="5533"/>
                    </a:lnTo>
                    <a:lnTo>
                      <a:pt x="4864" y="5533"/>
                    </a:lnTo>
                    <a:cubicBezTo>
                      <a:pt x="4833" y="5533"/>
                      <a:pt x="4833" y="5502"/>
                      <a:pt x="4864" y="5502"/>
                    </a:cubicBezTo>
                    <a:lnTo>
                      <a:pt x="5046" y="5411"/>
                    </a:lnTo>
                    <a:lnTo>
                      <a:pt x="4955" y="5289"/>
                    </a:lnTo>
                    <a:lnTo>
                      <a:pt x="4773" y="5381"/>
                    </a:lnTo>
                    <a:lnTo>
                      <a:pt x="4742" y="5381"/>
                    </a:lnTo>
                    <a:cubicBezTo>
                      <a:pt x="4742" y="5381"/>
                      <a:pt x="4742" y="5350"/>
                      <a:pt x="4773" y="5350"/>
                    </a:cubicBezTo>
                    <a:lnTo>
                      <a:pt x="4955" y="5259"/>
                    </a:lnTo>
                    <a:lnTo>
                      <a:pt x="4864" y="5168"/>
                    </a:lnTo>
                    <a:lnTo>
                      <a:pt x="4681" y="5229"/>
                    </a:lnTo>
                    <a:cubicBezTo>
                      <a:pt x="4681" y="5239"/>
                      <a:pt x="4678" y="5242"/>
                      <a:pt x="4674" y="5242"/>
                    </a:cubicBezTo>
                    <a:cubicBezTo>
                      <a:pt x="4665" y="5242"/>
                      <a:pt x="4651" y="5229"/>
                      <a:pt x="4651" y="5229"/>
                    </a:cubicBezTo>
                    <a:cubicBezTo>
                      <a:pt x="4651" y="5229"/>
                      <a:pt x="4651" y="5198"/>
                      <a:pt x="4651" y="5198"/>
                    </a:cubicBezTo>
                    <a:lnTo>
                      <a:pt x="4833" y="5137"/>
                    </a:lnTo>
                    <a:lnTo>
                      <a:pt x="4773" y="5016"/>
                    </a:lnTo>
                    <a:lnTo>
                      <a:pt x="4499" y="5137"/>
                    </a:lnTo>
                    <a:cubicBezTo>
                      <a:pt x="4484" y="5153"/>
                      <a:pt x="4469" y="5160"/>
                      <a:pt x="4453" y="5160"/>
                    </a:cubicBezTo>
                    <a:cubicBezTo>
                      <a:pt x="4438" y="5160"/>
                      <a:pt x="4423" y="5153"/>
                      <a:pt x="4408" y="5137"/>
                    </a:cubicBezTo>
                    <a:cubicBezTo>
                      <a:pt x="4408" y="5107"/>
                      <a:pt x="4408" y="5077"/>
                      <a:pt x="4438" y="5077"/>
                    </a:cubicBezTo>
                    <a:lnTo>
                      <a:pt x="4712" y="4955"/>
                    </a:lnTo>
                    <a:lnTo>
                      <a:pt x="4651" y="4833"/>
                    </a:lnTo>
                    <a:lnTo>
                      <a:pt x="4469" y="4925"/>
                    </a:lnTo>
                    <a:cubicBezTo>
                      <a:pt x="4438" y="4925"/>
                      <a:pt x="4438" y="4925"/>
                      <a:pt x="4438" y="4894"/>
                    </a:cubicBezTo>
                    <a:lnTo>
                      <a:pt x="4621" y="4803"/>
                    </a:lnTo>
                    <a:lnTo>
                      <a:pt x="4560" y="4712"/>
                    </a:lnTo>
                    <a:lnTo>
                      <a:pt x="4377" y="4773"/>
                    </a:lnTo>
                    <a:cubicBezTo>
                      <a:pt x="4367" y="4783"/>
                      <a:pt x="4361" y="4786"/>
                      <a:pt x="4356" y="4786"/>
                    </a:cubicBezTo>
                    <a:cubicBezTo>
                      <a:pt x="4347" y="4786"/>
                      <a:pt x="4347" y="4773"/>
                      <a:pt x="4347" y="4773"/>
                    </a:cubicBezTo>
                    <a:cubicBezTo>
                      <a:pt x="4347" y="4773"/>
                      <a:pt x="4347" y="4742"/>
                      <a:pt x="4347" y="4742"/>
                    </a:cubicBezTo>
                    <a:lnTo>
                      <a:pt x="4529" y="4651"/>
                    </a:lnTo>
                    <a:lnTo>
                      <a:pt x="4469" y="4560"/>
                    </a:lnTo>
                    <a:lnTo>
                      <a:pt x="4286" y="4651"/>
                    </a:lnTo>
                    <a:lnTo>
                      <a:pt x="4256" y="4651"/>
                    </a:lnTo>
                    <a:cubicBezTo>
                      <a:pt x="4256" y="4621"/>
                      <a:pt x="4256" y="4621"/>
                      <a:pt x="4256" y="4621"/>
                    </a:cubicBezTo>
                    <a:lnTo>
                      <a:pt x="4438" y="4530"/>
                    </a:lnTo>
                    <a:lnTo>
                      <a:pt x="4377" y="4408"/>
                    </a:lnTo>
                    <a:lnTo>
                      <a:pt x="4195" y="4499"/>
                    </a:lnTo>
                    <a:lnTo>
                      <a:pt x="4165" y="4499"/>
                    </a:lnTo>
                    <a:cubicBezTo>
                      <a:pt x="4134" y="4469"/>
                      <a:pt x="4134" y="4469"/>
                      <a:pt x="4165" y="4469"/>
                    </a:cubicBezTo>
                    <a:lnTo>
                      <a:pt x="4347" y="4378"/>
                    </a:lnTo>
                    <a:lnTo>
                      <a:pt x="4256" y="4256"/>
                    </a:lnTo>
                    <a:lnTo>
                      <a:pt x="4074" y="4347"/>
                    </a:lnTo>
                    <a:lnTo>
                      <a:pt x="4043" y="4347"/>
                    </a:lnTo>
                    <a:cubicBezTo>
                      <a:pt x="4043" y="4347"/>
                      <a:pt x="4043" y="4317"/>
                      <a:pt x="4074" y="4317"/>
                    </a:cubicBezTo>
                    <a:lnTo>
                      <a:pt x="4256" y="4226"/>
                    </a:lnTo>
                    <a:lnTo>
                      <a:pt x="4165" y="4134"/>
                    </a:lnTo>
                    <a:lnTo>
                      <a:pt x="3891" y="4256"/>
                    </a:lnTo>
                    <a:cubicBezTo>
                      <a:pt x="3861" y="4256"/>
                      <a:pt x="3830" y="4256"/>
                      <a:pt x="3830" y="4226"/>
                    </a:cubicBezTo>
                    <a:cubicBezTo>
                      <a:pt x="3800" y="4226"/>
                      <a:pt x="3830" y="4195"/>
                      <a:pt x="3830" y="4165"/>
                    </a:cubicBezTo>
                    <a:lnTo>
                      <a:pt x="4134" y="4043"/>
                    </a:lnTo>
                    <a:lnTo>
                      <a:pt x="4043" y="3922"/>
                    </a:lnTo>
                    <a:lnTo>
                      <a:pt x="3861" y="4013"/>
                    </a:lnTo>
                    <a:lnTo>
                      <a:pt x="3830" y="4013"/>
                    </a:lnTo>
                    <a:cubicBezTo>
                      <a:pt x="3830" y="4013"/>
                      <a:pt x="3830" y="3982"/>
                      <a:pt x="3830" y="3982"/>
                    </a:cubicBezTo>
                    <a:lnTo>
                      <a:pt x="4013" y="3891"/>
                    </a:lnTo>
                    <a:lnTo>
                      <a:pt x="3952" y="3800"/>
                    </a:lnTo>
                    <a:lnTo>
                      <a:pt x="3770" y="3891"/>
                    </a:lnTo>
                    <a:lnTo>
                      <a:pt x="3739" y="3891"/>
                    </a:lnTo>
                    <a:cubicBezTo>
                      <a:pt x="3739" y="3861"/>
                      <a:pt x="3739" y="3861"/>
                      <a:pt x="3739" y="3861"/>
                    </a:cubicBezTo>
                    <a:lnTo>
                      <a:pt x="3952" y="3770"/>
                    </a:lnTo>
                    <a:lnTo>
                      <a:pt x="3861" y="3678"/>
                    </a:lnTo>
                    <a:lnTo>
                      <a:pt x="3678" y="3739"/>
                    </a:lnTo>
                    <a:cubicBezTo>
                      <a:pt x="3678" y="3749"/>
                      <a:pt x="3675" y="3753"/>
                      <a:pt x="3670" y="3753"/>
                    </a:cubicBezTo>
                    <a:cubicBezTo>
                      <a:pt x="3661" y="3753"/>
                      <a:pt x="3648" y="3739"/>
                      <a:pt x="3648" y="3739"/>
                    </a:cubicBezTo>
                    <a:cubicBezTo>
                      <a:pt x="3648" y="3739"/>
                      <a:pt x="3648" y="3709"/>
                      <a:pt x="3648" y="3709"/>
                    </a:cubicBezTo>
                    <a:lnTo>
                      <a:pt x="3861" y="3618"/>
                    </a:lnTo>
                    <a:lnTo>
                      <a:pt x="3770" y="3526"/>
                    </a:lnTo>
                    <a:lnTo>
                      <a:pt x="3587" y="3618"/>
                    </a:lnTo>
                    <a:cubicBezTo>
                      <a:pt x="3587" y="3618"/>
                      <a:pt x="3557" y="3618"/>
                      <a:pt x="3557" y="3587"/>
                    </a:cubicBezTo>
                    <a:cubicBezTo>
                      <a:pt x="3557" y="3587"/>
                      <a:pt x="3557" y="3587"/>
                      <a:pt x="3557" y="3557"/>
                    </a:cubicBezTo>
                    <a:lnTo>
                      <a:pt x="3739" y="3496"/>
                    </a:lnTo>
                    <a:lnTo>
                      <a:pt x="3678" y="3374"/>
                    </a:lnTo>
                    <a:lnTo>
                      <a:pt x="3496" y="3466"/>
                    </a:lnTo>
                    <a:lnTo>
                      <a:pt x="3466" y="3466"/>
                    </a:lnTo>
                    <a:cubicBezTo>
                      <a:pt x="3435" y="3435"/>
                      <a:pt x="3466" y="3435"/>
                      <a:pt x="3466" y="3435"/>
                    </a:cubicBezTo>
                    <a:lnTo>
                      <a:pt x="3648" y="3344"/>
                    </a:lnTo>
                    <a:lnTo>
                      <a:pt x="3587" y="3223"/>
                    </a:lnTo>
                    <a:lnTo>
                      <a:pt x="3314" y="3374"/>
                    </a:lnTo>
                    <a:cubicBezTo>
                      <a:pt x="3283" y="3374"/>
                      <a:pt x="3253" y="3374"/>
                      <a:pt x="3222" y="3344"/>
                    </a:cubicBezTo>
                    <a:cubicBezTo>
                      <a:pt x="3222" y="3314"/>
                      <a:pt x="3222" y="3314"/>
                      <a:pt x="3253" y="3283"/>
                    </a:cubicBezTo>
                    <a:lnTo>
                      <a:pt x="3526" y="3162"/>
                    </a:lnTo>
                    <a:lnTo>
                      <a:pt x="3466" y="3040"/>
                    </a:lnTo>
                    <a:lnTo>
                      <a:pt x="3253" y="3131"/>
                    </a:lnTo>
                    <a:lnTo>
                      <a:pt x="3222" y="3131"/>
                    </a:lnTo>
                    <a:cubicBezTo>
                      <a:pt x="3222" y="3131"/>
                      <a:pt x="3222" y="3101"/>
                      <a:pt x="3253" y="3101"/>
                    </a:cubicBezTo>
                    <a:lnTo>
                      <a:pt x="3435" y="3010"/>
                    </a:lnTo>
                    <a:lnTo>
                      <a:pt x="3374" y="2919"/>
                    </a:lnTo>
                    <a:lnTo>
                      <a:pt x="3192" y="3010"/>
                    </a:lnTo>
                    <a:lnTo>
                      <a:pt x="3162" y="3010"/>
                    </a:lnTo>
                    <a:cubicBezTo>
                      <a:pt x="3131" y="2979"/>
                      <a:pt x="3131" y="2979"/>
                      <a:pt x="3162" y="2979"/>
                    </a:cubicBezTo>
                    <a:lnTo>
                      <a:pt x="3344" y="2888"/>
                    </a:lnTo>
                    <a:lnTo>
                      <a:pt x="3283" y="2767"/>
                    </a:lnTo>
                    <a:lnTo>
                      <a:pt x="3101" y="2858"/>
                    </a:lnTo>
                    <a:lnTo>
                      <a:pt x="3070" y="2858"/>
                    </a:lnTo>
                    <a:cubicBezTo>
                      <a:pt x="3040" y="2858"/>
                      <a:pt x="3040" y="2827"/>
                      <a:pt x="3070" y="2827"/>
                    </a:cubicBezTo>
                    <a:lnTo>
                      <a:pt x="3253" y="2736"/>
                    </a:lnTo>
                    <a:lnTo>
                      <a:pt x="3162" y="2645"/>
                    </a:lnTo>
                    <a:lnTo>
                      <a:pt x="2979" y="2706"/>
                    </a:lnTo>
                    <a:cubicBezTo>
                      <a:pt x="2979" y="2716"/>
                      <a:pt x="2979" y="2719"/>
                      <a:pt x="2978" y="2719"/>
                    </a:cubicBezTo>
                    <a:cubicBezTo>
                      <a:pt x="2976" y="2719"/>
                      <a:pt x="2969" y="2706"/>
                      <a:pt x="2949" y="2706"/>
                    </a:cubicBezTo>
                    <a:cubicBezTo>
                      <a:pt x="2949" y="2706"/>
                      <a:pt x="2949" y="2675"/>
                      <a:pt x="2979" y="2675"/>
                    </a:cubicBezTo>
                    <a:lnTo>
                      <a:pt x="3162" y="2584"/>
                    </a:lnTo>
                    <a:lnTo>
                      <a:pt x="3070" y="2493"/>
                    </a:lnTo>
                    <a:lnTo>
                      <a:pt x="2888" y="2554"/>
                    </a:lnTo>
                    <a:cubicBezTo>
                      <a:pt x="2888" y="2564"/>
                      <a:pt x="2885" y="2567"/>
                      <a:pt x="2880" y="2567"/>
                    </a:cubicBezTo>
                    <a:cubicBezTo>
                      <a:pt x="2871" y="2567"/>
                      <a:pt x="2858" y="2554"/>
                      <a:pt x="2858" y="2554"/>
                    </a:cubicBezTo>
                    <a:cubicBezTo>
                      <a:pt x="2858" y="2554"/>
                      <a:pt x="2858" y="2523"/>
                      <a:pt x="2858" y="2523"/>
                    </a:cubicBezTo>
                    <a:lnTo>
                      <a:pt x="3040" y="2432"/>
                    </a:lnTo>
                    <a:lnTo>
                      <a:pt x="2979" y="2341"/>
                    </a:lnTo>
                    <a:lnTo>
                      <a:pt x="2706" y="2463"/>
                    </a:lnTo>
                    <a:cubicBezTo>
                      <a:pt x="2696" y="2473"/>
                      <a:pt x="2685" y="2476"/>
                      <a:pt x="2676" y="2476"/>
                    </a:cubicBezTo>
                    <a:cubicBezTo>
                      <a:pt x="2658" y="2476"/>
                      <a:pt x="2645" y="2463"/>
                      <a:pt x="2645" y="2463"/>
                    </a:cubicBezTo>
                    <a:cubicBezTo>
                      <a:pt x="2615" y="2432"/>
                      <a:pt x="2615" y="2402"/>
                      <a:pt x="2645" y="2402"/>
                    </a:cubicBezTo>
                    <a:lnTo>
                      <a:pt x="2918" y="2250"/>
                    </a:lnTo>
                    <a:lnTo>
                      <a:pt x="2858" y="2159"/>
                    </a:lnTo>
                    <a:lnTo>
                      <a:pt x="2675" y="2250"/>
                    </a:lnTo>
                    <a:cubicBezTo>
                      <a:pt x="2645" y="2250"/>
                      <a:pt x="2645" y="2250"/>
                      <a:pt x="2645" y="2219"/>
                    </a:cubicBezTo>
                    <a:cubicBezTo>
                      <a:pt x="2645" y="2219"/>
                      <a:pt x="2645" y="2219"/>
                      <a:pt x="2645" y="2189"/>
                    </a:cubicBezTo>
                    <a:lnTo>
                      <a:pt x="2827" y="2128"/>
                    </a:lnTo>
                    <a:lnTo>
                      <a:pt x="2766" y="2007"/>
                    </a:lnTo>
                    <a:lnTo>
                      <a:pt x="2584" y="2098"/>
                    </a:lnTo>
                    <a:lnTo>
                      <a:pt x="2554" y="2098"/>
                    </a:lnTo>
                    <a:cubicBezTo>
                      <a:pt x="2554" y="2098"/>
                      <a:pt x="2554" y="2067"/>
                      <a:pt x="2554" y="2067"/>
                    </a:cubicBezTo>
                    <a:lnTo>
                      <a:pt x="2736" y="1976"/>
                    </a:lnTo>
                    <a:lnTo>
                      <a:pt x="2675" y="1885"/>
                    </a:lnTo>
                    <a:lnTo>
                      <a:pt x="2493" y="1976"/>
                    </a:lnTo>
                    <a:lnTo>
                      <a:pt x="2463" y="1976"/>
                    </a:lnTo>
                    <a:cubicBezTo>
                      <a:pt x="2463" y="1946"/>
                      <a:pt x="2463" y="1946"/>
                      <a:pt x="2463" y="1946"/>
                    </a:cubicBezTo>
                    <a:lnTo>
                      <a:pt x="2645" y="1855"/>
                    </a:lnTo>
                    <a:lnTo>
                      <a:pt x="2584" y="1733"/>
                    </a:lnTo>
                    <a:lnTo>
                      <a:pt x="2402" y="1824"/>
                    </a:lnTo>
                    <a:lnTo>
                      <a:pt x="2371" y="1824"/>
                    </a:lnTo>
                    <a:cubicBezTo>
                      <a:pt x="2371" y="1794"/>
                      <a:pt x="2371" y="1794"/>
                      <a:pt x="2371" y="1794"/>
                    </a:cubicBezTo>
                    <a:lnTo>
                      <a:pt x="2554" y="1703"/>
                    </a:lnTo>
                    <a:lnTo>
                      <a:pt x="2493" y="1581"/>
                    </a:lnTo>
                    <a:lnTo>
                      <a:pt x="2311" y="1672"/>
                    </a:lnTo>
                    <a:lnTo>
                      <a:pt x="2280" y="1672"/>
                    </a:lnTo>
                    <a:cubicBezTo>
                      <a:pt x="2250" y="1642"/>
                      <a:pt x="2250" y="1642"/>
                      <a:pt x="2280" y="1642"/>
                    </a:cubicBezTo>
                    <a:lnTo>
                      <a:pt x="2463" y="1551"/>
                    </a:lnTo>
                    <a:lnTo>
                      <a:pt x="2402" y="1429"/>
                    </a:lnTo>
                    <a:lnTo>
                      <a:pt x="2098" y="1581"/>
                    </a:lnTo>
                    <a:cubicBezTo>
                      <a:pt x="2067" y="1581"/>
                      <a:pt x="2037" y="1581"/>
                      <a:pt x="2037" y="1551"/>
                    </a:cubicBezTo>
                    <a:cubicBezTo>
                      <a:pt x="2007" y="1520"/>
                      <a:pt x="2037" y="1490"/>
                      <a:pt x="2067" y="1490"/>
                    </a:cubicBezTo>
                    <a:lnTo>
                      <a:pt x="2341" y="1368"/>
                    </a:lnTo>
                    <a:lnTo>
                      <a:pt x="2250" y="1247"/>
                    </a:lnTo>
                    <a:lnTo>
                      <a:pt x="2067" y="1338"/>
                    </a:lnTo>
                    <a:lnTo>
                      <a:pt x="2037" y="1338"/>
                    </a:lnTo>
                    <a:cubicBezTo>
                      <a:pt x="2037" y="1308"/>
                      <a:pt x="2037" y="1308"/>
                      <a:pt x="2037" y="1308"/>
                    </a:cubicBezTo>
                    <a:lnTo>
                      <a:pt x="2250" y="1216"/>
                    </a:lnTo>
                    <a:lnTo>
                      <a:pt x="2159" y="1125"/>
                    </a:lnTo>
                    <a:lnTo>
                      <a:pt x="1976" y="1216"/>
                    </a:lnTo>
                    <a:cubicBezTo>
                      <a:pt x="1976" y="1216"/>
                      <a:pt x="1976" y="1216"/>
                      <a:pt x="1946" y="1186"/>
                    </a:cubicBezTo>
                    <a:lnTo>
                      <a:pt x="1976" y="1186"/>
                    </a:lnTo>
                    <a:lnTo>
                      <a:pt x="2159" y="1095"/>
                    </a:lnTo>
                    <a:lnTo>
                      <a:pt x="2067" y="973"/>
                    </a:lnTo>
                    <a:lnTo>
                      <a:pt x="1885" y="1064"/>
                    </a:lnTo>
                    <a:lnTo>
                      <a:pt x="1855" y="1064"/>
                    </a:lnTo>
                    <a:cubicBezTo>
                      <a:pt x="1855" y="1064"/>
                      <a:pt x="1855" y="1034"/>
                      <a:pt x="1885" y="1034"/>
                    </a:cubicBezTo>
                    <a:lnTo>
                      <a:pt x="2067" y="973"/>
                    </a:lnTo>
                    <a:lnTo>
                      <a:pt x="1976" y="852"/>
                    </a:lnTo>
                    <a:lnTo>
                      <a:pt x="1794" y="943"/>
                    </a:lnTo>
                    <a:cubicBezTo>
                      <a:pt x="1794" y="943"/>
                      <a:pt x="1794" y="943"/>
                      <a:pt x="1763" y="912"/>
                    </a:cubicBezTo>
                    <a:lnTo>
                      <a:pt x="1794" y="912"/>
                    </a:lnTo>
                    <a:lnTo>
                      <a:pt x="1976" y="821"/>
                    </a:lnTo>
                    <a:lnTo>
                      <a:pt x="1885" y="700"/>
                    </a:lnTo>
                    <a:lnTo>
                      <a:pt x="1703" y="791"/>
                    </a:lnTo>
                    <a:cubicBezTo>
                      <a:pt x="1703" y="791"/>
                      <a:pt x="1672" y="791"/>
                      <a:pt x="1672" y="760"/>
                    </a:cubicBezTo>
                    <a:lnTo>
                      <a:pt x="1855" y="669"/>
                    </a:lnTo>
                    <a:lnTo>
                      <a:pt x="1794" y="548"/>
                    </a:lnTo>
                    <a:lnTo>
                      <a:pt x="1520" y="669"/>
                    </a:lnTo>
                    <a:cubicBezTo>
                      <a:pt x="1505" y="684"/>
                      <a:pt x="1490" y="692"/>
                      <a:pt x="1475" y="692"/>
                    </a:cubicBezTo>
                    <a:cubicBezTo>
                      <a:pt x="1459" y="692"/>
                      <a:pt x="1444" y="684"/>
                      <a:pt x="1429" y="669"/>
                    </a:cubicBezTo>
                    <a:cubicBezTo>
                      <a:pt x="1429" y="639"/>
                      <a:pt x="1429" y="608"/>
                      <a:pt x="1459" y="608"/>
                    </a:cubicBezTo>
                    <a:lnTo>
                      <a:pt x="1733" y="487"/>
                    </a:lnTo>
                    <a:lnTo>
                      <a:pt x="1672" y="396"/>
                    </a:lnTo>
                    <a:lnTo>
                      <a:pt x="1490" y="487"/>
                    </a:lnTo>
                    <a:cubicBezTo>
                      <a:pt x="1490" y="487"/>
                      <a:pt x="1490" y="487"/>
                      <a:pt x="1459" y="457"/>
                    </a:cubicBezTo>
                    <a:lnTo>
                      <a:pt x="1490" y="457"/>
                    </a:lnTo>
                    <a:lnTo>
                      <a:pt x="1672" y="365"/>
                    </a:lnTo>
                    <a:lnTo>
                      <a:pt x="1611" y="274"/>
                    </a:lnTo>
                    <a:lnTo>
                      <a:pt x="1399" y="335"/>
                    </a:lnTo>
                    <a:cubicBezTo>
                      <a:pt x="1399" y="345"/>
                      <a:pt x="1399" y="348"/>
                      <a:pt x="1398" y="348"/>
                    </a:cubicBezTo>
                    <a:cubicBezTo>
                      <a:pt x="1395" y="348"/>
                      <a:pt x="1389" y="335"/>
                      <a:pt x="1368" y="335"/>
                    </a:cubicBezTo>
                    <a:cubicBezTo>
                      <a:pt x="1368" y="335"/>
                      <a:pt x="1368" y="305"/>
                      <a:pt x="1399" y="305"/>
                    </a:cubicBezTo>
                    <a:lnTo>
                      <a:pt x="1581" y="213"/>
                    </a:lnTo>
                    <a:lnTo>
                      <a:pt x="1520" y="122"/>
                    </a:lnTo>
                    <a:lnTo>
                      <a:pt x="1307" y="213"/>
                    </a:lnTo>
                    <a:lnTo>
                      <a:pt x="1277" y="213"/>
                    </a:lnTo>
                    <a:cubicBezTo>
                      <a:pt x="1277" y="183"/>
                      <a:pt x="1277" y="183"/>
                      <a:pt x="1307" y="183"/>
                    </a:cubicBezTo>
                    <a:lnTo>
                      <a:pt x="1520" y="31"/>
                    </a:lnTo>
                    <a:lnTo>
                      <a:pt x="1429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19" name="Google Shape;1342;p55">
                <a:extLst>
                  <a:ext uri="{FF2B5EF4-FFF2-40B4-BE49-F238E27FC236}">
                    <a16:creationId xmlns:a16="http://schemas.microsoft.com/office/drawing/2014/main" id="{855563F9-8ED3-4997-9D71-2487DC94D710}"/>
                  </a:ext>
                </a:extLst>
              </p:cNvPr>
              <p:cNvSpPr/>
              <p:nvPr/>
            </p:nvSpPr>
            <p:spPr>
              <a:xfrm>
                <a:off x="6582060" y="2669264"/>
                <a:ext cx="245134" cy="354638"/>
              </a:xfrm>
              <a:custGeom>
                <a:avLst/>
                <a:gdLst/>
                <a:ahLst/>
                <a:cxnLst/>
                <a:rect l="l" t="t" r="r" b="b"/>
                <a:pathLst>
                  <a:path w="4560" h="6597" extrusionOk="0">
                    <a:moveTo>
                      <a:pt x="578" y="1"/>
                    </a:moveTo>
                    <a:lnTo>
                      <a:pt x="1" y="274"/>
                    </a:lnTo>
                    <a:lnTo>
                      <a:pt x="4195" y="6596"/>
                    </a:lnTo>
                    <a:lnTo>
                      <a:pt x="4560" y="6444"/>
                    </a:lnTo>
                    <a:cubicBezTo>
                      <a:pt x="2949" y="4469"/>
                      <a:pt x="1460" y="2311"/>
                      <a:pt x="578" y="1"/>
                    </a:cubicBez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20" name="Google Shape;1343;p55">
                <a:extLst>
                  <a:ext uri="{FF2B5EF4-FFF2-40B4-BE49-F238E27FC236}">
                    <a16:creationId xmlns:a16="http://schemas.microsoft.com/office/drawing/2014/main" id="{80F675F2-7053-4785-97A9-6A270108EF14}"/>
                  </a:ext>
                </a:extLst>
              </p:cNvPr>
              <p:cNvSpPr/>
              <p:nvPr/>
            </p:nvSpPr>
            <p:spPr>
              <a:xfrm>
                <a:off x="6611466" y="2646363"/>
                <a:ext cx="277873" cy="370981"/>
              </a:xfrm>
              <a:custGeom>
                <a:avLst/>
                <a:gdLst/>
                <a:ahLst/>
                <a:cxnLst/>
                <a:rect l="l" t="t" r="r" b="b"/>
                <a:pathLst>
                  <a:path w="5169" h="6901" extrusionOk="0">
                    <a:moveTo>
                      <a:pt x="882" y="1"/>
                    </a:moveTo>
                    <a:lnTo>
                      <a:pt x="1" y="427"/>
                    </a:lnTo>
                    <a:cubicBezTo>
                      <a:pt x="913" y="2737"/>
                      <a:pt x="2402" y="4895"/>
                      <a:pt x="4043" y="6901"/>
                    </a:cubicBezTo>
                    <a:lnTo>
                      <a:pt x="5168" y="6384"/>
                    </a:lnTo>
                    <a:lnTo>
                      <a:pt x="5138" y="6354"/>
                    </a:lnTo>
                    <a:lnTo>
                      <a:pt x="4955" y="6445"/>
                    </a:lnTo>
                    <a:lnTo>
                      <a:pt x="4925" y="6445"/>
                    </a:lnTo>
                    <a:cubicBezTo>
                      <a:pt x="4925" y="6414"/>
                      <a:pt x="4925" y="6414"/>
                      <a:pt x="4925" y="6414"/>
                    </a:cubicBezTo>
                    <a:lnTo>
                      <a:pt x="5107" y="6323"/>
                    </a:lnTo>
                    <a:lnTo>
                      <a:pt x="5046" y="6202"/>
                    </a:lnTo>
                    <a:lnTo>
                      <a:pt x="4864" y="6293"/>
                    </a:lnTo>
                    <a:lnTo>
                      <a:pt x="4834" y="6293"/>
                    </a:lnTo>
                    <a:cubicBezTo>
                      <a:pt x="4803" y="6293"/>
                      <a:pt x="4834" y="6262"/>
                      <a:pt x="4834" y="6262"/>
                    </a:cubicBezTo>
                    <a:lnTo>
                      <a:pt x="5016" y="6171"/>
                    </a:lnTo>
                    <a:lnTo>
                      <a:pt x="4925" y="6050"/>
                    </a:lnTo>
                    <a:lnTo>
                      <a:pt x="4743" y="6141"/>
                    </a:lnTo>
                    <a:lnTo>
                      <a:pt x="4712" y="6141"/>
                    </a:lnTo>
                    <a:cubicBezTo>
                      <a:pt x="4712" y="6141"/>
                      <a:pt x="4712" y="6110"/>
                      <a:pt x="4743" y="6110"/>
                    </a:cubicBezTo>
                    <a:lnTo>
                      <a:pt x="4925" y="6019"/>
                    </a:lnTo>
                    <a:lnTo>
                      <a:pt x="4834" y="5928"/>
                    </a:lnTo>
                    <a:lnTo>
                      <a:pt x="4560" y="6050"/>
                    </a:lnTo>
                    <a:cubicBezTo>
                      <a:pt x="4530" y="6050"/>
                      <a:pt x="4499" y="6050"/>
                      <a:pt x="4499" y="6019"/>
                    </a:cubicBezTo>
                    <a:cubicBezTo>
                      <a:pt x="4469" y="6019"/>
                      <a:pt x="4469" y="5989"/>
                      <a:pt x="4499" y="5959"/>
                    </a:cubicBezTo>
                    <a:lnTo>
                      <a:pt x="4803" y="5837"/>
                    </a:lnTo>
                    <a:lnTo>
                      <a:pt x="4712" y="5715"/>
                    </a:lnTo>
                    <a:lnTo>
                      <a:pt x="4530" y="5807"/>
                    </a:lnTo>
                    <a:lnTo>
                      <a:pt x="4499" y="5807"/>
                    </a:lnTo>
                    <a:cubicBezTo>
                      <a:pt x="4499" y="5807"/>
                      <a:pt x="4499" y="5776"/>
                      <a:pt x="4499" y="5776"/>
                    </a:cubicBezTo>
                    <a:lnTo>
                      <a:pt x="4682" y="5685"/>
                    </a:lnTo>
                    <a:lnTo>
                      <a:pt x="4621" y="5594"/>
                    </a:lnTo>
                    <a:lnTo>
                      <a:pt x="4439" y="5685"/>
                    </a:lnTo>
                    <a:lnTo>
                      <a:pt x="4408" y="5685"/>
                    </a:lnTo>
                    <a:cubicBezTo>
                      <a:pt x="4408" y="5655"/>
                      <a:pt x="4408" y="5655"/>
                      <a:pt x="4408" y="5655"/>
                    </a:cubicBezTo>
                    <a:lnTo>
                      <a:pt x="4621" y="5563"/>
                    </a:lnTo>
                    <a:lnTo>
                      <a:pt x="4530" y="5472"/>
                    </a:lnTo>
                    <a:lnTo>
                      <a:pt x="4347" y="5533"/>
                    </a:lnTo>
                    <a:cubicBezTo>
                      <a:pt x="4347" y="5543"/>
                      <a:pt x="4344" y="5546"/>
                      <a:pt x="4339" y="5546"/>
                    </a:cubicBezTo>
                    <a:cubicBezTo>
                      <a:pt x="4330" y="5546"/>
                      <a:pt x="4317" y="5533"/>
                      <a:pt x="4317" y="5533"/>
                    </a:cubicBezTo>
                    <a:cubicBezTo>
                      <a:pt x="4317" y="5533"/>
                      <a:pt x="4317" y="5503"/>
                      <a:pt x="4317" y="5503"/>
                    </a:cubicBezTo>
                    <a:lnTo>
                      <a:pt x="4530" y="5411"/>
                    </a:lnTo>
                    <a:lnTo>
                      <a:pt x="4439" y="5320"/>
                    </a:lnTo>
                    <a:lnTo>
                      <a:pt x="4256" y="5411"/>
                    </a:lnTo>
                    <a:cubicBezTo>
                      <a:pt x="4256" y="5411"/>
                      <a:pt x="4226" y="5411"/>
                      <a:pt x="4226" y="5381"/>
                    </a:cubicBezTo>
                    <a:cubicBezTo>
                      <a:pt x="4226" y="5381"/>
                      <a:pt x="4226" y="5381"/>
                      <a:pt x="4226" y="5351"/>
                    </a:cubicBezTo>
                    <a:lnTo>
                      <a:pt x="4408" y="5290"/>
                    </a:lnTo>
                    <a:lnTo>
                      <a:pt x="4347" y="5168"/>
                    </a:lnTo>
                    <a:lnTo>
                      <a:pt x="4165" y="5259"/>
                    </a:lnTo>
                    <a:cubicBezTo>
                      <a:pt x="4135" y="5259"/>
                      <a:pt x="4135" y="5259"/>
                      <a:pt x="4135" y="5229"/>
                    </a:cubicBezTo>
                    <a:lnTo>
                      <a:pt x="4317" y="5138"/>
                    </a:lnTo>
                    <a:lnTo>
                      <a:pt x="4256" y="5016"/>
                    </a:lnTo>
                    <a:lnTo>
                      <a:pt x="3983" y="5138"/>
                    </a:lnTo>
                    <a:cubicBezTo>
                      <a:pt x="3967" y="5153"/>
                      <a:pt x="3952" y="5161"/>
                      <a:pt x="3937" y="5161"/>
                    </a:cubicBezTo>
                    <a:cubicBezTo>
                      <a:pt x="3922" y="5161"/>
                      <a:pt x="3907" y="5153"/>
                      <a:pt x="3891" y="5138"/>
                    </a:cubicBezTo>
                    <a:cubicBezTo>
                      <a:pt x="3891" y="5107"/>
                      <a:pt x="3891" y="5077"/>
                      <a:pt x="3922" y="5077"/>
                    </a:cubicBezTo>
                    <a:lnTo>
                      <a:pt x="4195" y="4955"/>
                    </a:lnTo>
                    <a:lnTo>
                      <a:pt x="4135" y="4834"/>
                    </a:lnTo>
                    <a:lnTo>
                      <a:pt x="3922" y="4925"/>
                    </a:lnTo>
                    <a:cubicBezTo>
                      <a:pt x="3922" y="4925"/>
                      <a:pt x="3922" y="4925"/>
                      <a:pt x="3891" y="4895"/>
                    </a:cubicBezTo>
                    <a:lnTo>
                      <a:pt x="3922" y="4895"/>
                    </a:lnTo>
                    <a:lnTo>
                      <a:pt x="4104" y="4803"/>
                    </a:lnTo>
                    <a:lnTo>
                      <a:pt x="4043" y="4712"/>
                    </a:lnTo>
                    <a:lnTo>
                      <a:pt x="3861" y="4773"/>
                    </a:lnTo>
                    <a:cubicBezTo>
                      <a:pt x="3851" y="4783"/>
                      <a:pt x="3844" y="4787"/>
                      <a:pt x="3840" y="4787"/>
                    </a:cubicBezTo>
                    <a:cubicBezTo>
                      <a:pt x="3831" y="4787"/>
                      <a:pt x="3831" y="4773"/>
                      <a:pt x="3831" y="4773"/>
                    </a:cubicBezTo>
                    <a:cubicBezTo>
                      <a:pt x="3800" y="4773"/>
                      <a:pt x="3800" y="4743"/>
                      <a:pt x="3831" y="4743"/>
                    </a:cubicBezTo>
                    <a:lnTo>
                      <a:pt x="4013" y="4651"/>
                    </a:lnTo>
                    <a:lnTo>
                      <a:pt x="3952" y="4560"/>
                    </a:lnTo>
                    <a:lnTo>
                      <a:pt x="3770" y="4651"/>
                    </a:lnTo>
                    <a:lnTo>
                      <a:pt x="3739" y="4651"/>
                    </a:lnTo>
                    <a:cubicBezTo>
                      <a:pt x="3709" y="4621"/>
                      <a:pt x="3709" y="4621"/>
                      <a:pt x="3739" y="4621"/>
                    </a:cubicBezTo>
                    <a:lnTo>
                      <a:pt x="3922" y="4530"/>
                    </a:lnTo>
                    <a:lnTo>
                      <a:pt x="3831" y="4408"/>
                    </a:lnTo>
                    <a:lnTo>
                      <a:pt x="3648" y="4500"/>
                    </a:lnTo>
                    <a:lnTo>
                      <a:pt x="3618" y="4500"/>
                    </a:lnTo>
                    <a:cubicBezTo>
                      <a:pt x="3618" y="4500"/>
                      <a:pt x="3618" y="4469"/>
                      <a:pt x="3648" y="4469"/>
                    </a:cubicBezTo>
                    <a:lnTo>
                      <a:pt x="3831" y="4378"/>
                    </a:lnTo>
                    <a:lnTo>
                      <a:pt x="3739" y="4256"/>
                    </a:lnTo>
                    <a:lnTo>
                      <a:pt x="3557" y="4348"/>
                    </a:lnTo>
                    <a:lnTo>
                      <a:pt x="3527" y="4348"/>
                    </a:lnTo>
                    <a:cubicBezTo>
                      <a:pt x="3527" y="4348"/>
                      <a:pt x="3527" y="4317"/>
                      <a:pt x="3527" y="4317"/>
                    </a:cubicBezTo>
                    <a:lnTo>
                      <a:pt x="3709" y="4226"/>
                    </a:lnTo>
                    <a:lnTo>
                      <a:pt x="3648" y="4135"/>
                    </a:lnTo>
                    <a:lnTo>
                      <a:pt x="3375" y="4256"/>
                    </a:lnTo>
                    <a:cubicBezTo>
                      <a:pt x="3344" y="4256"/>
                      <a:pt x="3314" y="4256"/>
                      <a:pt x="3284" y="4226"/>
                    </a:cubicBezTo>
                    <a:cubicBezTo>
                      <a:pt x="3284" y="4226"/>
                      <a:pt x="3284" y="4196"/>
                      <a:pt x="3314" y="4165"/>
                    </a:cubicBezTo>
                    <a:lnTo>
                      <a:pt x="3587" y="4044"/>
                    </a:lnTo>
                    <a:lnTo>
                      <a:pt x="3527" y="3922"/>
                    </a:lnTo>
                    <a:lnTo>
                      <a:pt x="3344" y="4013"/>
                    </a:lnTo>
                    <a:lnTo>
                      <a:pt x="3314" y="4013"/>
                    </a:lnTo>
                    <a:cubicBezTo>
                      <a:pt x="3284" y="4013"/>
                      <a:pt x="3314" y="3983"/>
                      <a:pt x="3314" y="3983"/>
                    </a:cubicBezTo>
                    <a:lnTo>
                      <a:pt x="3496" y="3892"/>
                    </a:lnTo>
                    <a:lnTo>
                      <a:pt x="3436" y="3800"/>
                    </a:lnTo>
                    <a:lnTo>
                      <a:pt x="3253" y="3892"/>
                    </a:lnTo>
                    <a:lnTo>
                      <a:pt x="3223" y="3892"/>
                    </a:lnTo>
                    <a:cubicBezTo>
                      <a:pt x="3223" y="3861"/>
                      <a:pt x="3223" y="3861"/>
                      <a:pt x="3223" y="3861"/>
                    </a:cubicBezTo>
                    <a:lnTo>
                      <a:pt x="3405" y="3770"/>
                    </a:lnTo>
                    <a:lnTo>
                      <a:pt x="3344" y="3679"/>
                    </a:lnTo>
                    <a:lnTo>
                      <a:pt x="3162" y="3770"/>
                    </a:lnTo>
                    <a:cubicBezTo>
                      <a:pt x="3162" y="3770"/>
                      <a:pt x="3132" y="3770"/>
                      <a:pt x="3132" y="3740"/>
                    </a:cubicBezTo>
                    <a:lnTo>
                      <a:pt x="3314" y="3648"/>
                    </a:lnTo>
                    <a:lnTo>
                      <a:pt x="3253" y="3527"/>
                    </a:lnTo>
                    <a:lnTo>
                      <a:pt x="3071" y="3618"/>
                    </a:lnTo>
                    <a:cubicBezTo>
                      <a:pt x="3040" y="3618"/>
                      <a:pt x="3040" y="3618"/>
                      <a:pt x="3040" y="3588"/>
                    </a:cubicBezTo>
                    <a:lnTo>
                      <a:pt x="3223" y="3496"/>
                    </a:lnTo>
                    <a:lnTo>
                      <a:pt x="3162" y="3375"/>
                    </a:lnTo>
                    <a:lnTo>
                      <a:pt x="2949" y="3466"/>
                    </a:lnTo>
                    <a:cubicBezTo>
                      <a:pt x="2949" y="3466"/>
                      <a:pt x="2949" y="3466"/>
                      <a:pt x="2919" y="3436"/>
                    </a:cubicBezTo>
                    <a:lnTo>
                      <a:pt x="2949" y="3436"/>
                    </a:lnTo>
                    <a:lnTo>
                      <a:pt x="3132" y="3344"/>
                    </a:lnTo>
                    <a:lnTo>
                      <a:pt x="3071" y="3223"/>
                    </a:lnTo>
                    <a:lnTo>
                      <a:pt x="2767" y="3375"/>
                    </a:lnTo>
                    <a:cubicBezTo>
                      <a:pt x="2736" y="3375"/>
                      <a:pt x="2706" y="3375"/>
                      <a:pt x="2706" y="3344"/>
                    </a:cubicBezTo>
                    <a:cubicBezTo>
                      <a:pt x="2676" y="3314"/>
                      <a:pt x="2706" y="3284"/>
                      <a:pt x="2736" y="3284"/>
                    </a:cubicBezTo>
                    <a:lnTo>
                      <a:pt x="3010" y="3162"/>
                    </a:lnTo>
                    <a:lnTo>
                      <a:pt x="2919" y="3041"/>
                    </a:lnTo>
                    <a:lnTo>
                      <a:pt x="2736" y="3132"/>
                    </a:lnTo>
                    <a:lnTo>
                      <a:pt x="2706" y="3132"/>
                    </a:lnTo>
                    <a:cubicBezTo>
                      <a:pt x="2706" y="3101"/>
                      <a:pt x="2706" y="3101"/>
                      <a:pt x="2736" y="3101"/>
                    </a:cubicBezTo>
                    <a:lnTo>
                      <a:pt x="2919" y="3010"/>
                    </a:lnTo>
                    <a:lnTo>
                      <a:pt x="2858" y="2919"/>
                    </a:lnTo>
                    <a:lnTo>
                      <a:pt x="2645" y="3010"/>
                    </a:lnTo>
                    <a:cubicBezTo>
                      <a:pt x="2645" y="3010"/>
                      <a:pt x="2645" y="3010"/>
                      <a:pt x="2615" y="2980"/>
                    </a:cubicBezTo>
                    <a:cubicBezTo>
                      <a:pt x="2615" y="2980"/>
                      <a:pt x="2615" y="2980"/>
                      <a:pt x="2645" y="2949"/>
                    </a:cubicBezTo>
                    <a:lnTo>
                      <a:pt x="2828" y="2889"/>
                    </a:lnTo>
                    <a:lnTo>
                      <a:pt x="2767" y="2767"/>
                    </a:lnTo>
                    <a:lnTo>
                      <a:pt x="2554" y="2858"/>
                    </a:lnTo>
                    <a:lnTo>
                      <a:pt x="2524" y="2858"/>
                    </a:lnTo>
                    <a:cubicBezTo>
                      <a:pt x="2524" y="2828"/>
                      <a:pt x="2524" y="2828"/>
                      <a:pt x="2554" y="2828"/>
                    </a:cubicBezTo>
                    <a:lnTo>
                      <a:pt x="2736" y="2737"/>
                    </a:lnTo>
                    <a:lnTo>
                      <a:pt x="2645" y="2615"/>
                    </a:lnTo>
                    <a:lnTo>
                      <a:pt x="2463" y="2706"/>
                    </a:lnTo>
                    <a:lnTo>
                      <a:pt x="2432" y="2706"/>
                    </a:lnTo>
                    <a:cubicBezTo>
                      <a:pt x="2432" y="2706"/>
                      <a:pt x="2432" y="2676"/>
                      <a:pt x="2432" y="2676"/>
                    </a:cubicBezTo>
                    <a:lnTo>
                      <a:pt x="2645" y="2585"/>
                    </a:lnTo>
                    <a:lnTo>
                      <a:pt x="2554" y="2493"/>
                    </a:lnTo>
                    <a:lnTo>
                      <a:pt x="2372" y="2554"/>
                    </a:lnTo>
                    <a:cubicBezTo>
                      <a:pt x="2372" y="2564"/>
                      <a:pt x="2368" y="2568"/>
                      <a:pt x="2364" y="2568"/>
                    </a:cubicBezTo>
                    <a:cubicBezTo>
                      <a:pt x="2355" y="2568"/>
                      <a:pt x="2341" y="2554"/>
                      <a:pt x="2341" y="2554"/>
                    </a:cubicBezTo>
                    <a:cubicBezTo>
                      <a:pt x="2341" y="2554"/>
                      <a:pt x="2341" y="2524"/>
                      <a:pt x="2341" y="2524"/>
                    </a:cubicBezTo>
                    <a:lnTo>
                      <a:pt x="2524" y="2433"/>
                    </a:lnTo>
                    <a:lnTo>
                      <a:pt x="2463" y="2341"/>
                    </a:lnTo>
                    <a:lnTo>
                      <a:pt x="2189" y="2463"/>
                    </a:lnTo>
                    <a:cubicBezTo>
                      <a:pt x="2179" y="2473"/>
                      <a:pt x="2169" y="2477"/>
                      <a:pt x="2159" y="2477"/>
                    </a:cubicBezTo>
                    <a:cubicBezTo>
                      <a:pt x="2139" y="2477"/>
                      <a:pt x="2118" y="2463"/>
                      <a:pt x="2098" y="2463"/>
                    </a:cubicBezTo>
                    <a:cubicBezTo>
                      <a:pt x="2098" y="2433"/>
                      <a:pt x="2098" y="2402"/>
                      <a:pt x="2128" y="2402"/>
                    </a:cubicBezTo>
                    <a:lnTo>
                      <a:pt x="2402" y="2250"/>
                    </a:lnTo>
                    <a:lnTo>
                      <a:pt x="2341" y="2159"/>
                    </a:lnTo>
                    <a:lnTo>
                      <a:pt x="2159" y="2250"/>
                    </a:lnTo>
                    <a:cubicBezTo>
                      <a:pt x="2128" y="2250"/>
                      <a:pt x="2128" y="2250"/>
                      <a:pt x="2128" y="2220"/>
                    </a:cubicBezTo>
                    <a:cubicBezTo>
                      <a:pt x="2098" y="2220"/>
                      <a:pt x="2098" y="2220"/>
                      <a:pt x="2128" y="2189"/>
                    </a:cubicBezTo>
                    <a:lnTo>
                      <a:pt x="2311" y="2129"/>
                    </a:lnTo>
                    <a:lnTo>
                      <a:pt x="2250" y="2007"/>
                    </a:lnTo>
                    <a:lnTo>
                      <a:pt x="2068" y="2098"/>
                    </a:lnTo>
                    <a:lnTo>
                      <a:pt x="2037" y="2098"/>
                    </a:lnTo>
                    <a:cubicBezTo>
                      <a:pt x="2007" y="2098"/>
                      <a:pt x="2037" y="2068"/>
                      <a:pt x="2037" y="2068"/>
                    </a:cubicBezTo>
                    <a:lnTo>
                      <a:pt x="2220" y="1977"/>
                    </a:lnTo>
                    <a:lnTo>
                      <a:pt x="2159" y="1885"/>
                    </a:lnTo>
                    <a:lnTo>
                      <a:pt x="1977" y="1977"/>
                    </a:lnTo>
                    <a:lnTo>
                      <a:pt x="1946" y="1977"/>
                    </a:lnTo>
                    <a:cubicBezTo>
                      <a:pt x="1916" y="1946"/>
                      <a:pt x="1946" y="1946"/>
                      <a:pt x="1946" y="1946"/>
                    </a:cubicBezTo>
                    <a:lnTo>
                      <a:pt x="2128" y="1855"/>
                    </a:lnTo>
                    <a:lnTo>
                      <a:pt x="2068" y="1734"/>
                    </a:lnTo>
                    <a:lnTo>
                      <a:pt x="1855" y="1825"/>
                    </a:lnTo>
                    <a:lnTo>
                      <a:pt x="1825" y="1825"/>
                    </a:lnTo>
                    <a:cubicBezTo>
                      <a:pt x="1825" y="1794"/>
                      <a:pt x="1825" y="1794"/>
                      <a:pt x="1855" y="1794"/>
                    </a:cubicBezTo>
                    <a:lnTo>
                      <a:pt x="2037" y="1703"/>
                    </a:lnTo>
                    <a:lnTo>
                      <a:pt x="1946" y="1582"/>
                    </a:lnTo>
                    <a:lnTo>
                      <a:pt x="1764" y="1673"/>
                    </a:lnTo>
                    <a:lnTo>
                      <a:pt x="1733" y="1673"/>
                    </a:lnTo>
                    <a:cubicBezTo>
                      <a:pt x="1733" y="1673"/>
                      <a:pt x="1733" y="1642"/>
                      <a:pt x="1733" y="1642"/>
                    </a:cubicBezTo>
                    <a:lnTo>
                      <a:pt x="1946" y="1551"/>
                    </a:lnTo>
                    <a:lnTo>
                      <a:pt x="1855" y="1460"/>
                    </a:lnTo>
                    <a:lnTo>
                      <a:pt x="1581" y="1582"/>
                    </a:lnTo>
                    <a:cubicBezTo>
                      <a:pt x="1551" y="1582"/>
                      <a:pt x="1521" y="1582"/>
                      <a:pt x="1521" y="1551"/>
                    </a:cubicBezTo>
                    <a:cubicBezTo>
                      <a:pt x="1490" y="1551"/>
                      <a:pt x="1490" y="1521"/>
                      <a:pt x="1521" y="1490"/>
                    </a:cubicBezTo>
                    <a:lnTo>
                      <a:pt x="1825" y="1369"/>
                    </a:lnTo>
                    <a:lnTo>
                      <a:pt x="1733" y="1247"/>
                    </a:lnTo>
                    <a:lnTo>
                      <a:pt x="1551" y="1338"/>
                    </a:lnTo>
                    <a:lnTo>
                      <a:pt x="1521" y="1338"/>
                    </a:lnTo>
                    <a:cubicBezTo>
                      <a:pt x="1521" y="1338"/>
                      <a:pt x="1521" y="1308"/>
                      <a:pt x="1521" y="1308"/>
                    </a:cubicBezTo>
                    <a:lnTo>
                      <a:pt x="1703" y="1217"/>
                    </a:lnTo>
                    <a:lnTo>
                      <a:pt x="1642" y="1126"/>
                    </a:lnTo>
                    <a:lnTo>
                      <a:pt x="1460" y="1217"/>
                    </a:lnTo>
                    <a:lnTo>
                      <a:pt x="1429" y="1217"/>
                    </a:lnTo>
                    <a:cubicBezTo>
                      <a:pt x="1429" y="1217"/>
                      <a:pt x="1429" y="1186"/>
                      <a:pt x="1429" y="1186"/>
                    </a:cubicBezTo>
                    <a:lnTo>
                      <a:pt x="1612" y="1095"/>
                    </a:lnTo>
                    <a:lnTo>
                      <a:pt x="1551" y="1004"/>
                    </a:lnTo>
                    <a:lnTo>
                      <a:pt x="1369" y="1095"/>
                    </a:lnTo>
                    <a:cubicBezTo>
                      <a:pt x="1369" y="1095"/>
                      <a:pt x="1338" y="1095"/>
                      <a:pt x="1338" y="1065"/>
                    </a:cubicBezTo>
                    <a:cubicBezTo>
                      <a:pt x="1338" y="1065"/>
                      <a:pt x="1338" y="1065"/>
                      <a:pt x="1338" y="1034"/>
                    </a:cubicBezTo>
                    <a:lnTo>
                      <a:pt x="1521" y="974"/>
                    </a:lnTo>
                    <a:lnTo>
                      <a:pt x="1460" y="852"/>
                    </a:lnTo>
                    <a:lnTo>
                      <a:pt x="1277" y="943"/>
                    </a:lnTo>
                    <a:cubicBezTo>
                      <a:pt x="1247" y="943"/>
                      <a:pt x="1247" y="943"/>
                      <a:pt x="1247" y="913"/>
                    </a:cubicBezTo>
                    <a:lnTo>
                      <a:pt x="1429" y="822"/>
                    </a:lnTo>
                    <a:lnTo>
                      <a:pt x="1369" y="700"/>
                    </a:lnTo>
                    <a:lnTo>
                      <a:pt x="1186" y="791"/>
                    </a:lnTo>
                    <a:lnTo>
                      <a:pt x="1156" y="791"/>
                    </a:lnTo>
                    <a:cubicBezTo>
                      <a:pt x="1125" y="761"/>
                      <a:pt x="1125" y="761"/>
                      <a:pt x="1156" y="761"/>
                    </a:cubicBezTo>
                    <a:lnTo>
                      <a:pt x="1338" y="670"/>
                    </a:lnTo>
                    <a:lnTo>
                      <a:pt x="1277" y="548"/>
                    </a:lnTo>
                    <a:lnTo>
                      <a:pt x="973" y="700"/>
                    </a:lnTo>
                    <a:cubicBezTo>
                      <a:pt x="973" y="700"/>
                      <a:pt x="943" y="700"/>
                      <a:pt x="913" y="670"/>
                    </a:cubicBezTo>
                    <a:cubicBezTo>
                      <a:pt x="913" y="639"/>
                      <a:pt x="913" y="609"/>
                      <a:pt x="943" y="609"/>
                    </a:cubicBezTo>
                    <a:lnTo>
                      <a:pt x="1217" y="487"/>
                    </a:lnTo>
                    <a:lnTo>
                      <a:pt x="1156" y="396"/>
                    </a:lnTo>
                    <a:lnTo>
                      <a:pt x="973" y="487"/>
                    </a:lnTo>
                    <a:cubicBezTo>
                      <a:pt x="973" y="487"/>
                      <a:pt x="943" y="487"/>
                      <a:pt x="943" y="457"/>
                    </a:cubicBezTo>
                    <a:lnTo>
                      <a:pt x="1125" y="366"/>
                    </a:lnTo>
                    <a:lnTo>
                      <a:pt x="1065" y="275"/>
                    </a:lnTo>
                    <a:lnTo>
                      <a:pt x="882" y="335"/>
                    </a:lnTo>
                    <a:lnTo>
                      <a:pt x="852" y="335"/>
                    </a:lnTo>
                    <a:cubicBezTo>
                      <a:pt x="852" y="335"/>
                      <a:pt x="852" y="305"/>
                      <a:pt x="852" y="305"/>
                    </a:cubicBezTo>
                    <a:lnTo>
                      <a:pt x="1034" y="214"/>
                    </a:lnTo>
                    <a:lnTo>
                      <a:pt x="973" y="123"/>
                    </a:lnTo>
                    <a:lnTo>
                      <a:pt x="791" y="214"/>
                    </a:lnTo>
                    <a:lnTo>
                      <a:pt x="761" y="214"/>
                    </a:lnTo>
                    <a:cubicBezTo>
                      <a:pt x="761" y="183"/>
                      <a:pt x="761" y="183"/>
                      <a:pt x="761" y="183"/>
                    </a:cubicBezTo>
                    <a:lnTo>
                      <a:pt x="943" y="92"/>
                    </a:lnTo>
                    <a:lnTo>
                      <a:pt x="882" y="1"/>
                    </a:lnTo>
                    <a:close/>
                  </a:path>
                </a:pathLst>
              </a:custGeom>
              <a:solidFill>
                <a:srgbClr val="F2695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21" name="Google Shape;1344;p55">
                <a:extLst>
                  <a:ext uri="{FF2B5EF4-FFF2-40B4-BE49-F238E27FC236}">
                    <a16:creationId xmlns:a16="http://schemas.microsoft.com/office/drawing/2014/main" id="{ADEB7310-7CA7-413F-8854-C997DC3FF88F}"/>
                  </a:ext>
                </a:extLst>
              </p:cNvPr>
              <p:cNvSpPr/>
              <p:nvPr/>
            </p:nvSpPr>
            <p:spPr>
              <a:xfrm>
                <a:off x="6658881" y="2670877"/>
                <a:ext cx="19621" cy="12257"/>
              </a:xfrm>
              <a:custGeom>
                <a:avLst/>
                <a:gdLst/>
                <a:ahLst/>
                <a:cxnLst/>
                <a:rect l="l" t="t" r="r" b="b"/>
                <a:pathLst>
                  <a:path w="365" h="228" extrusionOk="0">
                    <a:moveTo>
                      <a:pt x="335" y="1"/>
                    </a:moveTo>
                    <a:lnTo>
                      <a:pt x="31" y="153"/>
                    </a:lnTo>
                    <a:cubicBezTo>
                      <a:pt x="31" y="153"/>
                      <a:pt x="0" y="183"/>
                      <a:pt x="31" y="214"/>
                    </a:cubicBezTo>
                    <a:cubicBezTo>
                      <a:pt x="31" y="214"/>
                      <a:pt x="44" y="227"/>
                      <a:pt x="62" y="227"/>
                    </a:cubicBezTo>
                    <a:cubicBezTo>
                      <a:pt x="71" y="227"/>
                      <a:pt x="81" y="224"/>
                      <a:pt x="91" y="214"/>
                    </a:cubicBezTo>
                    <a:lnTo>
                      <a:pt x="365" y="92"/>
                    </a:lnTo>
                    <a:lnTo>
                      <a:pt x="335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22" name="Google Shape;1345;p55">
                <a:extLst>
                  <a:ext uri="{FF2B5EF4-FFF2-40B4-BE49-F238E27FC236}">
                    <a16:creationId xmlns:a16="http://schemas.microsoft.com/office/drawing/2014/main" id="{B8DA3872-409F-41F2-96D3-9269C2CAF323}"/>
                  </a:ext>
                </a:extLst>
              </p:cNvPr>
              <p:cNvSpPr/>
              <p:nvPr/>
            </p:nvSpPr>
            <p:spPr>
              <a:xfrm>
                <a:off x="6691566" y="2719905"/>
                <a:ext cx="19621" cy="11074"/>
              </a:xfrm>
              <a:custGeom>
                <a:avLst/>
                <a:gdLst/>
                <a:ahLst/>
                <a:cxnLst/>
                <a:rect l="l" t="t" r="r" b="b"/>
                <a:pathLst>
                  <a:path w="365" h="206" extrusionOk="0">
                    <a:moveTo>
                      <a:pt x="304" y="1"/>
                    </a:moveTo>
                    <a:lnTo>
                      <a:pt x="31" y="122"/>
                    </a:lnTo>
                    <a:cubicBezTo>
                      <a:pt x="0" y="122"/>
                      <a:pt x="0" y="153"/>
                      <a:pt x="0" y="183"/>
                    </a:cubicBezTo>
                    <a:cubicBezTo>
                      <a:pt x="15" y="198"/>
                      <a:pt x="31" y="206"/>
                      <a:pt x="46" y="206"/>
                    </a:cubicBezTo>
                    <a:cubicBezTo>
                      <a:pt x="61" y="206"/>
                      <a:pt x="76" y="198"/>
                      <a:pt x="91" y="183"/>
                    </a:cubicBezTo>
                    <a:lnTo>
                      <a:pt x="365" y="62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23" name="Google Shape;1346;p55">
                <a:extLst>
                  <a:ext uri="{FF2B5EF4-FFF2-40B4-BE49-F238E27FC236}">
                    <a16:creationId xmlns:a16="http://schemas.microsoft.com/office/drawing/2014/main" id="{7CFC4DAB-673D-4018-92EB-1D23DDB987E4}"/>
                  </a:ext>
                </a:extLst>
              </p:cNvPr>
              <p:cNvSpPr/>
              <p:nvPr/>
            </p:nvSpPr>
            <p:spPr>
              <a:xfrm>
                <a:off x="6722585" y="2767320"/>
                <a:ext cx="19675" cy="114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13" extrusionOk="0">
                    <a:moveTo>
                      <a:pt x="335" y="0"/>
                    </a:moveTo>
                    <a:lnTo>
                      <a:pt x="61" y="122"/>
                    </a:lnTo>
                    <a:cubicBezTo>
                      <a:pt x="31" y="152"/>
                      <a:pt x="1" y="152"/>
                      <a:pt x="31" y="183"/>
                    </a:cubicBezTo>
                    <a:cubicBezTo>
                      <a:pt x="31" y="213"/>
                      <a:pt x="61" y="213"/>
                      <a:pt x="92" y="213"/>
                    </a:cubicBezTo>
                    <a:lnTo>
                      <a:pt x="365" y="61"/>
                    </a:lnTo>
                    <a:lnTo>
                      <a:pt x="335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24" name="Google Shape;1347;p55">
                <a:extLst>
                  <a:ext uri="{FF2B5EF4-FFF2-40B4-BE49-F238E27FC236}">
                    <a16:creationId xmlns:a16="http://schemas.microsoft.com/office/drawing/2014/main" id="{93C261E6-2E51-4111-BEC9-2D8727382FC9}"/>
                  </a:ext>
                </a:extLst>
              </p:cNvPr>
              <p:cNvSpPr/>
              <p:nvPr/>
            </p:nvSpPr>
            <p:spPr>
              <a:xfrm>
                <a:off x="6755270" y="2814681"/>
                <a:ext cx="19675" cy="11504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14" extrusionOk="0">
                    <a:moveTo>
                      <a:pt x="305" y="1"/>
                    </a:moveTo>
                    <a:lnTo>
                      <a:pt x="31" y="122"/>
                    </a:lnTo>
                    <a:cubicBezTo>
                      <a:pt x="1" y="153"/>
                      <a:pt x="1" y="183"/>
                      <a:pt x="1" y="183"/>
                    </a:cubicBezTo>
                    <a:cubicBezTo>
                      <a:pt x="31" y="213"/>
                      <a:pt x="61" y="213"/>
                      <a:pt x="92" y="213"/>
                    </a:cubicBezTo>
                    <a:lnTo>
                      <a:pt x="365" y="92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25" name="Google Shape;1348;p55">
                <a:extLst>
                  <a:ext uri="{FF2B5EF4-FFF2-40B4-BE49-F238E27FC236}">
                    <a16:creationId xmlns:a16="http://schemas.microsoft.com/office/drawing/2014/main" id="{EC05FB06-7A01-4E50-8766-92CD51F0DBBF}"/>
                  </a:ext>
                </a:extLst>
              </p:cNvPr>
              <p:cNvSpPr/>
              <p:nvPr/>
            </p:nvSpPr>
            <p:spPr>
              <a:xfrm>
                <a:off x="6786342" y="2863709"/>
                <a:ext cx="19621" cy="1059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197" extrusionOk="0">
                    <a:moveTo>
                      <a:pt x="334" y="1"/>
                    </a:moveTo>
                    <a:lnTo>
                      <a:pt x="61" y="122"/>
                    </a:lnTo>
                    <a:cubicBezTo>
                      <a:pt x="31" y="122"/>
                      <a:pt x="0" y="153"/>
                      <a:pt x="31" y="183"/>
                    </a:cubicBezTo>
                    <a:cubicBezTo>
                      <a:pt x="31" y="183"/>
                      <a:pt x="44" y="196"/>
                      <a:pt x="62" y="196"/>
                    </a:cubicBezTo>
                    <a:cubicBezTo>
                      <a:pt x="71" y="196"/>
                      <a:pt x="81" y="193"/>
                      <a:pt x="91" y="183"/>
                    </a:cubicBezTo>
                    <a:lnTo>
                      <a:pt x="365" y="61"/>
                    </a:lnTo>
                    <a:lnTo>
                      <a:pt x="334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26" name="Google Shape;1349;p55">
                <a:extLst>
                  <a:ext uri="{FF2B5EF4-FFF2-40B4-BE49-F238E27FC236}">
                    <a16:creationId xmlns:a16="http://schemas.microsoft.com/office/drawing/2014/main" id="{61E668D5-13EE-4BF0-8500-298D7191F0D6}"/>
                  </a:ext>
                </a:extLst>
              </p:cNvPr>
              <p:cNvSpPr/>
              <p:nvPr/>
            </p:nvSpPr>
            <p:spPr>
              <a:xfrm>
                <a:off x="6819028" y="2911124"/>
                <a:ext cx="19621" cy="1145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213" extrusionOk="0">
                    <a:moveTo>
                      <a:pt x="304" y="0"/>
                    </a:moveTo>
                    <a:lnTo>
                      <a:pt x="30" y="122"/>
                    </a:lnTo>
                    <a:cubicBezTo>
                      <a:pt x="0" y="122"/>
                      <a:pt x="0" y="152"/>
                      <a:pt x="0" y="182"/>
                    </a:cubicBezTo>
                    <a:cubicBezTo>
                      <a:pt x="30" y="213"/>
                      <a:pt x="61" y="213"/>
                      <a:pt x="91" y="213"/>
                    </a:cubicBezTo>
                    <a:lnTo>
                      <a:pt x="365" y="61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27" name="Google Shape;1350;p55">
                <a:extLst>
                  <a:ext uri="{FF2B5EF4-FFF2-40B4-BE49-F238E27FC236}">
                    <a16:creationId xmlns:a16="http://schemas.microsoft.com/office/drawing/2014/main" id="{55B1E7C2-4C49-4178-AC97-8190DCD81D83}"/>
                  </a:ext>
                </a:extLst>
              </p:cNvPr>
              <p:cNvSpPr/>
              <p:nvPr/>
            </p:nvSpPr>
            <p:spPr>
              <a:xfrm>
                <a:off x="6850046" y="2958485"/>
                <a:ext cx="19675" cy="11504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14" extrusionOk="0">
                    <a:moveTo>
                      <a:pt x="335" y="1"/>
                    </a:moveTo>
                    <a:lnTo>
                      <a:pt x="61" y="122"/>
                    </a:lnTo>
                    <a:cubicBezTo>
                      <a:pt x="31" y="153"/>
                      <a:pt x="1" y="183"/>
                      <a:pt x="31" y="183"/>
                    </a:cubicBezTo>
                    <a:cubicBezTo>
                      <a:pt x="31" y="213"/>
                      <a:pt x="61" y="213"/>
                      <a:pt x="92" y="213"/>
                    </a:cubicBezTo>
                    <a:lnTo>
                      <a:pt x="365" y="92"/>
                    </a:lnTo>
                    <a:lnTo>
                      <a:pt x="335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28" name="Google Shape;1351;p55">
                <a:extLst>
                  <a:ext uri="{FF2B5EF4-FFF2-40B4-BE49-F238E27FC236}">
                    <a16:creationId xmlns:a16="http://schemas.microsoft.com/office/drawing/2014/main" id="{E50E9F81-3DD5-4EE2-B0C8-61320730EA2A}"/>
                  </a:ext>
                </a:extLst>
              </p:cNvPr>
              <p:cNvSpPr/>
              <p:nvPr/>
            </p:nvSpPr>
            <p:spPr>
              <a:xfrm>
                <a:off x="6671944" y="2680715"/>
                <a:ext cx="11504" cy="6558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2" extrusionOk="0">
                    <a:moveTo>
                      <a:pt x="213" y="0"/>
                    </a:moveTo>
                    <a:lnTo>
                      <a:pt x="31" y="91"/>
                    </a:lnTo>
                    <a:cubicBezTo>
                      <a:pt x="0" y="91"/>
                      <a:pt x="0" y="122"/>
                      <a:pt x="0" y="122"/>
                    </a:cubicBezTo>
                    <a:lnTo>
                      <a:pt x="31" y="122"/>
                    </a:lnTo>
                    <a:lnTo>
                      <a:pt x="213" y="31"/>
                    </a:lnTo>
                    <a:lnTo>
                      <a:pt x="213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29" name="Google Shape;1352;p55">
                <a:extLst>
                  <a:ext uri="{FF2B5EF4-FFF2-40B4-BE49-F238E27FC236}">
                    <a16:creationId xmlns:a16="http://schemas.microsoft.com/office/drawing/2014/main" id="{EAB7926D-8F13-4FBE-A49B-267C104DBAAB}"/>
                  </a:ext>
                </a:extLst>
              </p:cNvPr>
              <p:cNvSpPr/>
              <p:nvPr/>
            </p:nvSpPr>
            <p:spPr>
              <a:xfrm>
                <a:off x="6704629" y="2729742"/>
                <a:ext cx="11504" cy="6558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2" extrusionOk="0">
                    <a:moveTo>
                      <a:pt x="183" y="0"/>
                    </a:moveTo>
                    <a:lnTo>
                      <a:pt x="0" y="61"/>
                    </a:lnTo>
                    <a:cubicBezTo>
                      <a:pt x="0" y="91"/>
                      <a:pt x="0" y="91"/>
                      <a:pt x="0" y="91"/>
                    </a:cubicBezTo>
                    <a:cubicBezTo>
                      <a:pt x="0" y="122"/>
                      <a:pt x="31" y="122"/>
                      <a:pt x="31" y="122"/>
                    </a:cubicBezTo>
                    <a:lnTo>
                      <a:pt x="213" y="31"/>
                    </a:lnTo>
                    <a:lnTo>
                      <a:pt x="183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30" name="Google Shape;1353;p55">
                <a:extLst>
                  <a:ext uri="{FF2B5EF4-FFF2-40B4-BE49-F238E27FC236}">
                    <a16:creationId xmlns:a16="http://schemas.microsoft.com/office/drawing/2014/main" id="{7A3B587A-3390-4C1D-B172-B4D42E339D99}"/>
                  </a:ext>
                </a:extLst>
              </p:cNvPr>
              <p:cNvSpPr/>
              <p:nvPr/>
            </p:nvSpPr>
            <p:spPr>
              <a:xfrm>
                <a:off x="6735648" y="2777104"/>
                <a:ext cx="11504" cy="6612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3" extrusionOk="0">
                    <a:moveTo>
                      <a:pt x="214" y="1"/>
                    </a:moveTo>
                    <a:lnTo>
                      <a:pt x="31" y="92"/>
                    </a:lnTo>
                    <a:cubicBezTo>
                      <a:pt x="1" y="92"/>
                      <a:pt x="1" y="92"/>
                      <a:pt x="1" y="122"/>
                    </a:cubicBezTo>
                    <a:lnTo>
                      <a:pt x="31" y="122"/>
                    </a:lnTo>
                    <a:lnTo>
                      <a:pt x="214" y="31"/>
                    </a:lnTo>
                    <a:lnTo>
                      <a:pt x="214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31" name="Google Shape;1354;p55">
                <a:extLst>
                  <a:ext uri="{FF2B5EF4-FFF2-40B4-BE49-F238E27FC236}">
                    <a16:creationId xmlns:a16="http://schemas.microsoft.com/office/drawing/2014/main" id="{FF081D59-64CE-464F-AD58-D8823D6635A8}"/>
                  </a:ext>
                </a:extLst>
              </p:cNvPr>
              <p:cNvSpPr/>
              <p:nvPr/>
            </p:nvSpPr>
            <p:spPr>
              <a:xfrm>
                <a:off x="6768333" y="2824519"/>
                <a:ext cx="11504" cy="6558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2" extrusionOk="0">
                    <a:moveTo>
                      <a:pt x="183" y="0"/>
                    </a:moveTo>
                    <a:lnTo>
                      <a:pt x="1" y="91"/>
                    </a:lnTo>
                    <a:cubicBezTo>
                      <a:pt x="1" y="91"/>
                      <a:pt x="1" y="122"/>
                      <a:pt x="1" y="122"/>
                    </a:cubicBezTo>
                    <a:lnTo>
                      <a:pt x="31" y="122"/>
                    </a:lnTo>
                    <a:lnTo>
                      <a:pt x="214" y="30"/>
                    </a:lnTo>
                    <a:lnTo>
                      <a:pt x="183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32" name="Google Shape;1355;p55">
                <a:extLst>
                  <a:ext uri="{FF2B5EF4-FFF2-40B4-BE49-F238E27FC236}">
                    <a16:creationId xmlns:a16="http://schemas.microsoft.com/office/drawing/2014/main" id="{44277FBF-1DAA-4D49-BF0D-36DB7B817215}"/>
                  </a:ext>
                </a:extLst>
              </p:cNvPr>
              <p:cNvSpPr/>
              <p:nvPr/>
            </p:nvSpPr>
            <p:spPr>
              <a:xfrm>
                <a:off x="6799406" y="2873493"/>
                <a:ext cx="13117" cy="6612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23" extrusionOk="0">
                    <a:moveTo>
                      <a:pt x="213" y="1"/>
                    </a:moveTo>
                    <a:lnTo>
                      <a:pt x="31" y="62"/>
                    </a:lnTo>
                    <a:cubicBezTo>
                      <a:pt x="0" y="92"/>
                      <a:pt x="0" y="92"/>
                      <a:pt x="0" y="92"/>
                    </a:cubicBezTo>
                    <a:cubicBezTo>
                      <a:pt x="31" y="123"/>
                      <a:pt x="31" y="123"/>
                      <a:pt x="31" y="123"/>
                    </a:cubicBezTo>
                    <a:lnTo>
                      <a:pt x="243" y="31"/>
                    </a:lnTo>
                    <a:lnTo>
                      <a:pt x="213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33" name="Google Shape;1356;p55">
                <a:extLst>
                  <a:ext uri="{FF2B5EF4-FFF2-40B4-BE49-F238E27FC236}">
                    <a16:creationId xmlns:a16="http://schemas.microsoft.com/office/drawing/2014/main" id="{FA131590-9BC8-48F8-A436-05C0783BA79A}"/>
                  </a:ext>
                </a:extLst>
              </p:cNvPr>
              <p:cNvSpPr/>
              <p:nvPr/>
            </p:nvSpPr>
            <p:spPr>
              <a:xfrm>
                <a:off x="6832091" y="2920908"/>
                <a:ext cx="11450" cy="6558"/>
              </a:xfrm>
              <a:custGeom>
                <a:avLst/>
                <a:gdLst/>
                <a:ahLst/>
                <a:cxnLst/>
                <a:rect l="l" t="t" r="r" b="b"/>
                <a:pathLst>
                  <a:path w="213" h="122" extrusionOk="0">
                    <a:moveTo>
                      <a:pt x="183" y="0"/>
                    </a:moveTo>
                    <a:lnTo>
                      <a:pt x="0" y="92"/>
                    </a:lnTo>
                    <a:cubicBezTo>
                      <a:pt x="0" y="92"/>
                      <a:pt x="0" y="92"/>
                      <a:pt x="0" y="122"/>
                    </a:cubicBezTo>
                    <a:lnTo>
                      <a:pt x="31" y="122"/>
                    </a:lnTo>
                    <a:lnTo>
                      <a:pt x="213" y="31"/>
                    </a:lnTo>
                    <a:lnTo>
                      <a:pt x="183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34" name="Google Shape;1357;p55">
                <a:extLst>
                  <a:ext uri="{FF2B5EF4-FFF2-40B4-BE49-F238E27FC236}">
                    <a16:creationId xmlns:a16="http://schemas.microsoft.com/office/drawing/2014/main" id="{B584EBDD-0EA0-4142-9610-8FE38D85A54D}"/>
                  </a:ext>
                </a:extLst>
              </p:cNvPr>
              <p:cNvSpPr/>
              <p:nvPr/>
            </p:nvSpPr>
            <p:spPr>
              <a:xfrm>
                <a:off x="6863110" y="2968269"/>
                <a:ext cx="13117" cy="6612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23" extrusionOk="0">
                    <a:moveTo>
                      <a:pt x="213" y="1"/>
                    </a:moveTo>
                    <a:lnTo>
                      <a:pt x="31" y="92"/>
                    </a:lnTo>
                    <a:cubicBezTo>
                      <a:pt x="1" y="92"/>
                      <a:pt x="1" y="122"/>
                      <a:pt x="1" y="122"/>
                    </a:cubicBezTo>
                    <a:lnTo>
                      <a:pt x="31" y="122"/>
                    </a:lnTo>
                    <a:lnTo>
                      <a:pt x="244" y="31"/>
                    </a:lnTo>
                    <a:lnTo>
                      <a:pt x="213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35" name="Google Shape;1358;p55">
                <a:extLst>
                  <a:ext uri="{FF2B5EF4-FFF2-40B4-BE49-F238E27FC236}">
                    <a16:creationId xmlns:a16="http://schemas.microsoft.com/office/drawing/2014/main" id="{88631274-071C-4EFC-A228-D651C56B378F}"/>
                  </a:ext>
                </a:extLst>
              </p:cNvPr>
              <p:cNvSpPr/>
              <p:nvPr/>
            </p:nvSpPr>
            <p:spPr>
              <a:xfrm>
                <a:off x="6676836" y="2688886"/>
                <a:ext cx="13117" cy="6558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22" extrusionOk="0">
                    <a:moveTo>
                      <a:pt x="213" y="0"/>
                    </a:moveTo>
                    <a:lnTo>
                      <a:pt x="31" y="91"/>
                    </a:lnTo>
                    <a:cubicBezTo>
                      <a:pt x="1" y="91"/>
                      <a:pt x="1" y="122"/>
                      <a:pt x="31" y="122"/>
                    </a:cubicBezTo>
                    <a:lnTo>
                      <a:pt x="61" y="122"/>
                    </a:lnTo>
                    <a:lnTo>
                      <a:pt x="244" y="31"/>
                    </a:lnTo>
                    <a:lnTo>
                      <a:pt x="213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36" name="Google Shape;1359;p55">
                <a:extLst>
                  <a:ext uri="{FF2B5EF4-FFF2-40B4-BE49-F238E27FC236}">
                    <a16:creationId xmlns:a16="http://schemas.microsoft.com/office/drawing/2014/main" id="{DC9E498A-0B8C-43FF-9962-2F2311034E6F}"/>
                  </a:ext>
                </a:extLst>
              </p:cNvPr>
              <p:cNvSpPr/>
              <p:nvPr/>
            </p:nvSpPr>
            <p:spPr>
              <a:xfrm>
                <a:off x="6709521" y="2737914"/>
                <a:ext cx="11504" cy="6558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2" extrusionOk="0">
                    <a:moveTo>
                      <a:pt x="183" y="0"/>
                    </a:moveTo>
                    <a:lnTo>
                      <a:pt x="1" y="61"/>
                    </a:lnTo>
                    <a:cubicBezTo>
                      <a:pt x="1" y="91"/>
                      <a:pt x="1" y="91"/>
                      <a:pt x="1" y="91"/>
                    </a:cubicBezTo>
                    <a:cubicBezTo>
                      <a:pt x="1" y="122"/>
                      <a:pt x="31" y="122"/>
                      <a:pt x="31" y="122"/>
                    </a:cubicBezTo>
                    <a:lnTo>
                      <a:pt x="213" y="31"/>
                    </a:lnTo>
                    <a:lnTo>
                      <a:pt x="183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37" name="Google Shape;1360;p55">
                <a:extLst>
                  <a:ext uri="{FF2B5EF4-FFF2-40B4-BE49-F238E27FC236}">
                    <a16:creationId xmlns:a16="http://schemas.microsoft.com/office/drawing/2014/main" id="{0EBE253A-71A3-45BA-BE56-A6436DEC2E55}"/>
                  </a:ext>
                </a:extLst>
              </p:cNvPr>
              <p:cNvSpPr/>
              <p:nvPr/>
            </p:nvSpPr>
            <p:spPr>
              <a:xfrm>
                <a:off x="6740594" y="2785275"/>
                <a:ext cx="13117" cy="6612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23" extrusionOk="0">
                    <a:moveTo>
                      <a:pt x="213" y="1"/>
                    </a:moveTo>
                    <a:lnTo>
                      <a:pt x="30" y="92"/>
                    </a:lnTo>
                    <a:cubicBezTo>
                      <a:pt x="30" y="92"/>
                      <a:pt x="0" y="92"/>
                      <a:pt x="30" y="122"/>
                    </a:cubicBezTo>
                    <a:lnTo>
                      <a:pt x="61" y="122"/>
                    </a:lnTo>
                    <a:lnTo>
                      <a:pt x="243" y="31"/>
                    </a:lnTo>
                    <a:lnTo>
                      <a:pt x="213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38" name="Google Shape;1361;p55">
                <a:extLst>
                  <a:ext uri="{FF2B5EF4-FFF2-40B4-BE49-F238E27FC236}">
                    <a16:creationId xmlns:a16="http://schemas.microsoft.com/office/drawing/2014/main" id="{B45F9A7F-2BA1-4AB7-AB17-50CBB90447D4}"/>
                  </a:ext>
                </a:extLst>
              </p:cNvPr>
              <p:cNvSpPr/>
              <p:nvPr/>
            </p:nvSpPr>
            <p:spPr>
              <a:xfrm>
                <a:off x="6773225" y="2832690"/>
                <a:ext cx="11504" cy="6558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2" extrusionOk="0">
                    <a:moveTo>
                      <a:pt x="214" y="0"/>
                    </a:moveTo>
                    <a:lnTo>
                      <a:pt x="1" y="91"/>
                    </a:lnTo>
                    <a:cubicBezTo>
                      <a:pt x="1" y="91"/>
                      <a:pt x="1" y="122"/>
                      <a:pt x="1" y="122"/>
                    </a:cubicBezTo>
                    <a:lnTo>
                      <a:pt x="31" y="122"/>
                    </a:lnTo>
                    <a:lnTo>
                      <a:pt x="214" y="30"/>
                    </a:lnTo>
                    <a:lnTo>
                      <a:pt x="214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39" name="Google Shape;1362;p55">
                <a:extLst>
                  <a:ext uri="{FF2B5EF4-FFF2-40B4-BE49-F238E27FC236}">
                    <a16:creationId xmlns:a16="http://schemas.microsoft.com/office/drawing/2014/main" id="{89E406CC-0F08-4D99-894F-9EB2B821F63A}"/>
                  </a:ext>
                </a:extLst>
              </p:cNvPr>
              <p:cNvSpPr/>
              <p:nvPr/>
            </p:nvSpPr>
            <p:spPr>
              <a:xfrm>
                <a:off x="6804298" y="2880051"/>
                <a:ext cx="13117" cy="7311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36" extrusionOk="0">
                    <a:moveTo>
                      <a:pt x="213" y="1"/>
                    </a:moveTo>
                    <a:lnTo>
                      <a:pt x="31" y="92"/>
                    </a:lnTo>
                    <a:cubicBezTo>
                      <a:pt x="31" y="92"/>
                      <a:pt x="0" y="122"/>
                      <a:pt x="31" y="122"/>
                    </a:cubicBezTo>
                    <a:cubicBezTo>
                      <a:pt x="31" y="122"/>
                      <a:pt x="31" y="136"/>
                      <a:pt x="40" y="136"/>
                    </a:cubicBezTo>
                    <a:cubicBezTo>
                      <a:pt x="44" y="136"/>
                      <a:pt x="51" y="132"/>
                      <a:pt x="61" y="122"/>
                    </a:cubicBezTo>
                    <a:lnTo>
                      <a:pt x="244" y="61"/>
                    </a:lnTo>
                    <a:lnTo>
                      <a:pt x="213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40" name="Google Shape;1363;p55">
                <a:extLst>
                  <a:ext uri="{FF2B5EF4-FFF2-40B4-BE49-F238E27FC236}">
                    <a16:creationId xmlns:a16="http://schemas.microsoft.com/office/drawing/2014/main" id="{34EEF027-7D16-4F4B-9107-6981D0218B2D}"/>
                  </a:ext>
                </a:extLst>
              </p:cNvPr>
              <p:cNvSpPr/>
              <p:nvPr/>
            </p:nvSpPr>
            <p:spPr>
              <a:xfrm>
                <a:off x="6836983" y="2929079"/>
                <a:ext cx="11504" cy="6558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2" extrusionOk="0">
                    <a:moveTo>
                      <a:pt x="213" y="0"/>
                    </a:moveTo>
                    <a:lnTo>
                      <a:pt x="0" y="61"/>
                    </a:lnTo>
                    <a:cubicBezTo>
                      <a:pt x="0" y="92"/>
                      <a:pt x="0" y="92"/>
                      <a:pt x="0" y="92"/>
                    </a:cubicBezTo>
                    <a:cubicBezTo>
                      <a:pt x="0" y="122"/>
                      <a:pt x="31" y="122"/>
                      <a:pt x="31" y="122"/>
                    </a:cubicBezTo>
                    <a:lnTo>
                      <a:pt x="213" y="31"/>
                    </a:lnTo>
                    <a:lnTo>
                      <a:pt x="213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41" name="Google Shape;1364;p55">
                <a:extLst>
                  <a:ext uri="{FF2B5EF4-FFF2-40B4-BE49-F238E27FC236}">
                    <a16:creationId xmlns:a16="http://schemas.microsoft.com/office/drawing/2014/main" id="{D42DBC3F-5F7F-4EF9-8A51-ABFE42E649AA}"/>
                  </a:ext>
                </a:extLst>
              </p:cNvPr>
              <p:cNvSpPr/>
              <p:nvPr/>
            </p:nvSpPr>
            <p:spPr>
              <a:xfrm>
                <a:off x="6868002" y="2976441"/>
                <a:ext cx="13171" cy="6612"/>
              </a:xfrm>
              <a:custGeom>
                <a:avLst/>
                <a:gdLst/>
                <a:ahLst/>
                <a:cxnLst/>
                <a:rect l="l" t="t" r="r" b="b"/>
                <a:pathLst>
                  <a:path w="245" h="123" extrusionOk="0">
                    <a:moveTo>
                      <a:pt x="214" y="1"/>
                    </a:moveTo>
                    <a:lnTo>
                      <a:pt x="31" y="92"/>
                    </a:lnTo>
                    <a:cubicBezTo>
                      <a:pt x="31" y="92"/>
                      <a:pt x="1" y="122"/>
                      <a:pt x="31" y="122"/>
                    </a:cubicBezTo>
                    <a:lnTo>
                      <a:pt x="62" y="122"/>
                    </a:lnTo>
                    <a:lnTo>
                      <a:pt x="244" y="31"/>
                    </a:lnTo>
                    <a:lnTo>
                      <a:pt x="214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42" name="Google Shape;1365;p55">
                <a:extLst>
                  <a:ext uri="{FF2B5EF4-FFF2-40B4-BE49-F238E27FC236}">
                    <a16:creationId xmlns:a16="http://schemas.microsoft.com/office/drawing/2014/main" id="{04A9148D-E592-4F08-8246-8ADD899B7C11}"/>
                  </a:ext>
                </a:extLst>
              </p:cNvPr>
              <p:cNvSpPr/>
              <p:nvPr/>
            </p:nvSpPr>
            <p:spPr>
              <a:xfrm>
                <a:off x="6683395" y="2697057"/>
                <a:ext cx="11450" cy="6558"/>
              </a:xfrm>
              <a:custGeom>
                <a:avLst/>
                <a:gdLst/>
                <a:ahLst/>
                <a:cxnLst/>
                <a:rect l="l" t="t" r="r" b="b"/>
                <a:pathLst>
                  <a:path w="213" h="122" extrusionOk="0">
                    <a:moveTo>
                      <a:pt x="183" y="0"/>
                    </a:moveTo>
                    <a:lnTo>
                      <a:pt x="0" y="91"/>
                    </a:lnTo>
                    <a:cubicBezTo>
                      <a:pt x="0" y="91"/>
                      <a:pt x="0" y="122"/>
                      <a:pt x="0" y="122"/>
                    </a:cubicBezTo>
                    <a:lnTo>
                      <a:pt x="31" y="122"/>
                    </a:lnTo>
                    <a:lnTo>
                      <a:pt x="213" y="31"/>
                    </a:lnTo>
                    <a:lnTo>
                      <a:pt x="183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43" name="Google Shape;1366;p55">
                <a:extLst>
                  <a:ext uri="{FF2B5EF4-FFF2-40B4-BE49-F238E27FC236}">
                    <a16:creationId xmlns:a16="http://schemas.microsoft.com/office/drawing/2014/main" id="{D77DE219-5C84-4C79-AA9F-495147744035}"/>
                  </a:ext>
                </a:extLst>
              </p:cNvPr>
              <p:cNvSpPr/>
              <p:nvPr/>
            </p:nvSpPr>
            <p:spPr>
              <a:xfrm>
                <a:off x="6714413" y="2744419"/>
                <a:ext cx="11504" cy="7311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36" extrusionOk="0">
                    <a:moveTo>
                      <a:pt x="213" y="1"/>
                    </a:moveTo>
                    <a:lnTo>
                      <a:pt x="31" y="92"/>
                    </a:lnTo>
                    <a:cubicBezTo>
                      <a:pt x="1" y="92"/>
                      <a:pt x="1" y="122"/>
                      <a:pt x="1" y="122"/>
                    </a:cubicBezTo>
                    <a:cubicBezTo>
                      <a:pt x="21" y="122"/>
                      <a:pt x="28" y="136"/>
                      <a:pt x="30" y="136"/>
                    </a:cubicBezTo>
                    <a:cubicBezTo>
                      <a:pt x="31" y="136"/>
                      <a:pt x="31" y="132"/>
                      <a:pt x="31" y="122"/>
                    </a:cubicBezTo>
                    <a:lnTo>
                      <a:pt x="213" y="31"/>
                    </a:lnTo>
                    <a:lnTo>
                      <a:pt x="213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44" name="Google Shape;1367;p55">
                <a:extLst>
                  <a:ext uri="{FF2B5EF4-FFF2-40B4-BE49-F238E27FC236}">
                    <a16:creationId xmlns:a16="http://schemas.microsoft.com/office/drawing/2014/main" id="{EC143886-1AC1-42C0-B57D-D22E793B5FE5}"/>
                  </a:ext>
                </a:extLst>
              </p:cNvPr>
              <p:cNvSpPr/>
              <p:nvPr/>
            </p:nvSpPr>
            <p:spPr>
              <a:xfrm>
                <a:off x="6747099" y="2793446"/>
                <a:ext cx="11504" cy="6612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3" extrusionOk="0">
                    <a:moveTo>
                      <a:pt x="183" y="1"/>
                    </a:moveTo>
                    <a:lnTo>
                      <a:pt x="1" y="61"/>
                    </a:lnTo>
                    <a:cubicBezTo>
                      <a:pt x="1" y="92"/>
                      <a:pt x="1" y="92"/>
                      <a:pt x="1" y="92"/>
                    </a:cubicBezTo>
                    <a:cubicBezTo>
                      <a:pt x="1" y="122"/>
                      <a:pt x="31" y="122"/>
                      <a:pt x="31" y="122"/>
                    </a:cubicBezTo>
                    <a:lnTo>
                      <a:pt x="213" y="31"/>
                    </a:lnTo>
                    <a:lnTo>
                      <a:pt x="183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45" name="Google Shape;1368;p55">
                <a:extLst>
                  <a:ext uri="{FF2B5EF4-FFF2-40B4-BE49-F238E27FC236}">
                    <a16:creationId xmlns:a16="http://schemas.microsoft.com/office/drawing/2014/main" id="{16BC4B92-B041-4EDD-BBF2-13E2EE58E468}"/>
                  </a:ext>
                </a:extLst>
              </p:cNvPr>
              <p:cNvSpPr/>
              <p:nvPr/>
            </p:nvSpPr>
            <p:spPr>
              <a:xfrm>
                <a:off x="6778171" y="2840861"/>
                <a:ext cx="11450" cy="6558"/>
              </a:xfrm>
              <a:custGeom>
                <a:avLst/>
                <a:gdLst/>
                <a:ahLst/>
                <a:cxnLst/>
                <a:rect l="l" t="t" r="r" b="b"/>
                <a:pathLst>
                  <a:path w="213" h="122" extrusionOk="0">
                    <a:moveTo>
                      <a:pt x="213" y="0"/>
                    </a:moveTo>
                    <a:lnTo>
                      <a:pt x="31" y="91"/>
                    </a:lnTo>
                    <a:cubicBezTo>
                      <a:pt x="0" y="91"/>
                      <a:pt x="0" y="91"/>
                      <a:pt x="0" y="122"/>
                    </a:cubicBezTo>
                    <a:lnTo>
                      <a:pt x="31" y="122"/>
                    </a:lnTo>
                    <a:lnTo>
                      <a:pt x="213" y="30"/>
                    </a:lnTo>
                    <a:lnTo>
                      <a:pt x="213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46" name="Google Shape;1369;p55">
                <a:extLst>
                  <a:ext uri="{FF2B5EF4-FFF2-40B4-BE49-F238E27FC236}">
                    <a16:creationId xmlns:a16="http://schemas.microsoft.com/office/drawing/2014/main" id="{ADD96844-DAA8-41DB-830D-CCEB79695BAA}"/>
                  </a:ext>
                </a:extLst>
              </p:cNvPr>
              <p:cNvSpPr/>
              <p:nvPr/>
            </p:nvSpPr>
            <p:spPr>
              <a:xfrm>
                <a:off x="6810856" y="2888223"/>
                <a:ext cx="11450" cy="6612"/>
              </a:xfrm>
              <a:custGeom>
                <a:avLst/>
                <a:gdLst/>
                <a:ahLst/>
                <a:cxnLst/>
                <a:rect l="l" t="t" r="r" b="b"/>
                <a:pathLst>
                  <a:path w="213" h="123" extrusionOk="0">
                    <a:moveTo>
                      <a:pt x="182" y="1"/>
                    </a:moveTo>
                    <a:lnTo>
                      <a:pt x="0" y="92"/>
                    </a:lnTo>
                    <a:cubicBezTo>
                      <a:pt x="0" y="92"/>
                      <a:pt x="0" y="122"/>
                      <a:pt x="0" y="122"/>
                    </a:cubicBezTo>
                    <a:lnTo>
                      <a:pt x="30" y="122"/>
                    </a:lnTo>
                    <a:lnTo>
                      <a:pt x="213" y="61"/>
                    </a:lnTo>
                    <a:lnTo>
                      <a:pt x="182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47" name="Google Shape;1370;p55">
                <a:extLst>
                  <a:ext uri="{FF2B5EF4-FFF2-40B4-BE49-F238E27FC236}">
                    <a16:creationId xmlns:a16="http://schemas.microsoft.com/office/drawing/2014/main" id="{A5FF7860-D5D5-48B4-9BCE-C20CFE6E1BB4}"/>
                  </a:ext>
                </a:extLst>
              </p:cNvPr>
              <p:cNvSpPr/>
              <p:nvPr/>
            </p:nvSpPr>
            <p:spPr>
              <a:xfrm>
                <a:off x="6841875" y="2935584"/>
                <a:ext cx="13117" cy="82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53" extrusionOk="0">
                    <a:moveTo>
                      <a:pt x="213" y="1"/>
                    </a:moveTo>
                    <a:lnTo>
                      <a:pt x="31" y="92"/>
                    </a:lnTo>
                    <a:cubicBezTo>
                      <a:pt x="1" y="123"/>
                      <a:pt x="1" y="123"/>
                      <a:pt x="1" y="123"/>
                    </a:cubicBezTo>
                    <a:cubicBezTo>
                      <a:pt x="31" y="153"/>
                      <a:pt x="31" y="153"/>
                      <a:pt x="31" y="153"/>
                    </a:cubicBezTo>
                    <a:lnTo>
                      <a:pt x="244" y="62"/>
                    </a:lnTo>
                    <a:lnTo>
                      <a:pt x="213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48" name="Google Shape;1371;p55">
                <a:extLst>
                  <a:ext uri="{FF2B5EF4-FFF2-40B4-BE49-F238E27FC236}">
                    <a16:creationId xmlns:a16="http://schemas.microsoft.com/office/drawing/2014/main" id="{6F42A571-71C8-4688-BF1D-774F8E32D8C6}"/>
                  </a:ext>
                </a:extLst>
              </p:cNvPr>
              <p:cNvSpPr/>
              <p:nvPr/>
            </p:nvSpPr>
            <p:spPr>
              <a:xfrm>
                <a:off x="6874560" y="2984612"/>
                <a:ext cx="11504" cy="6612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3" extrusionOk="0">
                    <a:moveTo>
                      <a:pt x="183" y="1"/>
                    </a:moveTo>
                    <a:lnTo>
                      <a:pt x="0" y="92"/>
                    </a:lnTo>
                    <a:cubicBezTo>
                      <a:pt x="0" y="92"/>
                      <a:pt x="0" y="92"/>
                      <a:pt x="0" y="122"/>
                    </a:cubicBezTo>
                    <a:lnTo>
                      <a:pt x="31" y="122"/>
                    </a:lnTo>
                    <a:lnTo>
                      <a:pt x="213" y="31"/>
                    </a:lnTo>
                    <a:lnTo>
                      <a:pt x="183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49" name="Google Shape;1372;p55">
                <a:extLst>
                  <a:ext uri="{FF2B5EF4-FFF2-40B4-BE49-F238E27FC236}">
                    <a16:creationId xmlns:a16="http://schemas.microsoft.com/office/drawing/2014/main" id="{6D321EC4-00E6-49F5-819F-50A8BFDB8EA8}"/>
                  </a:ext>
                </a:extLst>
              </p:cNvPr>
              <p:cNvSpPr/>
              <p:nvPr/>
            </p:nvSpPr>
            <p:spPr>
              <a:xfrm>
                <a:off x="6688287" y="2705229"/>
                <a:ext cx="11504" cy="6558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2" extrusionOk="0">
                    <a:moveTo>
                      <a:pt x="183" y="0"/>
                    </a:moveTo>
                    <a:lnTo>
                      <a:pt x="0" y="61"/>
                    </a:lnTo>
                    <a:cubicBezTo>
                      <a:pt x="0" y="91"/>
                      <a:pt x="0" y="91"/>
                      <a:pt x="0" y="91"/>
                    </a:cubicBezTo>
                    <a:cubicBezTo>
                      <a:pt x="0" y="122"/>
                      <a:pt x="0" y="122"/>
                      <a:pt x="31" y="122"/>
                    </a:cubicBezTo>
                    <a:lnTo>
                      <a:pt x="213" y="31"/>
                    </a:lnTo>
                    <a:lnTo>
                      <a:pt x="183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0" name="Google Shape;1373;p55">
                <a:extLst>
                  <a:ext uri="{FF2B5EF4-FFF2-40B4-BE49-F238E27FC236}">
                    <a16:creationId xmlns:a16="http://schemas.microsoft.com/office/drawing/2014/main" id="{18C40410-0889-492B-8544-427BFDF5728F}"/>
                  </a:ext>
                </a:extLst>
              </p:cNvPr>
              <p:cNvSpPr/>
              <p:nvPr/>
            </p:nvSpPr>
            <p:spPr>
              <a:xfrm>
                <a:off x="6719305" y="2752590"/>
                <a:ext cx="11504" cy="6612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3" extrusionOk="0">
                    <a:moveTo>
                      <a:pt x="214" y="1"/>
                    </a:moveTo>
                    <a:lnTo>
                      <a:pt x="31" y="92"/>
                    </a:lnTo>
                    <a:cubicBezTo>
                      <a:pt x="1" y="92"/>
                      <a:pt x="1" y="92"/>
                      <a:pt x="1" y="122"/>
                    </a:cubicBezTo>
                    <a:lnTo>
                      <a:pt x="31" y="122"/>
                    </a:lnTo>
                    <a:lnTo>
                      <a:pt x="214" y="31"/>
                    </a:lnTo>
                    <a:lnTo>
                      <a:pt x="214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1" name="Google Shape;1374;p55">
                <a:extLst>
                  <a:ext uri="{FF2B5EF4-FFF2-40B4-BE49-F238E27FC236}">
                    <a16:creationId xmlns:a16="http://schemas.microsoft.com/office/drawing/2014/main" id="{008BA2D9-3745-44B4-A62E-0BA67598777A}"/>
                  </a:ext>
                </a:extLst>
              </p:cNvPr>
              <p:cNvSpPr/>
              <p:nvPr/>
            </p:nvSpPr>
            <p:spPr>
              <a:xfrm>
                <a:off x="6751991" y="2800005"/>
                <a:ext cx="11504" cy="6558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2" extrusionOk="0">
                    <a:moveTo>
                      <a:pt x="183" y="0"/>
                    </a:moveTo>
                    <a:lnTo>
                      <a:pt x="1" y="91"/>
                    </a:lnTo>
                    <a:cubicBezTo>
                      <a:pt x="1" y="91"/>
                      <a:pt x="1" y="122"/>
                      <a:pt x="1" y="122"/>
                    </a:cubicBezTo>
                    <a:lnTo>
                      <a:pt x="31" y="122"/>
                    </a:lnTo>
                    <a:lnTo>
                      <a:pt x="214" y="31"/>
                    </a:lnTo>
                    <a:lnTo>
                      <a:pt x="183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2" name="Google Shape;1375;p55">
                <a:extLst>
                  <a:ext uri="{FF2B5EF4-FFF2-40B4-BE49-F238E27FC236}">
                    <a16:creationId xmlns:a16="http://schemas.microsoft.com/office/drawing/2014/main" id="{950AE683-6D5A-4D51-896E-74E0033CA0FA}"/>
                  </a:ext>
                </a:extLst>
              </p:cNvPr>
              <p:cNvSpPr/>
              <p:nvPr/>
            </p:nvSpPr>
            <p:spPr>
              <a:xfrm>
                <a:off x="6783063" y="2849033"/>
                <a:ext cx="11504" cy="6558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2" extrusionOk="0">
                    <a:moveTo>
                      <a:pt x="213" y="0"/>
                    </a:moveTo>
                    <a:lnTo>
                      <a:pt x="31" y="61"/>
                    </a:lnTo>
                    <a:cubicBezTo>
                      <a:pt x="0" y="61"/>
                      <a:pt x="0" y="91"/>
                      <a:pt x="0" y="91"/>
                    </a:cubicBezTo>
                    <a:cubicBezTo>
                      <a:pt x="31" y="91"/>
                      <a:pt x="31" y="122"/>
                      <a:pt x="31" y="122"/>
                    </a:cubicBezTo>
                    <a:lnTo>
                      <a:pt x="213" y="30"/>
                    </a:lnTo>
                    <a:lnTo>
                      <a:pt x="213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3" name="Google Shape;1376;p55">
                <a:extLst>
                  <a:ext uri="{FF2B5EF4-FFF2-40B4-BE49-F238E27FC236}">
                    <a16:creationId xmlns:a16="http://schemas.microsoft.com/office/drawing/2014/main" id="{1C03BCAE-EBEA-444F-8774-1E188014BC79}"/>
                  </a:ext>
                </a:extLst>
              </p:cNvPr>
              <p:cNvSpPr/>
              <p:nvPr/>
            </p:nvSpPr>
            <p:spPr>
              <a:xfrm>
                <a:off x="6815748" y="2896394"/>
                <a:ext cx="11450" cy="6612"/>
              </a:xfrm>
              <a:custGeom>
                <a:avLst/>
                <a:gdLst/>
                <a:ahLst/>
                <a:cxnLst/>
                <a:rect l="l" t="t" r="r" b="b"/>
                <a:pathLst>
                  <a:path w="213" h="123" extrusionOk="0">
                    <a:moveTo>
                      <a:pt x="183" y="0"/>
                    </a:moveTo>
                    <a:lnTo>
                      <a:pt x="0" y="92"/>
                    </a:lnTo>
                    <a:cubicBezTo>
                      <a:pt x="0" y="122"/>
                      <a:pt x="0" y="122"/>
                      <a:pt x="31" y="122"/>
                    </a:cubicBezTo>
                    <a:lnTo>
                      <a:pt x="213" y="31"/>
                    </a:lnTo>
                    <a:lnTo>
                      <a:pt x="183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4" name="Google Shape;1377;p55">
                <a:extLst>
                  <a:ext uri="{FF2B5EF4-FFF2-40B4-BE49-F238E27FC236}">
                    <a16:creationId xmlns:a16="http://schemas.microsoft.com/office/drawing/2014/main" id="{97B2BE9C-CF1E-4F87-BFF1-578D8B454560}"/>
                  </a:ext>
                </a:extLst>
              </p:cNvPr>
              <p:cNvSpPr/>
              <p:nvPr/>
            </p:nvSpPr>
            <p:spPr>
              <a:xfrm>
                <a:off x="6846767" y="2943755"/>
                <a:ext cx="11504" cy="6612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3" extrusionOk="0">
                    <a:moveTo>
                      <a:pt x="214" y="1"/>
                    </a:moveTo>
                    <a:lnTo>
                      <a:pt x="31" y="92"/>
                    </a:lnTo>
                    <a:cubicBezTo>
                      <a:pt x="1" y="92"/>
                      <a:pt x="1" y="92"/>
                      <a:pt x="1" y="123"/>
                    </a:cubicBezTo>
                    <a:lnTo>
                      <a:pt x="31" y="123"/>
                    </a:lnTo>
                    <a:lnTo>
                      <a:pt x="214" y="31"/>
                    </a:lnTo>
                    <a:lnTo>
                      <a:pt x="214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5" name="Google Shape;1378;p55">
                <a:extLst>
                  <a:ext uri="{FF2B5EF4-FFF2-40B4-BE49-F238E27FC236}">
                    <a16:creationId xmlns:a16="http://schemas.microsoft.com/office/drawing/2014/main" id="{71C5EF10-F867-4F0C-8041-B04E0611E83B}"/>
                  </a:ext>
                </a:extLst>
              </p:cNvPr>
              <p:cNvSpPr/>
              <p:nvPr/>
            </p:nvSpPr>
            <p:spPr>
              <a:xfrm>
                <a:off x="6691566" y="2711733"/>
                <a:ext cx="13117" cy="6612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23" extrusionOk="0">
                    <a:moveTo>
                      <a:pt x="213" y="1"/>
                    </a:moveTo>
                    <a:lnTo>
                      <a:pt x="31" y="62"/>
                    </a:lnTo>
                    <a:cubicBezTo>
                      <a:pt x="0" y="92"/>
                      <a:pt x="0" y="92"/>
                      <a:pt x="31" y="92"/>
                    </a:cubicBezTo>
                    <a:cubicBezTo>
                      <a:pt x="31" y="122"/>
                      <a:pt x="31" y="122"/>
                      <a:pt x="61" y="122"/>
                    </a:cubicBezTo>
                    <a:lnTo>
                      <a:pt x="243" y="31"/>
                    </a:lnTo>
                    <a:lnTo>
                      <a:pt x="213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6" name="Google Shape;1379;p55">
                <a:extLst>
                  <a:ext uri="{FF2B5EF4-FFF2-40B4-BE49-F238E27FC236}">
                    <a16:creationId xmlns:a16="http://schemas.microsoft.com/office/drawing/2014/main" id="{7D2F3B1E-CBBF-497F-A7E3-E2E963FA8233}"/>
                  </a:ext>
                </a:extLst>
              </p:cNvPr>
              <p:cNvSpPr/>
              <p:nvPr/>
            </p:nvSpPr>
            <p:spPr>
              <a:xfrm>
                <a:off x="6652322" y="2651309"/>
                <a:ext cx="11504" cy="6558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2" extrusionOk="0">
                    <a:moveTo>
                      <a:pt x="183" y="0"/>
                    </a:moveTo>
                    <a:lnTo>
                      <a:pt x="1" y="91"/>
                    </a:lnTo>
                    <a:cubicBezTo>
                      <a:pt x="1" y="91"/>
                      <a:pt x="1" y="91"/>
                      <a:pt x="1" y="122"/>
                    </a:cubicBezTo>
                    <a:lnTo>
                      <a:pt x="31" y="122"/>
                    </a:lnTo>
                    <a:lnTo>
                      <a:pt x="213" y="31"/>
                    </a:lnTo>
                    <a:lnTo>
                      <a:pt x="183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7" name="Google Shape;1380;p55">
                <a:extLst>
                  <a:ext uri="{FF2B5EF4-FFF2-40B4-BE49-F238E27FC236}">
                    <a16:creationId xmlns:a16="http://schemas.microsoft.com/office/drawing/2014/main" id="{71990DFC-2AAB-4BC4-B5EE-DBAD228FB7B3}"/>
                  </a:ext>
                </a:extLst>
              </p:cNvPr>
              <p:cNvSpPr/>
              <p:nvPr/>
            </p:nvSpPr>
            <p:spPr>
              <a:xfrm>
                <a:off x="6657214" y="2657814"/>
                <a:ext cx="11504" cy="6612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3" extrusionOk="0">
                    <a:moveTo>
                      <a:pt x="183" y="1"/>
                    </a:moveTo>
                    <a:lnTo>
                      <a:pt x="1" y="92"/>
                    </a:lnTo>
                    <a:cubicBezTo>
                      <a:pt x="1" y="92"/>
                      <a:pt x="1" y="122"/>
                      <a:pt x="1" y="122"/>
                    </a:cubicBezTo>
                    <a:lnTo>
                      <a:pt x="31" y="122"/>
                    </a:lnTo>
                    <a:lnTo>
                      <a:pt x="214" y="31"/>
                    </a:lnTo>
                    <a:lnTo>
                      <a:pt x="183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8" name="Google Shape;1381;p55">
                <a:extLst>
                  <a:ext uri="{FF2B5EF4-FFF2-40B4-BE49-F238E27FC236}">
                    <a16:creationId xmlns:a16="http://schemas.microsoft.com/office/drawing/2014/main" id="{85D7CDC6-F1A6-4519-8167-34A6D043A073}"/>
                  </a:ext>
                </a:extLst>
              </p:cNvPr>
              <p:cNvSpPr/>
              <p:nvPr/>
            </p:nvSpPr>
            <p:spPr>
              <a:xfrm>
                <a:off x="6662160" y="2664372"/>
                <a:ext cx="11450" cy="7795"/>
              </a:xfrm>
              <a:custGeom>
                <a:avLst/>
                <a:gdLst/>
                <a:ahLst/>
                <a:cxnLst/>
                <a:rect l="l" t="t" r="r" b="b"/>
                <a:pathLst>
                  <a:path w="213" h="145" extrusionOk="0">
                    <a:moveTo>
                      <a:pt x="182" y="0"/>
                    </a:moveTo>
                    <a:lnTo>
                      <a:pt x="0" y="92"/>
                    </a:lnTo>
                    <a:cubicBezTo>
                      <a:pt x="0" y="92"/>
                      <a:pt x="0" y="122"/>
                      <a:pt x="0" y="122"/>
                    </a:cubicBezTo>
                    <a:cubicBezTo>
                      <a:pt x="0" y="137"/>
                      <a:pt x="0" y="145"/>
                      <a:pt x="4" y="145"/>
                    </a:cubicBezTo>
                    <a:cubicBezTo>
                      <a:pt x="8" y="145"/>
                      <a:pt x="15" y="137"/>
                      <a:pt x="30" y="122"/>
                    </a:cubicBezTo>
                    <a:lnTo>
                      <a:pt x="213" y="61"/>
                    </a:lnTo>
                    <a:lnTo>
                      <a:pt x="182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9" name="Google Shape;1382;p55">
                <a:extLst>
                  <a:ext uri="{FF2B5EF4-FFF2-40B4-BE49-F238E27FC236}">
                    <a16:creationId xmlns:a16="http://schemas.microsoft.com/office/drawing/2014/main" id="{3714F17B-AAEA-4CE0-B423-C448C6F1BDEF}"/>
                  </a:ext>
                </a:extLst>
              </p:cNvPr>
              <p:cNvSpPr/>
              <p:nvPr/>
            </p:nvSpPr>
            <p:spPr>
              <a:xfrm>
                <a:off x="6724251" y="2759148"/>
                <a:ext cx="11450" cy="6558"/>
              </a:xfrm>
              <a:custGeom>
                <a:avLst/>
                <a:gdLst/>
                <a:ahLst/>
                <a:cxnLst/>
                <a:rect l="l" t="t" r="r" b="b"/>
                <a:pathLst>
                  <a:path w="213" h="122" extrusionOk="0">
                    <a:moveTo>
                      <a:pt x="182" y="0"/>
                    </a:moveTo>
                    <a:lnTo>
                      <a:pt x="0" y="91"/>
                    </a:lnTo>
                    <a:cubicBezTo>
                      <a:pt x="0" y="91"/>
                      <a:pt x="0" y="122"/>
                      <a:pt x="0" y="122"/>
                    </a:cubicBezTo>
                    <a:lnTo>
                      <a:pt x="30" y="122"/>
                    </a:lnTo>
                    <a:lnTo>
                      <a:pt x="213" y="31"/>
                    </a:lnTo>
                    <a:lnTo>
                      <a:pt x="182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0" name="Google Shape;1383;p55">
                <a:extLst>
                  <a:ext uri="{FF2B5EF4-FFF2-40B4-BE49-F238E27FC236}">
                    <a16:creationId xmlns:a16="http://schemas.microsoft.com/office/drawing/2014/main" id="{ADADD973-0CB5-4FE1-8CE6-25DBA534B6B2}"/>
                  </a:ext>
                </a:extLst>
              </p:cNvPr>
              <p:cNvSpPr/>
              <p:nvPr/>
            </p:nvSpPr>
            <p:spPr>
              <a:xfrm>
                <a:off x="6755270" y="2806510"/>
                <a:ext cx="13117" cy="7311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36" extrusionOk="0">
                    <a:moveTo>
                      <a:pt x="213" y="1"/>
                    </a:moveTo>
                    <a:lnTo>
                      <a:pt x="31" y="92"/>
                    </a:lnTo>
                    <a:cubicBezTo>
                      <a:pt x="31" y="92"/>
                      <a:pt x="1" y="122"/>
                      <a:pt x="31" y="122"/>
                    </a:cubicBezTo>
                    <a:cubicBezTo>
                      <a:pt x="31" y="122"/>
                      <a:pt x="31" y="136"/>
                      <a:pt x="40" y="136"/>
                    </a:cubicBezTo>
                    <a:cubicBezTo>
                      <a:pt x="45" y="136"/>
                      <a:pt x="51" y="132"/>
                      <a:pt x="61" y="122"/>
                    </a:cubicBezTo>
                    <a:lnTo>
                      <a:pt x="244" y="31"/>
                    </a:lnTo>
                    <a:lnTo>
                      <a:pt x="213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1" name="Google Shape;1384;p55">
                <a:extLst>
                  <a:ext uri="{FF2B5EF4-FFF2-40B4-BE49-F238E27FC236}">
                    <a16:creationId xmlns:a16="http://schemas.microsoft.com/office/drawing/2014/main" id="{FB791BE9-511A-4F22-B64E-B89A46BB0CCF}"/>
                  </a:ext>
                </a:extLst>
              </p:cNvPr>
              <p:cNvSpPr/>
              <p:nvPr/>
            </p:nvSpPr>
            <p:spPr>
              <a:xfrm>
                <a:off x="6787955" y="2855538"/>
                <a:ext cx="11504" cy="6612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3" extrusionOk="0">
                    <a:moveTo>
                      <a:pt x="213" y="1"/>
                    </a:moveTo>
                    <a:lnTo>
                      <a:pt x="1" y="92"/>
                    </a:lnTo>
                    <a:cubicBezTo>
                      <a:pt x="1" y="122"/>
                      <a:pt x="31" y="122"/>
                      <a:pt x="31" y="122"/>
                    </a:cubicBezTo>
                    <a:lnTo>
                      <a:pt x="213" y="31"/>
                    </a:lnTo>
                    <a:lnTo>
                      <a:pt x="213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2" name="Google Shape;1385;p55">
                <a:extLst>
                  <a:ext uri="{FF2B5EF4-FFF2-40B4-BE49-F238E27FC236}">
                    <a16:creationId xmlns:a16="http://schemas.microsoft.com/office/drawing/2014/main" id="{6DB6C37A-571A-4CEB-8C51-B968162B4634}"/>
                  </a:ext>
                </a:extLst>
              </p:cNvPr>
              <p:cNvSpPr/>
              <p:nvPr/>
            </p:nvSpPr>
            <p:spPr>
              <a:xfrm>
                <a:off x="6819028" y="2902953"/>
                <a:ext cx="13117" cy="6558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22" extrusionOk="0">
                    <a:moveTo>
                      <a:pt x="213" y="0"/>
                    </a:moveTo>
                    <a:lnTo>
                      <a:pt x="30" y="91"/>
                    </a:lnTo>
                    <a:cubicBezTo>
                      <a:pt x="30" y="91"/>
                      <a:pt x="0" y="91"/>
                      <a:pt x="30" y="122"/>
                    </a:cubicBezTo>
                    <a:lnTo>
                      <a:pt x="61" y="122"/>
                    </a:lnTo>
                    <a:lnTo>
                      <a:pt x="243" y="30"/>
                    </a:lnTo>
                    <a:lnTo>
                      <a:pt x="213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3" name="Google Shape;1386;p55">
                <a:extLst>
                  <a:ext uri="{FF2B5EF4-FFF2-40B4-BE49-F238E27FC236}">
                    <a16:creationId xmlns:a16="http://schemas.microsoft.com/office/drawing/2014/main" id="{9B78F211-5DC1-46C0-9A3F-A4A9387A02AF}"/>
                  </a:ext>
                </a:extLst>
              </p:cNvPr>
              <p:cNvSpPr/>
              <p:nvPr/>
            </p:nvSpPr>
            <p:spPr>
              <a:xfrm>
                <a:off x="6851659" y="2950314"/>
                <a:ext cx="11504" cy="6612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3" extrusionOk="0">
                    <a:moveTo>
                      <a:pt x="214" y="1"/>
                    </a:moveTo>
                    <a:lnTo>
                      <a:pt x="1" y="92"/>
                    </a:lnTo>
                    <a:cubicBezTo>
                      <a:pt x="1" y="92"/>
                      <a:pt x="1" y="122"/>
                      <a:pt x="1" y="122"/>
                    </a:cubicBezTo>
                    <a:lnTo>
                      <a:pt x="31" y="122"/>
                    </a:lnTo>
                    <a:lnTo>
                      <a:pt x="214" y="31"/>
                    </a:lnTo>
                    <a:lnTo>
                      <a:pt x="214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4" name="Google Shape;1387;p55">
                <a:extLst>
                  <a:ext uri="{FF2B5EF4-FFF2-40B4-BE49-F238E27FC236}">
                    <a16:creationId xmlns:a16="http://schemas.microsoft.com/office/drawing/2014/main" id="{6FFA462F-40E2-4C24-BC45-F25BBC6655CC}"/>
                  </a:ext>
                </a:extLst>
              </p:cNvPr>
              <p:cNvSpPr/>
              <p:nvPr/>
            </p:nvSpPr>
            <p:spPr>
              <a:xfrm>
                <a:off x="7268342" y="2902953"/>
                <a:ext cx="18063" cy="22901"/>
              </a:xfrm>
              <a:custGeom>
                <a:avLst/>
                <a:gdLst/>
                <a:ahLst/>
                <a:cxnLst/>
                <a:rect l="l" t="t" r="r" b="b"/>
                <a:pathLst>
                  <a:path w="336" h="426" extrusionOk="0">
                    <a:moveTo>
                      <a:pt x="244" y="0"/>
                    </a:moveTo>
                    <a:cubicBezTo>
                      <a:pt x="153" y="122"/>
                      <a:pt x="31" y="243"/>
                      <a:pt x="1" y="426"/>
                    </a:cubicBezTo>
                    <a:cubicBezTo>
                      <a:pt x="153" y="426"/>
                      <a:pt x="274" y="395"/>
                      <a:pt x="305" y="334"/>
                    </a:cubicBezTo>
                    <a:cubicBezTo>
                      <a:pt x="335" y="274"/>
                      <a:pt x="305" y="152"/>
                      <a:pt x="2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5" name="Google Shape;1388;p55">
                <a:extLst>
                  <a:ext uri="{FF2B5EF4-FFF2-40B4-BE49-F238E27FC236}">
                    <a16:creationId xmlns:a16="http://schemas.microsoft.com/office/drawing/2014/main" id="{7F6D7D3A-3DF0-447B-88CE-3ADE9CE163A6}"/>
                  </a:ext>
                </a:extLst>
              </p:cNvPr>
              <p:cNvSpPr/>
              <p:nvPr/>
            </p:nvSpPr>
            <p:spPr>
              <a:xfrm>
                <a:off x="7070618" y="2777104"/>
                <a:ext cx="170035" cy="147134"/>
              </a:xfrm>
              <a:custGeom>
                <a:avLst/>
                <a:gdLst/>
                <a:ahLst/>
                <a:cxnLst/>
                <a:rect l="l" t="t" r="r" b="b"/>
                <a:pathLst>
                  <a:path w="3163" h="2737" extrusionOk="0">
                    <a:moveTo>
                      <a:pt x="487" y="1"/>
                    </a:moveTo>
                    <a:lnTo>
                      <a:pt x="1" y="821"/>
                    </a:lnTo>
                    <a:lnTo>
                      <a:pt x="3071" y="2706"/>
                    </a:lnTo>
                    <a:cubicBezTo>
                      <a:pt x="3071" y="2706"/>
                      <a:pt x="3071" y="2706"/>
                      <a:pt x="3101" y="2736"/>
                    </a:cubicBezTo>
                    <a:cubicBezTo>
                      <a:pt x="3132" y="2675"/>
                      <a:pt x="3162" y="2645"/>
                      <a:pt x="3162" y="2615"/>
                    </a:cubicBezTo>
                    <a:cubicBezTo>
                      <a:pt x="2372" y="2159"/>
                      <a:pt x="1308" y="1581"/>
                      <a:pt x="700" y="852"/>
                    </a:cubicBezTo>
                    <a:cubicBezTo>
                      <a:pt x="518" y="609"/>
                      <a:pt x="548" y="335"/>
                      <a:pt x="639" y="92"/>
                    </a:cubicBezTo>
                    <a:lnTo>
                      <a:pt x="487" y="1"/>
                    </a:lnTo>
                    <a:close/>
                  </a:path>
                </a:pathLst>
              </a:custGeom>
              <a:solidFill>
                <a:srgbClr val="FAB21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6" name="Google Shape;1389;p55">
                <a:extLst>
                  <a:ext uri="{FF2B5EF4-FFF2-40B4-BE49-F238E27FC236}">
                    <a16:creationId xmlns:a16="http://schemas.microsoft.com/office/drawing/2014/main" id="{42950AE7-DD03-41B7-A4A1-B46F5F73FF4B}"/>
                  </a:ext>
                </a:extLst>
              </p:cNvPr>
              <p:cNvSpPr/>
              <p:nvPr/>
            </p:nvSpPr>
            <p:spPr>
              <a:xfrm>
                <a:off x="7098411" y="2781996"/>
                <a:ext cx="165089" cy="135684"/>
              </a:xfrm>
              <a:custGeom>
                <a:avLst/>
                <a:gdLst/>
                <a:ahLst/>
                <a:cxnLst/>
                <a:rect l="l" t="t" r="r" b="b"/>
                <a:pathLst>
                  <a:path w="3071" h="2524" extrusionOk="0">
                    <a:moveTo>
                      <a:pt x="122" y="1"/>
                    </a:moveTo>
                    <a:lnTo>
                      <a:pt x="122" y="1"/>
                    </a:lnTo>
                    <a:cubicBezTo>
                      <a:pt x="31" y="244"/>
                      <a:pt x="1" y="518"/>
                      <a:pt x="183" y="761"/>
                    </a:cubicBezTo>
                    <a:cubicBezTo>
                      <a:pt x="791" y="1490"/>
                      <a:pt x="1855" y="2098"/>
                      <a:pt x="2676" y="2524"/>
                    </a:cubicBezTo>
                    <a:cubicBezTo>
                      <a:pt x="2736" y="2463"/>
                      <a:pt x="2797" y="2432"/>
                      <a:pt x="2797" y="2432"/>
                    </a:cubicBezTo>
                    <a:cubicBezTo>
                      <a:pt x="2645" y="2128"/>
                      <a:pt x="3010" y="2037"/>
                      <a:pt x="3010" y="2037"/>
                    </a:cubicBezTo>
                    <a:cubicBezTo>
                      <a:pt x="2949" y="1916"/>
                      <a:pt x="3010" y="1825"/>
                      <a:pt x="3071" y="1794"/>
                    </a:cubicBezTo>
                    <a:lnTo>
                      <a:pt x="122" y="1"/>
                    </a:lnTo>
                    <a:close/>
                  </a:path>
                </a:pathLst>
              </a:custGeom>
              <a:solidFill>
                <a:srgbClr val="FFCB7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7" name="Google Shape;1390;p55">
                <a:extLst>
                  <a:ext uri="{FF2B5EF4-FFF2-40B4-BE49-F238E27FC236}">
                    <a16:creationId xmlns:a16="http://schemas.microsoft.com/office/drawing/2014/main" id="{872B2A78-055D-499C-AB46-6BC177B473FC}"/>
                  </a:ext>
                </a:extLst>
              </p:cNvPr>
              <p:cNvSpPr/>
              <p:nvPr/>
            </p:nvSpPr>
            <p:spPr>
              <a:xfrm>
                <a:off x="7237323" y="2917629"/>
                <a:ext cx="18009" cy="822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153" extrusionOk="0">
                    <a:moveTo>
                      <a:pt x="92" y="1"/>
                    </a:moveTo>
                    <a:cubicBezTo>
                      <a:pt x="61" y="31"/>
                      <a:pt x="31" y="61"/>
                      <a:pt x="0" y="122"/>
                    </a:cubicBezTo>
                    <a:cubicBezTo>
                      <a:pt x="61" y="122"/>
                      <a:pt x="183" y="122"/>
                      <a:pt x="335" y="153"/>
                    </a:cubicBezTo>
                    <a:lnTo>
                      <a:pt x="92" y="1"/>
                    </a:lnTo>
                    <a:close/>
                  </a:path>
                </a:pathLst>
              </a:custGeom>
              <a:solidFill>
                <a:srgbClr val="FFD4C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8" name="Google Shape;1391;p55">
                <a:extLst>
                  <a:ext uri="{FF2B5EF4-FFF2-40B4-BE49-F238E27FC236}">
                    <a16:creationId xmlns:a16="http://schemas.microsoft.com/office/drawing/2014/main" id="{26C49CF8-5D7D-4CF6-B4C2-258CEF670BD6}"/>
                  </a:ext>
                </a:extLst>
              </p:cNvPr>
              <p:cNvSpPr/>
              <p:nvPr/>
            </p:nvSpPr>
            <p:spPr>
              <a:xfrm>
                <a:off x="7240602" y="2878439"/>
                <a:ext cx="40856" cy="47414"/>
              </a:xfrm>
              <a:custGeom>
                <a:avLst/>
                <a:gdLst/>
                <a:ahLst/>
                <a:cxnLst/>
                <a:rect l="l" t="t" r="r" b="b"/>
                <a:pathLst>
                  <a:path w="760" h="882" extrusionOk="0">
                    <a:moveTo>
                      <a:pt x="426" y="0"/>
                    </a:moveTo>
                    <a:cubicBezTo>
                      <a:pt x="365" y="31"/>
                      <a:pt x="304" y="122"/>
                      <a:pt x="365" y="243"/>
                    </a:cubicBezTo>
                    <a:cubicBezTo>
                      <a:pt x="365" y="243"/>
                      <a:pt x="0" y="334"/>
                      <a:pt x="152" y="638"/>
                    </a:cubicBezTo>
                    <a:cubicBezTo>
                      <a:pt x="152" y="638"/>
                      <a:pt x="91" y="669"/>
                      <a:pt x="31" y="730"/>
                    </a:cubicBezTo>
                    <a:lnTo>
                      <a:pt x="274" y="882"/>
                    </a:lnTo>
                    <a:lnTo>
                      <a:pt x="517" y="882"/>
                    </a:lnTo>
                    <a:cubicBezTo>
                      <a:pt x="547" y="699"/>
                      <a:pt x="669" y="547"/>
                      <a:pt x="760" y="456"/>
                    </a:cubicBezTo>
                    <a:cubicBezTo>
                      <a:pt x="699" y="334"/>
                      <a:pt x="486" y="31"/>
                      <a:pt x="426" y="0"/>
                    </a:cubicBezTo>
                    <a:close/>
                  </a:path>
                </a:pathLst>
              </a:custGeom>
              <a:solidFill>
                <a:srgbClr val="FFE1D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9" name="Google Shape;1392;p55">
                <a:extLst>
                  <a:ext uri="{FF2B5EF4-FFF2-40B4-BE49-F238E27FC236}">
                    <a16:creationId xmlns:a16="http://schemas.microsoft.com/office/drawing/2014/main" id="{109E6839-6756-476D-A3D9-4A13B7513ADC}"/>
                  </a:ext>
                </a:extLst>
              </p:cNvPr>
              <p:cNvSpPr/>
              <p:nvPr/>
            </p:nvSpPr>
            <p:spPr>
              <a:xfrm>
                <a:off x="7046158" y="2785275"/>
                <a:ext cx="27793" cy="33437"/>
              </a:xfrm>
              <a:custGeom>
                <a:avLst/>
                <a:gdLst/>
                <a:ahLst/>
                <a:cxnLst/>
                <a:rect l="l" t="t" r="r" b="b"/>
                <a:pathLst>
                  <a:path w="517" h="622" extrusionOk="0">
                    <a:moveTo>
                      <a:pt x="213" y="1"/>
                    </a:moveTo>
                    <a:lnTo>
                      <a:pt x="91" y="183"/>
                    </a:lnTo>
                    <a:cubicBezTo>
                      <a:pt x="91" y="213"/>
                      <a:pt x="0" y="396"/>
                      <a:pt x="122" y="457"/>
                    </a:cubicBezTo>
                    <a:lnTo>
                      <a:pt x="334" y="609"/>
                    </a:lnTo>
                    <a:cubicBezTo>
                      <a:pt x="343" y="617"/>
                      <a:pt x="352" y="621"/>
                      <a:pt x="361" y="621"/>
                    </a:cubicBezTo>
                    <a:cubicBezTo>
                      <a:pt x="383" y="621"/>
                      <a:pt x="404" y="600"/>
                      <a:pt x="426" y="578"/>
                    </a:cubicBezTo>
                    <a:lnTo>
                      <a:pt x="517" y="457"/>
                    </a:lnTo>
                    <a:cubicBezTo>
                      <a:pt x="334" y="335"/>
                      <a:pt x="243" y="183"/>
                      <a:pt x="213" y="1"/>
                    </a:cubicBezTo>
                    <a:close/>
                  </a:path>
                </a:pathLst>
              </a:custGeom>
              <a:solidFill>
                <a:srgbClr val="F95D9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0" name="Google Shape;1393;p55">
                <a:extLst>
                  <a:ext uri="{FF2B5EF4-FFF2-40B4-BE49-F238E27FC236}">
                    <a16:creationId xmlns:a16="http://schemas.microsoft.com/office/drawing/2014/main" id="{9AAC640D-F59E-4DEE-B21E-252D9A0E9A89}"/>
                  </a:ext>
                </a:extLst>
              </p:cNvPr>
              <p:cNvSpPr/>
              <p:nvPr/>
            </p:nvSpPr>
            <p:spPr>
              <a:xfrm>
                <a:off x="7057554" y="2764793"/>
                <a:ext cx="36018" cy="45049"/>
              </a:xfrm>
              <a:custGeom>
                <a:avLst/>
                <a:gdLst/>
                <a:ahLst/>
                <a:cxnLst/>
                <a:rect l="l" t="t" r="r" b="b"/>
                <a:pathLst>
                  <a:path w="670" h="838" extrusionOk="0">
                    <a:moveTo>
                      <a:pt x="341" y="0"/>
                    </a:moveTo>
                    <a:cubicBezTo>
                      <a:pt x="262" y="0"/>
                      <a:pt x="177" y="89"/>
                      <a:pt x="153" y="138"/>
                    </a:cubicBezTo>
                    <a:lnTo>
                      <a:pt x="31" y="351"/>
                    </a:lnTo>
                    <a:lnTo>
                      <a:pt x="1" y="351"/>
                    </a:lnTo>
                    <a:lnTo>
                      <a:pt x="1" y="382"/>
                    </a:lnTo>
                    <a:cubicBezTo>
                      <a:pt x="31" y="564"/>
                      <a:pt x="122" y="716"/>
                      <a:pt x="305" y="838"/>
                    </a:cubicBezTo>
                    <a:lnTo>
                      <a:pt x="396" y="625"/>
                    </a:lnTo>
                    <a:lnTo>
                      <a:pt x="426" y="564"/>
                    </a:lnTo>
                    <a:lnTo>
                      <a:pt x="639" y="260"/>
                    </a:lnTo>
                    <a:cubicBezTo>
                      <a:pt x="670" y="199"/>
                      <a:pt x="670" y="169"/>
                      <a:pt x="639" y="138"/>
                    </a:cubicBezTo>
                    <a:lnTo>
                      <a:pt x="396" y="17"/>
                    </a:lnTo>
                    <a:cubicBezTo>
                      <a:pt x="379" y="5"/>
                      <a:pt x="360" y="0"/>
                      <a:pt x="341" y="0"/>
                    </a:cubicBezTo>
                    <a:close/>
                  </a:path>
                </a:pathLst>
              </a:custGeom>
              <a:solidFill>
                <a:srgbClr val="FA70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1" name="Google Shape;1394;p55">
                <a:extLst>
                  <a:ext uri="{FF2B5EF4-FFF2-40B4-BE49-F238E27FC236}">
                    <a16:creationId xmlns:a16="http://schemas.microsoft.com/office/drawing/2014/main" id="{750B0F26-53AD-4824-B0FB-8870A078B6CF}"/>
                  </a:ext>
                </a:extLst>
              </p:cNvPr>
              <p:cNvSpPr/>
              <p:nvPr/>
            </p:nvSpPr>
            <p:spPr>
              <a:xfrm>
                <a:off x="7064113" y="2806510"/>
                <a:ext cx="13117" cy="14783"/>
              </a:xfrm>
              <a:custGeom>
                <a:avLst/>
                <a:gdLst/>
                <a:ahLst/>
                <a:cxnLst/>
                <a:rect l="l" t="t" r="r" b="b"/>
                <a:pathLst>
                  <a:path w="244" h="275" extrusionOk="0">
                    <a:moveTo>
                      <a:pt x="122" y="1"/>
                    </a:moveTo>
                    <a:lnTo>
                      <a:pt x="0" y="214"/>
                    </a:lnTo>
                    <a:lnTo>
                      <a:pt x="122" y="274"/>
                    </a:lnTo>
                    <a:lnTo>
                      <a:pt x="244" y="92"/>
                    </a:lnTo>
                    <a:cubicBezTo>
                      <a:pt x="183" y="62"/>
                      <a:pt x="152" y="31"/>
                      <a:pt x="122" y="1"/>
                    </a:cubicBezTo>
                    <a:close/>
                  </a:path>
                </a:pathLst>
              </a:custGeom>
              <a:solidFill>
                <a:srgbClr val="E3E5E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2" name="Google Shape;1395;p55">
                <a:extLst>
                  <a:ext uri="{FF2B5EF4-FFF2-40B4-BE49-F238E27FC236}">
                    <a16:creationId xmlns:a16="http://schemas.microsoft.com/office/drawing/2014/main" id="{05677EF3-95C2-4F82-900E-831BF7C7E77C}"/>
                  </a:ext>
                </a:extLst>
              </p:cNvPr>
              <p:cNvSpPr/>
              <p:nvPr/>
            </p:nvSpPr>
            <p:spPr>
              <a:xfrm>
                <a:off x="7070618" y="2772212"/>
                <a:ext cx="27846" cy="39243"/>
              </a:xfrm>
              <a:custGeom>
                <a:avLst/>
                <a:gdLst/>
                <a:ahLst/>
                <a:cxnLst/>
                <a:rect l="l" t="t" r="r" b="b"/>
                <a:pathLst>
                  <a:path w="518" h="730" extrusionOk="0">
                    <a:moveTo>
                      <a:pt x="366" y="0"/>
                    </a:moveTo>
                    <a:lnTo>
                      <a:pt x="1" y="639"/>
                    </a:lnTo>
                    <a:cubicBezTo>
                      <a:pt x="31" y="669"/>
                      <a:pt x="62" y="700"/>
                      <a:pt x="123" y="730"/>
                    </a:cubicBezTo>
                    <a:lnTo>
                      <a:pt x="518" y="92"/>
                    </a:lnTo>
                    <a:lnTo>
                      <a:pt x="366" y="0"/>
                    </a:lnTo>
                    <a:close/>
                  </a:path>
                </a:pathLst>
              </a:custGeom>
              <a:solidFill>
                <a:srgbClr val="F1F3F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3" name="Google Shape;1396;p55">
                <a:extLst>
                  <a:ext uri="{FF2B5EF4-FFF2-40B4-BE49-F238E27FC236}">
                    <a16:creationId xmlns:a16="http://schemas.microsoft.com/office/drawing/2014/main" id="{CFDD4EFC-D2AF-4955-962C-78C610C65465}"/>
                  </a:ext>
                </a:extLst>
              </p:cNvPr>
              <p:cNvSpPr/>
              <p:nvPr/>
            </p:nvSpPr>
            <p:spPr>
              <a:xfrm>
                <a:off x="6711134" y="2399665"/>
                <a:ext cx="297440" cy="267175"/>
              </a:xfrm>
              <a:custGeom>
                <a:avLst/>
                <a:gdLst/>
                <a:ahLst/>
                <a:cxnLst/>
                <a:rect l="l" t="t" r="r" b="b"/>
                <a:pathLst>
                  <a:path w="5533" h="4970" extrusionOk="0">
                    <a:moveTo>
                      <a:pt x="882" y="0"/>
                    </a:moveTo>
                    <a:cubicBezTo>
                      <a:pt x="366" y="1581"/>
                      <a:pt x="1" y="2918"/>
                      <a:pt x="1" y="3374"/>
                    </a:cubicBezTo>
                    <a:cubicBezTo>
                      <a:pt x="38" y="4262"/>
                      <a:pt x="1223" y="4970"/>
                      <a:pt x="2523" y="4970"/>
                    </a:cubicBezTo>
                    <a:cubicBezTo>
                      <a:pt x="3358" y="4970"/>
                      <a:pt x="4240" y="4677"/>
                      <a:pt x="4895" y="3952"/>
                    </a:cubicBezTo>
                    <a:cubicBezTo>
                      <a:pt x="5168" y="3648"/>
                      <a:pt x="5381" y="3131"/>
                      <a:pt x="5533" y="2493"/>
                    </a:cubicBezTo>
                    <a:cubicBezTo>
                      <a:pt x="3800" y="1946"/>
                      <a:pt x="2189" y="1125"/>
                      <a:pt x="882" y="0"/>
                    </a:cubicBezTo>
                    <a:close/>
                  </a:path>
                </a:pathLst>
              </a:custGeom>
              <a:solidFill>
                <a:srgbClr val="ED999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4" name="Google Shape;1397;p55">
                <a:extLst>
                  <a:ext uri="{FF2B5EF4-FFF2-40B4-BE49-F238E27FC236}">
                    <a16:creationId xmlns:a16="http://schemas.microsoft.com/office/drawing/2014/main" id="{6BF07CA6-6F91-410F-8565-70DCEDFDC046}"/>
                  </a:ext>
                </a:extLst>
              </p:cNvPr>
              <p:cNvSpPr/>
              <p:nvPr/>
            </p:nvSpPr>
            <p:spPr>
              <a:xfrm>
                <a:off x="6758549" y="1786817"/>
                <a:ext cx="294161" cy="746853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13893" extrusionOk="0">
                    <a:moveTo>
                      <a:pt x="1500" y="1"/>
                    </a:moveTo>
                    <a:cubicBezTo>
                      <a:pt x="1487" y="1"/>
                      <a:pt x="1483" y="29"/>
                      <a:pt x="1490" y="93"/>
                    </a:cubicBezTo>
                    <a:cubicBezTo>
                      <a:pt x="1490" y="93"/>
                      <a:pt x="1277" y="2616"/>
                      <a:pt x="2766" y="3710"/>
                    </a:cubicBezTo>
                    <a:cubicBezTo>
                      <a:pt x="2766" y="3710"/>
                      <a:pt x="1095" y="8118"/>
                      <a:pt x="0" y="11400"/>
                    </a:cubicBezTo>
                    <a:cubicBezTo>
                      <a:pt x="1307" y="12525"/>
                      <a:pt x="2918" y="13346"/>
                      <a:pt x="4651" y="13893"/>
                    </a:cubicBezTo>
                    <a:cubicBezTo>
                      <a:pt x="5472" y="10580"/>
                      <a:pt x="5046" y="3832"/>
                      <a:pt x="5046" y="3832"/>
                    </a:cubicBezTo>
                    <a:cubicBezTo>
                      <a:pt x="5046" y="3832"/>
                      <a:pt x="4621" y="1400"/>
                      <a:pt x="3891" y="1279"/>
                    </a:cubicBezTo>
                    <a:cubicBezTo>
                      <a:pt x="3833" y="1269"/>
                      <a:pt x="3781" y="1264"/>
                      <a:pt x="3734" y="1264"/>
                    </a:cubicBezTo>
                    <a:cubicBezTo>
                      <a:pt x="3199" y="1264"/>
                      <a:pt x="3405" y="1856"/>
                      <a:pt x="3405" y="1856"/>
                    </a:cubicBezTo>
                    <a:cubicBezTo>
                      <a:pt x="3405" y="1856"/>
                      <a:pt x="2626" y="326"/>
                      <a:pt x="2319" y="326"/>
                    </a:cubicBezTo>
                    <a:cubicBezTo>
                      <a:pt x="2305" y="326"/>
                      <a:pt x="2292" y="330"/>
                      <a:pt x="2280" y="336"/>
                    </a:cubicBezTo>
                    <a:cubicBezTo>
                      <a:pt x="2007" y="488"/>
                      <a:pt x="2189" y="1613"/>
                      <a:pt x="2189" y="1613"/>
                    </a:cubicBezTo>
                    <a:cubicBezTo>
                      <a:pt x="2189" y="1613"/>
                      <a:pt x="1596" y="1"/>
                      <a:pt x="1500" y="1"/>
                    </a:cubicBezTo>
                    <a:close/>
                  </a:path>
                </a:pathLst>
              </a:custGeom>
              <a:solidFill>
                <a:srgbClr val="F9C1B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5" name="Google Shape;1398;p55">
                <a:extLst>
                  <a:ext uri="{FF2B5EF4-FFF2-40B4-BE49-F238E27FC236}">
                    <a16:creationId xmlns:a16="http://schemas.microsoft.com/office/drawing/2014/main" id="{6D26C730-4121-4B31-AD28-85B30362EAE4}"/>
                  </a:ext>
                </a:extLst>
              </p:cNvPr>
              <p:cNvSpPr/>
              <p:nvPr/>
            </p:nvSpPr>
            <p:spPr>
              <a:xfrm>
                <a:off x="7724268" y="2412728"/>
                <a:ext cx="268035" cy="222287"/>
              </a:xfrm>
              <a:custGeom>
                <a:avLst/>
                <a:gdLst/>
                <a:ahLst/>
                <a:cxnLst/>
                <a:rect l="l" t="t" r="r" b="b"/>
                <a:pathLst>
                  <a:path w="4986" h="4135" extrusionOk="0">
                    <a:moveTo>
                      <a:pt x="3587" y="0"/>
                    </a:moveTo>
                    <a:cubicBezTo>
                      <a:pt x="2584" y="973"/>
                      <a:pt x="0" y="2402"/>
                      <a:pt x="0" y="2402"/>
                    </a:cubicBezTo>
                    <a:cubicBezTo>
                      <a:pt x="0" y="2402"/>
                      <a:pt x="0" y="3101"/>
                      <a:pt x="183" y="4134"/>
                    </a:cubicBezTo>
                    <a:cubicBezTo>
                      <a:pt x="1824" y="3678"/>
                      <a:pt x="3374" y="2888"/>
                      <a:pt x="4985" y="2645"/>
                    </a:cubicBezTo>
                    <a:cubicBezTo>
                      <a:pt x="4468" y="1247"/>
                      <a:pt x="3587" y="0"/>
                      <a:pt x="3587" y="0"/>
                    </a:cubicBezTo>
                    <a:close/>
                  </a:path>
                </a:pathLst>
              </a:custGeom>
              <a:solidFill>
                <a:srgbClr val="ED999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6" name="Google Shape;1399;p55">
                <a:extLst>
                  <a:ext uri="{FF2B5EF4-FFF2-40B4-BE49-F238E27FC236}">
                    <a16:creationId xmlns:a16="http://schemas.microsoft.com/office/drawing/2014/main" id="{590C99F7-5CBC-45B5-B427-0A41F3CE067D}"/>
                  </a:ext>
                </a:extLst>
              </p:cNvPr>
              <p:cNvSpPr/>
              <p:nvPr/>
            </p:nvSpPr>
            <p:spPr>
              <a:xfrm>
                <a:off x="7268342" y="2710121"/>
                <a:ext cx="764808" cy="162831"/>
              </a:xfrm>
              <a:custGeom>
                <a:avLst/>
                <a:gdLst/>
                <a:ahLst/>
                <a:cxnLst/>
                <a:rect l="l" t="t" r="r" b="b"/>
                <a:pathLst>
                  <a:path w="14227" h="3029" extrusionOk="0">
                    <a:moveTo>
                      <a:pt x="1" y="2645"/>
                    </a:moveTo>
                    <a:cubicBezTo>
                      <a:pt x="4" y="2645"/>
                      <a:pt x="7" y="2645"/>
                      <a:pt x="10" y="2646"/>
                    </a:cubicBezTo>
                    <a:lnTo>
                      <a:pt x="10" y="2646"/>
                    </a:lnTo>
                    <a:cubicBezTo>
                      <a:pt x="7" y="2645"/>
                      <a:pt x="4" y="2645"/>
                      <a:pt x="1" y="2645"/>
                    </a:cubicBezTo>
                    <a:close/>
                    <a:moveTo>
                      <a:pt x="14196" y="0"/>
                    </a:moveTo>
                    <a:cubicBezTo>
                      <a:pt x="10818" y="1948"/>
                      <a:pt x="6781" y="2776"/>
                      <a:pt x="2781" y="2776"/>
                    </a:cubicBezTo>
                    <a:cubicBezTo>
                      <a:pt x="1852" y="2776"/>
                      <a:pt x="926" y="2731"/>
                      <a:pt x="10" y="2646"/>
                    </a:cubicBezTo>
                    <a:lnTo>
                      <a:pt x="10" y="2646"/>
                    </a:lnTo>
                    <a:cubicBezTo>
                      <a:pt x="37" y="2651"/>
                      <a:pt x="65" y="2678"/>
                      <a:pt x="92" y="2706"/>
                    </a:cubicBezTo>
                    <a:cubicBezTo>
                      <a:pt x="484" y="2883"/>
                      <a:pt x="2545" y="3028"/>
                      <a:pt x="4958" y="3028"/>
                    </a:cubicBezTo>
                    <a:cubicBezTo>
                      <a:pt x="8343" y="3028"/>
                      <a:pt x="12422" y="2742"/>
                      <a:pt x="13557" y="1855"/>
                    </a:cubicBezTo>
                    <a:cubicBezTo>
                      <a:pt x="14074" y="1459"/>
                      <a:pt x="14226" y="791"/>
                      <a:pt x="14196" y="0"/>
                    </a:cubicBezTo>
                    <a:close/>
                  </a:path>
                </a:pathLst>
              </a:custGeom>
              <a:solidFill>
                <a:srgbClr val="F4B2A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7" name="Google Shape;1400;p55">
                <a:extLst>
                  <a:ext uri="{FF2B5EF4-FFF2-40B4-BE49-F238E27FC236}">
                    <a16:creationId xmlns:a16="http://schemas.microsoft.com/office/drawing/2014/main" id="{C90B9CF7-5323-417F-BC2D-E4F75E8FE64F}"/>
                  </a:ext>
                </a:extLst>
              </p:cNvPr>
              <p:cNvSpPr/>
              <p:nvPr/>
            </p:nvSpPr>
            <p:spPr>
              <a:xfrm>
                <a:off x="7213293" y="2554866"/>
                <a:ext cx="818189" cy="304375"/>
              </a:xfrm>
              <a:custGeom>
                <a:avLst/>
                <a:gdLst/>
                <a:ahLst/>
                <a:cxnLst/>
                <a:rect l="l" t="t" r="r" b="b"/>
                <a:pathLst>
                  <a:path w="15220" h="5662" extrusionOk="0">
                    <a:moveTo>
                      <a:pt x="14490" y="1"/>
                    </a:moveTo>
                    <a:cubicBezTo>
                      <a:pt x="12879" y="244"/>
                      <a:pt x="11299" y="1034"/>
                      <a:pt x="9688" y="1521"/>
                    </a:cubicBezTo>
                    <a:cubicBezTo>
                      <a:pt x="9688" y="1551"/>
                      <a:pt x="9688" y="1612"/>
                      <a:pt x="9688" y="1673"/>
                    </a:cubicBezTo>
                    <a:cubicBezTo>
                      <a:pt x="9701" y="2084"/>
                      <a:pt x="8573" y="2200"/>
                      <a:pt x="7297" y="2200"/>
                    </a:cubicBezTo>
                    <a:cubicBezTo>
                      <a:pt x="5651" y="2200"/>
                      <a:pt x="3760" y="2007"/>
                      <a:pt x="3760" y="2007"/>
                    </a:cubicBezTo>
                    <a:cubicBezTo>
                      <a:pt x="3760" y="2007"/>
                      <a:pt x="3396" y="1399"/>
                      <a:pt x="2514" y="1004"/>
                    </a:cubicBezTo>
                    <a:cubicBezTo>
                      <a:pt x="2420" y="965"/>
                      <a:pt x="2344" y="947"/>
                      <a:pt x="2283" y="947"/>
                    </a:cubicBezTo>
                    <a:cubicBezTo>
                      <a:pt x="1775" y="947"/>
                      <a:pt x="2332" y="2159"/>
                      <a:pt x="2332" y="2159"/>
                    </a:cubicBezTo>
                    <a:cubicBezTo>
                      <a:pt x="2332" y="2159"/>
                      <a:pt x="2314" y="2159"/>
                      <a:pt x="2282" y="2159"/>
                    </a:cubicBezTo>
                    <a:cubicBezTo>
                      <a:pt x="1941" y="2159"/>
                      <a:pt x="1" y="2184"/>
                      <a:pt x="417" y="2767"/>
                    </a:cubicBezTo>
                    <a:cubicBezTo>
                      <a:pt x="805" y="3350"/>
                      <a:pt x="1574" y="3375"/>
                      <a:pt x="1705" y="3375"/>
                    </a:cubicBezTo>
                    <a:cubicBezTo>
                      <a:pt x="1717" y="3375"/>
                      <a:pt x="1724" y="3375"/>
                      <a:pt x="1724" y="3375"/>
                    </a:cubicBezTo>
                    <a:lnTo>
                      <a:pt x="1724" y="3375"/>
                    </a:lnTo>
                    <a:cubicBezTo>
                      <a:pt x="1724" y="3375"/>
                      <a:pt x="143" y="3800"/>
                      <a:pt x="508" y="4195"/>
                    </a:cubicBezTo>
                    <a:cubicBezTo>
                      <a:pt x="903" y="4560"/>
                      <a:pt x="1663" y="4743"/>
                      <a:pt x="1663" y="4743"/>
                    </a:cubicBezTo>
                    <a:cubicBezTo>
                      <a:pt x="1663" y="4743"/>
                      <a:pt x="265" y="5107"/>
                      <a:pt x="1025" y="5533"/>
                    </a:cubicBezTo>
                    <a:cubicBezTo>
                      <a:pt x="1928" y="5617"/>
                      <a:pt x="2840" y="5661"/>
                      <a:pt x="3754" y="5661"/>
                    </a:cubicBezTo>
                    <a:cubicBezTo>
                      <a:pt x="7763" y="5661"/>
                      <a:pt x="11804" y="4819"/>
                      <a:pt x="15220" y="2888"/>
                    </a:cubicBezTo>
                    <a:cubicBezTo>
                      <a:pt x="15159" y="1977"/>
                      <a:pt x="14855" y="913"/>
                      <a:pt x="14490" y="1"/>
                    </a:cubicBezTo>
                    <a:close/>
                  </a:path>
                </a:pathLst>
              </a:custGeom>
              <a:solidFill>
                <a:srgbClr val="F9C1B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743FA4BF-E4E8-4DE0-9E6E-606C14D40DE6}"/>
                </a:ext>
              </a:extLst>
            </p:cNvPr>
            <p:cNvGrpSpPr/>
            <p:nvPr/>
          </p:nvGrpSpPr>
          <p:grpSpPr>
            <a:xfrm>
              <a:off x="8385354" y="2574789"/>
              <a:ext cx="3292890" cy="2363535"/>
              <a:chOff x="6433583" y="1773349"/>
              <a:chExt cx="3292890" cy="2363535"/>
            </a:xfrm>
          </p:grpSpPr>
          <p:sp>
            <p:nvSpPr>
              <p:cNvPr id="17" name="Round Same Side Corner Rectangle 14">
                <a:extLst>
                  <a:ext uri="{FF2B5EF4-FFF2-40B4-BE49-F238E27FC236}">
                    <a16:creationId xmlns:a16="http://schemas.microsoft.com/office/drawing/2014/main" id="{7E6B0926-9FF4-4C48-89BF-CBC2C5D2116F}"/>
                  </a:ext>
                </a:extLst>
              </p:cNvPr>
              <p:cNvSpPr/>
              <p:nvPr/>
            </p:nvSpPr>
            <p:spPr>
              <a:xfrm>
                <a:off x="6433583" y="1773349"/>
                <a:ext cx="3292890" cy="2363535"/>
              </a:xfrm>
              <a:prstGeom prst="round2SameRect">
                <a:avLst/>
              </a:prstGeom>
              <a:solidFill>
                <a:srgbClr val="99FF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18" name="Round Same Side Corner Rectangle 16">
                <a:extLst>
                  <a:ext uri="{FF2B5EF4-FFF2-40B4-BE49-F238E27FC236}">
                    <a16:creationId xmlns:a16="http://schemas.microsoft.com/office/drawing/2014/main" id="{3512B342-75A8-402B-A1E3-65C7A9039B4F}"/>
                  </a:ext>
                </a:extLst>
              </p:cNvPr>
              <p:cNvSpPr/>
              <p:nvPr/>
            </p:nvSpPr>
            <p:spPr>
              <a:xfrm>
                <a:off x="6582628" y="1980142"/>
                <a:ext cx="3039668" cy="2057477"/>
              </a:xfrm>
              <a:prstGeom prst="round2Same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0CC0EC3-62A9-42D3-8383-754942BE3B31}"/>
                  </a:ext>
                </a:extLst>
              </p:cNvPr>
              <p:cNvSpPr txBox="1"/>
              <p:nvPr/>
            </p:nvSpPr>
            <p:spPr>
              <a:xfrm>
                <a:off x="6633719" y="1998647"/>
                <a:ext cx="2988685" cy="20314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467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Em</a:t>
                </a:r>
                <a:r>
                  <a:rPr lang="en-US" sz="2467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467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sz="2467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467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thể</a:t>
                </a:r>
                <a:r>
                  <a:rPr lang="en-US" sz="2467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467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sử</a:t>
                </a:r>
                <a:r>
                  <a:rPr lang="en-US" sz="2467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467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dụng</a:t>
                </a:r>
                <a:r>
                  <a:rPr lang="en-US" sz="2467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467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lại</a:t>
                </a:r>
                <a:r>
                  <a:rPr lang="en-US" sz="2467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467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dòng</a:t>
                </a:r>
                <a:r>
                  <a:rPr lang="en-US" sz="2467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467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lệnh</a:t>
                </a:r>
                <a:r>
                  <a:rPr lang="en-US" sz="2467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467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bằng</a:t>
                </a:r>
                <a:r>
                  <a:rPr lang="en-US" sz="2467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467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cách</a:t>
                </a:r>
                <a:r>
                  <a:rPr lang="en-US" sz="2467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467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nháy</a:t>
                </a:r>
                <a:r>
                  <a:rPr lang="en-US" sz="2467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467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chuột</a:t>
                </a:r>
                <a:r>
                  <a:rPr lang="en-US" sz="2467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467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vào</a:t>
                </a:r>
                <a:r>
                  <a:rPr lang="en-US" sz="2467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467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dòng</a:t>
                </a:r>
                <a:r>
                  <a:rPr lang="en-US" sz="2467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467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lệnh</a:t>
                </a:r>
                <a:r>
                  <a:rPr lang="en-US" sz="2467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467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đã</a:t>
                </a:r>
                <a:r>
                  <a:rPr lang="en-US" sz="2467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467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sử</a:t>
                </a:r>
                <a:r>
                  <a:rPr lang="en-US" sz="2467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467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dụng</a:t>
                </a:r>
                <a:r>
                  <a:rPr lang="en-US" sz="2467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467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rồi</a:t>
                </a:r>
                <a:r>
                  <a:rPr lang="en-US" sz="2467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467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nhấn</a:t>
                </a:r>
                <a:r>
                  <a:rPr lang="en-US" sz="2467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467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phím</a:t>
                </a:r>
                <a:r>
                  <a:rPr lang="en-US" sz="2467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Enter.</a:t>
                </a:r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88ECEA8A-97A7-4BF3-9FCB-7484F83059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557" y="3258832"/>
            <a:ext cx="7532151" cy="2476845"/>
          </a:xfrm>
          <a:prstGeom prst="rect">
            <a:avLst/>
          </a:prstGeom>
        </p:spPr>
      </p:pic>
      <p:cxnSp>
        <p:nvCxnSpPr>
          <p:cNvPr id="10" name="Connector: Elbow 9">
            <a:extLst>
              <a:ext uri="{FF2B5EF4-FFF2-40B4-BE49-F238E27FC236}">
                <a16:creationId xmlns:a16="http://schemas.microsoft.com/office/drawing/2014/main" id="{EAF94EE9-5028-40C6-B7A6-33B26EA48C2A}"/>
              </a:ext>
            </a:extLst>
          </p:cNvPr>
          <p:cNvCxnSpPr>
            <a:cxnSpLocks/>
            <a:stCxn id="7" idx="1"/>
          </p:cNvCxnSpPr>
          <p:nvPr/>
        </p:nvCxnSpPr>
        <p:spPr>
          <a:xfrm rot="10800000">
            <a:off x="1014808" y="5683704"/>
            <a:ext cx="614867" cy="732670"/>
          </a:xfrm>
          <a:prstGeom prst="bentConnector2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9" name="Group 178">
            <a:extLst>
              <a:ext uri="{FF2B5EF4-FFF2-40B4-BE49-F238E27FC236}">
                <a16:creationId xmlns:a16="http://schemas.microsoft.com/office/drawing/2014/main" id="{D6C6F432-7372-48F6-9AC4-A4AE8DFE942B}"/>
              </a:ext>
            </a:extLst>
          </p:cNvPr>
          <p:cNvGrpSpPr/>
          <p:nvPr/>
        </p:nvGrpSpPr>
        <p:grpSpPr>
          <a:xfrm>
            <a:off x="2568385" y="2680972"/>
            <a:ext cx="6001228" cy="660074"/>
            <a:chOff x="1222255" y="4616051"/>
            <a:chExt cx="2040154" cy="495055"/>
          </a:xfrm>
        </p:grpSpPr>
        <p:sp>
          <p:nvSpPr>
            <p:cNvPr id="180" name="Rectangle: Rounded Corners 179">
              <a:extLst>
                <a:ext uri="{FF2B5EF4-FFF2-40B4-BE49-F238E27FC236}">
                  <a16:creationId xmlns:a16="http://schemas.microsoft.com/office/drawing/2014/main" id="{F2A21E49-8170-4021-864C-457315B9601F}"/>
                </a:ext>
              </a:extLst>
            </p:cNvPr>
            <p:cNvSpPr/>
            <p:nvPr/>
          </p:nvSpPr>
          <p:spPr>
            <a:xfrm>
              <a:off x="1222255" y="4616051"/>
              <a:ext cx="2040154" cy="495055"/>
            </a:xfrm>
            <a:prstGeom prst="round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81" name="Rectangle 180">
              <a:extLst>
                <a:ext uri="{FF2B5EF4-FFF2-40B4-BE49-F238E27FC236}">
                  <a16:creationId xmlns:a16="http://schemas.microsoft.com/office/drawing/2014/main" id="{6F8B7CC9-0925-4DB2-B227-4099847378E3}"/>
                </a:ext>
              </a:extLst>
            </p:cNvPr>
            <p:cNvSpPr/>
            <p:nvPr/>
          </p:nvSpPr>
          <p:spPr>
            <a:xfrm>
              <a:off x="1222255" y="4631482"/>
              <a:ext cx="2040154" cy="3615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533" dirty="0" err="1">
                  <a:latin typeface="Tahoma" pitchFamily="34" charset="0"/>
                  <a:ea typeface="Tahoma" pitchFamily="34" charset="0"/>
                  <a:cs typeface="Tahoma" pitchFamily="34" charset="0"/>
                </a:rPr>
                <a:t>Nháy</a:t>
              </a:r>
              <a:r>
                <a:rPr lang="en-US" sz="2533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2533" dirty="0" err="1">
                  <a:latin typeface="Tahoma" pitchFamily="34" charset="0"/>
                  <a:ea typeface="Tahoma" pitchFamily="34" charset="0"/>
                  <a:cs typeface="Tahoma" pitchFamily="34" charset="0"/>
                </a:rPr>
                <a:t>chuột</a:t>
              </a:r>
              <a:r>
                <a:rPr lang="en-US" sz="2533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2533" dirty="0" err="1">
                  <a:latin typeface="Tahoma" pitchFamily="34" charset="0"/>
                  <a:ea typeface="Tahoma" pitchFamily="34" charset="0"/>
                  <a:cs typeface="Tahoma" pitchFamily="34" charset="0"/>
                </a:rPr>
                <a:t>vào</a:t>
              </a:r>
              <a:r>
                <a:rPr lang="en-US" sz="2533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2533" dirty="0" err="1">
                  <a:latin typeface="Tahoma" pitchFamily="34" charset="0"/>
                  <a:ea typeface="Tahoma" pitchFamily="34" charset="0"/>
                  <a:cs typeface="Tahoma" pitchFamily="34" charset="0"/>
                </a:rPr>
                <a:t>dòng</a:t>
              </a:r>
              <a:r>
                <a:rPr lang="en-US" sz="2533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2533" dirty="0" err="1">
                  <a:latin typeface="Tahoma" pitchFamily="34" charset="0"/>
                  <a:ea typeface="Tahoma" pitchFamily="34" charset="0"/>
                  <a:cs typeface="Tahoma" pitchFamily="34" charset="0"/>
                </a:rPr>
                <a:t>lệnh</a:t>
              </a:r>
              <a:r>
                <a:rPr lang="en-US" sz="2533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2533" dirty="0" err="1">
                  <a:latin typeface="Tahoma" pitchFamily="34" charset="0"/>
                  <a:ea typeface="Tahoma" pitchFamily="34" charset="0"/>
                  <a:cs typeface="Tahoma" pitchFamily="34" charset="0"/>
                </a:rPr>
                <a:t>đã</a:t>
              </a:r>
              <a:r>
                <a:rPr lang="en-US" sz="2533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2533" dirty="0" err="1">
                  <a:latin typeface="Tahoma" pitchFamily="34" charset="0"/>
                  <a:ea typeface="Tahoma" pitchFamily="34" charset="0"/>
                  <a:cs typeface="Tahoma" pitchFamily="34" charset="0"/>
                </a:rPr>
                <a:t>thực</a:t>
              </a:r>
              <a:r>
                <a:rPr lang="en-US" sz="2533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2533" dirty="0" err="1">
                  <a:latin typeface="Tahoma" pitchFamily="34" charset="0"/>
                  <a:ea typeface="Tahoma" pitchFamily="34" charset="0"/>
                  <a:cs typeface="Tahoma" pitchFamily="34" charset="0"/>
                </a:rPr>
                <a:t>hiện</a:t>
              </a:r>
              <a:endParaRPr lang="en-US" sz="2533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cxnSp>
        <p:nvCxnSpPr>
          <p:cNvPr id="182" name="Connector: Elbow 181">
            <a:extLst>
              <a:ext uri="{FF2B5EF4-FFF2-40B4-BE49-F238E27FC236}">
                <a16:creationId xmlns:a16="http://schemas.microsoft.com/office/drawing/2014/main" id="{67743026-6216-4455-8B80-5B52BAC8E59F}"/>
              </a:ext>
            </a:extLst>
          </p:cNvPr>
          <p:cNvCxnSpPr>
            <a:cxnSpLocks/>
          </p:cNvCxnSpPr>
          <p:nvPr/>
        </p:nvCxnSpPr>
        <p:spPr>
          <a:xfrm rot="10800000" flipV="1">
            <a:off x="1196751" y="3249052"/>
            <a:ext cx="1482005" cy="1370387"/>
          </a:xfrm>
          <a:prstGeom prst="bentConnector3">
            <a:avLst>
              <a:gd name="adj1" fmla="val 57835"/>
            </a:avLst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598041058"/>
      </p:ext>
    </p:extLst>
  </p:cSld>
  <p:clrMapOvr>
    <a:masterClrMapping/>
  </p:clrMapOvr>
  <p:transition advTm="3546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7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67737" y="1"/>
            <a:ext cx="7456528" cy="861774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A. HOẠT ĐỘNG CƠ BẢN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108C85E-C7D7-44FE-8904-1C0798169112}"/>
              </a:ext>
            </a:extLst>
          </p:cNvPr>
          <p:cNvSpPr/>
          <p:nvPr/>
        </p:nvSpPr>
        <p:spPr>
          <a:xfrm>
            <a:off x="395528" y="1030977"/>
            <a:ext cx="8787960" cy="502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667" b="1" dirty="0">
                <a:latin typeface="Tahoma" pitchFamily="34" charset="0"/>
                <a:ea typeface="Tahoma" pitchFamily="34" charset="0"/>
                <a:cs typeface="Tahoma" pitchFamily="34" charset="0"/>
              </a:rPr>
              <a:t>4. </a:t>
            </a:r>
            <a:r>
              <a:rPr lang="en-US" sz="2667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Các</a:t>
            </a:r>
            <a:r>
              <a:rPr lang="en-US" sz="2667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lệnh</a:t>
            </a:r>
            <a:r>
              <a:rPr lang="en-US" sz="2667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mới</a:t>
            </a:r>
            <a:endParaRPr lang="en-US" sz="2667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aphicFrame>
        <p:nvGraphicFramePr>
          <p:cNvPr id="183" name="Table 8">
            <a:extLst>
              <a:ext uri="{FF2B5EF4-FFF2-40B4-BE49-F238E27FC236}">
                <a16:creationId xmlns:a16="http://schemas.microsoft.com/office/drawing/2014/main" id="{CFEAA241-8870-471F-9302-221650B7278D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078297" y="1733660"/>
          <a:ext cx="9546160" cy="4754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7873">
                  <a:extLst>
                    <a:ext uri="{9D8B030D-6E8A-4147-A177-3AD203B41FA5}">
                      <a16:colId xmlns:a16="http://schemas.microsoft.com/office/drawing/2014/main" val="464732035"/>
                    </a:ext>
                  </a:extLst>
                </a:gridCol>
                <a:gridCol w="1973944">
                  <a:extLst>
                    <a:ext uri="{9D8B030D-6E8A-4147-A177-3AD203B41FA5}">
                      <a16:colId xmlns:a16="http://schemas.microsoft.com/office/drawing/2014/main" val="755651692"/>
                    </a:ext>
                  </a:extLst>
                </a:gridCol>
                <a:gridCol w="6444343">
                  <a:extLst>
                    <a:ext uri="{9D8B030D-6E8A-4147-A177-3AD203B41FA5}">
                      <a16:colId xmlns:a16="http://schemas.microsoft.com/office/drawing/2014/main" val="250975641"/>
                    </a:ext>
                  </a:extLst>
                </a:gridCol>
              </a:tblGrid>
              <a:tr h="528320">
                <a:tc>
                  <a:txBody>
                    <a:bodyPr/>
                    <a:lstStyle/>
                    <a:p>
                      <a:pPr algn="ctr"/>
                      <a:r>
                        <a:rPr lang="en-US" sz="27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TT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Lệnh</a:t>
                      </a:r>
                      <a:endParaRPr lang="en-US" sz="27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Hành</a:t>
                      </a:r>
                      <a:r>
                        <a:rPr lang="en-US" sz="27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700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động</a:t>
                      </a:r>
                      <a:r>
                        <a:rPr lang="en-US" sz="27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700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7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700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Rùa</a:t>
                      </a:r>
                      <a:endParaRPr lang="en-US" sz="27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8515103"/>
                  </a:ext>
                </a:extLst>
              </a:tr>
              <a:tr h="528320">
                <a:tc>
                  <a:txBody>
                    <a:bodyPr/>
                    <a:lstStyle/>
                    <a:p>
                      <a:pPr algn="ctr"/>
                      <a:r>
                        <a:rPr lang="en-US" sz="2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BK n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Lùi</a:t>
                      </a:r>
                      <a:r>
                        <a:rPr lang="en-US" sz="2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lại</a:t>
                      </a:r>
                      <a:r>
                        <a:rPr lang="en-US" sz="2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sau</a:t>
                      </a:r>
                      <a:r>
                        <a:rPr lang="en-US" sz="2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 b</a:t>
                      </a:r>
                      <a:r>
                        <a:rPr lang="vi-VN" sz="2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ư</a:t>
                      </a:r>
                      <a:r>
                        <a:rPr lang="en-US" sz="2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ớc</a:t>
                      </a:r>
                      <a:endParaRPr lang="en-US" sz="27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3063211"/>
                  </a:ext>
                </a:extLst>
              </a:tr>
              <a:tr h="528320">
                <a:tc>
                  <a:txBody>
                    <a:bodyPr/>
                    <a:lstStyle/>
                    <a:p>
                      <a:pPr algn="ctr"/>
                      <a:r>
                        <a:rPr lang="en-US" sz="2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LT k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Quay </a:t>
                      </a:r>
                      <a:r>
                        <a:rPr lang="en-US" sz="2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trái</a:t>
                      </a:r>
                      <a:r>
                        <a:rPr lang="en-US" sz="2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k </a:t>
                      </a:r>
                      <a:r>
                        <a:rPr lang="en-US" sz="2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</a:t>
                      </a:r>
                      <a:endParaRPr lang="en-US" sz="27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40320882"/>
                  </a:ext>
                </a:extLst>
              </a:tr>
              <a:tr h="528320">
                <a:tc>
                  <a:txBody>
                    <a:bodyPr/>
                    <a:lstStyle/>
                    <a:p>
                      <a:pPr algn="ctr"/>
                      <a:r>
                        <a:rPr lang="en-US" sz="2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Nhấc</a:t>
                      </a:r>
                      <a:r>
                        <a:rPr lang="en-US" sz="2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bút</a:t>
                      </a:r>
                      <a:r>
                        <a:rPr lang="en-US" sz="2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2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Rùa</a:t>
                      </a:r>
                      <a:r>
                        <a:rPr lang="en-US" sz="2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không</a:t>
                      </a:r>
                      <a:r>
                        <a:rPr lang="en-US" sz="2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vẽ</a:t>
                      </a:r>
                      <a:r>
                        <a:rPr lang="en-US" sz="2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nữa</a:t>
                      </a:r>
                      <a:r>
                        <a:rPr lang="en-US" sz="2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5127643"/>
                  </a:ext>
                </a:extLst>
              </a:tr>
              <a:tr h="528320">
                <a:tc>
                  <a:txBody>
                    <a:bodyPr/>
                    <a:lstStyle/>
                    <a:p>
                      <a:pPr algn="ctr"/>
                      <a:r>
                        <a:rPr lang="en-US" sz="2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PD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Hạ</a:t>
                      </a:r>
                      <a:r>
                        <a:rPr lang="en-US" sz="2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bút</a:t>
                      </a:r>
                      <a:r>
                        <a:rPr lang="en-US" sz="2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2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Rùa</a:t>
                      </a:r>
                      <a:r>
                        <a:rPr lang="en-US" sz="2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tiếp</a:t>
                      </a:r>
                      <a:r>
                        <a:rPr lang="en-US" sz="2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tục</a:t>
                      </a:r>
                      <a:r>
                        <a:rPr lang="en-US" sz="2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vẽ</a:t>
                      </a:r>
                      <a:r>
                        <a:rPr lang="en-US" sz="2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70478935"/>
                  </a:ext>
                </a:extLst>
              </a:tr>
              <a:tr h="528320">
                <a:tc>
                  <a:txBody>
                    <a:bodyPr/>
                    <a:lstStyle/>
                    <a:p>
                      <a:pPr algn="ctr"/>
                      <a:r>
                        <a:rPr lang="en-US" sz="2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HT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Rùa</a:t>
                      </a:r>
                      <a:r>
                        <a:rPr lang="en-US" sz="2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70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ẩn</a:t>
                      </a:r>
                      <a:r>
                        <a:rPr lang="en-US" sz="27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mình</a:t>
                      </a:r>
                      <a:endParaRPr lang="en-US" sz="27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97989939"/>
                  </a:ext>
                </a:extLst>
              </a:tr>
              <a:tr h="528320">
                <a:tc>
                  <a:txBody>
                    <a:bodyPr/>
                    <a:lstStyle/>
                    <a:p>
                      <a:pPr algn="ctr"/>
                      <a:r>
                        <a:rPr lang="en-US" sz="2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Rùa</a:t>
                      </a:r>
                      <a:r>
                        <a:rPr lang="en-US" sz="2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hiện</a:t>
                      </a:r>
                      <a:r>
                        <a:rPr lang="en-US" sz="2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hình</a:t>
                      </a:r>
                      <a:endParaRPr lang="en-US" sz="27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57343185"/>
                  </a:ext>
                </a:extLst>
              </a:tr>
              <a:tr h="528320">
                <a:tc>
                  <a:txBody>
                    <a:bodyPr/>
                    <a:lstStyle/>
                    <a:p>
                      <a:pPr algn="ctr"/>
                      <a:r>
                        <a:rPr lang="en-US" sz="2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Clean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Xóa</a:t>
                      </a:r>
                      <a:r>
                        <a:rPr lang="en-US" sz="2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màn</a:t>
                      </a:r>
                      <a:r>
                        <a:rPr lang="en-US" sz="2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hình</a:t>
                      </a:r>
                      <a:r>
                        <a:rPr lang="en-US" sz="2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Rùa</a:t>
                      </a:r>
                      <a:r>
                        <a:rPr lang="en-US" sz="2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vẫn</a:t>
                      </a:r>
                      <a:r>
                        <a:rPr lang="en-US" sz="2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ở </a:t>
                      </a:r>
                      <a:r>
                        <a:rPr lang="en-US" sz="2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vị</a:t>
                      </a:r>
                      <a:r>
                        <a:rPr lang="en-US" sz="2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trí</a:t>
                      </a:r>
                      <a:r>
                        <a:rPr lang="en-US" sz="2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hiện</a:t>
                      </a:r>
                      <a:r>
                        <a:rPr lang="en-US" sz="2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tại</a:t>
                      </a:r>
                      <a:endParaRPr lang="en-US" sz="27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80321433"/>
                  </a:ext>
                </a:extLst>
              </a:tr>
              <a:tr h="528320">
                <a:tc>
                  <a:txBody>
                    <a:bodyPr/>
                    <a:lstStyle/>
                    <a:p>
                      <a:pPr algn="ctr"/>
                      <a:r>
                        <a:rPr lang="en-US" sz="2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Bye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Thoát</a:t>
                      </a:r>
                      <a:r>
                        <a:rPr lang="en-US" sz="2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khỏi</a:t>
                      </a:r>
                      <a:r>
                        <a:rPr lang="en-US" sz="2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</a:t>
                      </a:r>
                      <a:r>
                        <a:rPr lang="vi-VN" sz="2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ư</a:t>
                      </a:r>
                      <a:r>
                        <a:rPr lang="en-US" sz="2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ơng</a:t>
                      </a:r>
                      <a:r>
                        <a:rPr lang="en-US" sz="2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trình</a:t>
                      </a:r>
                      <a:r>
                        <a:rPr lang="en-US" sz="2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Logo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0854013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190331141"/>
      </p:ext>
    </p:extLst>
  </p:cSld>
  <p:clrMapOvr>
    <a:masterClrMapping/>
  </p:clrMapOvr>
  <p:transition advTm="4546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0D7B694-D391-4113-AA01-8332BB7753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9984" y="2393600"/>
            <a:ext cx="6549369" cy="390634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2367737" y="1"/>
            <a:ext cx="7456528" cy="861774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A. HOẠT ĐỘNG CƠ BẢN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108C85E-C7D7-44FE-8904-1C0798169112}"/>
              </a:ext>
            </a:extLst>
          </p:cNvPr>
          <p:cNvSpPr/>
          <p:nvPr/>
        </p:nvSpPr>
        <p:spPr>
          <a:xfrm>
            <a:off x="395528" y="1030977"/>
            <a:ext cx="8787960" cy="502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667" b="1" dirty="0">
                <a:latin typeface="Tahoma" pitchFamily="34" charset="0"/>
                <a:ea typeface="Tahoma" pitchFamily="34" charset="0"/>
                <a:cs typeface="Tahoma" pitchFamily="34" charset="0"/>
              </a:rPr>
              <a:t>5. </a:t>
            </a:r>
            <a:r>
              <a:rPr lang="en-US" sz="2667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Chọn</a:t>
            </a:r>
            <a:r>
              <a:rPr lang="en-US" sz="2667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nét</a:t>
            </a:r>
            <a:r>
              <a:rPr lang="en-US" sz="2667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bút</a:t>
            </a:r>
            <a:endParaRPr lang="en-US" sz="2667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DD1FD5C-D0E6-4E62-8BCD-5B04AD494557}"/>
              </a:ext>
            </a:extLst>
          </p:cNvPr>
          <p:cNvSpPr/>
          <p:nvPr/>
        </p:nvSpPr>
        <p:spPr>
          <a:xfrm>
            <a:off x="395528" y="1769273"/>
            <a:ext cx="10964320" cy="502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Em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thực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hiện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các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thao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tác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chọn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nét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bút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theo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hướng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dẫn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05C5E9F-5AF0-4DF0-B094-B34F59D60A32}"/>
              </a:ext>
            </a:extLst>
          </p:cNvPr>
          <p:cNvSpPr/>
          <p:nvPr/>
        </p:nvSpPr>
        <p:spPr>
          <a:xfrm>
            <a:off x="282470" y="2610447"/>
            <a:ext cx="4465993" cy="913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Bước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1:</a:t>
            </a:r>
          </a:p>
          <a:p>
            <a:pPr algn="just"/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Chọn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dirty="0">
                <a:solidFill>
                  <a:srgbClr val="FF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Set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rồi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chọn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dirty="0">
                <a:solidFill>
                  <a:srgbClr val="FF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Pen Size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7FF9EBF-DE56-4825-ADE6-C57DC71AA47B}"/>
              </a:ext>
            </a:extLst>
          </p:cNvPr>
          <p:cNvSpPr/>
          <p:nvPr/>
        </p:nvSpPr>
        <p:spPr>
          <a:xfrm>
            <a:off x="282470" y="3786615"/>
            <a:ext cx="4465993" cy="17340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Bước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2:</a:t>
            </a:r>
          </a:p>
          <a:p>
            <a:pPr algn="just"/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Chọn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kích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thước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nét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bút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trong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của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sổ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dirty="0">
                <a:solidFill>
                  <a:srgbClr val="FF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Pen size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rồi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nhấn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OK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94EB65-17D8-4D46-8FE4-DBE6D52603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7080" y="4140514"/>
            <a:ext cx="4242768" cy="21594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48191362"/>
      </p:ext>
    </p:extLst>
  </p:cSld>
  <p:clrMapOvr>
    <a:masterClrMapping/>
  </p:clrMapOvr>
  <p:transition advTm="2304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  <p:bldP spid="7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0E30FF-16A1-4480-AA57-7F3B1B429F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61A06EF-46EA-4457-940A-9FB8C6AC9F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530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2610"/>
    </mc:Choice>
    <mc:Fallback xmlns="">
      <p:transition advClick="0" advTm="32610"/>
    </mc:Fallback>
  </mc:AlternateContent>
  <p:extLst mod="1">
    <p:ext uri="{E180D4A7-C9FB-4DFB-919C-405C955672EB}">
      <p14:showEvtLst xmlns:p14="http://schemas.microsoft.com/office/powerpoint/2010/main">
        <p14:playEvt time="3320" objId="3"/>
        <p14:triggerEvt type="onClick" time="3320" objId="3"/>
        <p14:stopEvt time="30050" objId="3"/>
      </p14:showEvt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0244" descr="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96786" y="3317962"/>
            <a:ext cx="3802637" cy="354003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Rectangle 2"/>
          <p:cNvSpPr/>
          <p:nvPr/>
        </p:nvSpPr>
        <p:spPr>
          <a:xfrm>
            <a:off x="2125703" y="1"/>
            <a:ext cx="872546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B. HOẠT ĐỘNG THỰC HÀNH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E58511F-C3A5-4763-8C63-D7066CA56078}"/>
              </a:ext>
            </a:extLst>
          </p:cNvPr>
          <p:cNvSpPr/>
          <p:nvPr/>
        </p:nvSpPr>
        <p:spPr>
          <a:xfrm>
            <a:off x="282469" y="1107367"/>
            <a:ext cx="11277353" cy="913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667" b="1" dirty="0">
                <a:latin typeface="Tahoma" pitchFamily="34" charset="0"/>
                <a:ea typeface="Tahoma" pitchFamily="34" charset="0"/>
                <a:cs typeface="Tahoma" pitchFamily="34" charset="0"/>
              </a:rPr>
              <a:t>1.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Vẽ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đường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đi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của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Rùa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vào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hình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sau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theo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các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lệnh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cho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trước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.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Biết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rằng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mỗi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ô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vuông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trong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hình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có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chiều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dàu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cạnh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là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10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bước</a:t>
            </a:r>
            <a:endParaRPr lang="en-US" sz="2667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78DDE47-E8A6-464F-91D9-9E71CB81212E}"/>
              </a:ext>
            </a:extLst>
          </p:cNvPr>
          <p:cNvSpPr/>
          <p:nvPr/>
        </p:nvSpPr>
        <p:spPr>
          <a:xfrm>
            <a:off x="617243" y="2027993"/>
            <a:ext cx="10942579" cy="6243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RT 90 FD 10 PU FD 10 PD FD 10 PU FD 10 PD FD 10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16EF5DDA-F715-446A-9A67-8131219B83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4" t="19577" r="69002" b="65761"/>
          <a:stretch>
            <a:fillRect/>
          </a:stretch>
        </p:blipFill>
        <p:spPr bwMode="auto">
          <a:xfrm>
            <a:off x="603655" y="3210633"/>
            <a:ext cx="7495117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347F7575-7103-47A0-BA2D-51A268C5EB50}"/>
              </a:ext>
            </a:extLst>
          </p:cNvPr>
          <p:cNvSpPr/>
          <p:nvPr/>
        </p:nvSpPr>
        <p:spPr>
          <a:xfrm>
            <a:off x="515521" y="4808580"/>
            <a:ext cx="1117600" cy="558800"/>
          </a:xfrm>
          <a:prstGeom prst="triangl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C94F664-E810-4424-8FBE-17FB290B7E4C}"/>
              </a:ext>
            </a:extLst>
          </p:cNvPr>
          <p:cNvCxnSpPr/>
          <p:nvPr/>
        </p:nvCxnSpPr>
        <p:spPr>
          <a:xfrm>
            <a:off x="1311123" y="5066805"/>
            <a:ext cx="78487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5D2A34A9-E2F1-4DA0-ABE2-FF445AE3B316}"/>
              </a:ext>
            </a:extLst>
          </p:cNvPr>
          <p:cNvSpPr/>
          <p:nvPr/>
        </p:nvSpPr>
        <p:spPr>
          <a:xfrm rot="5400000">
            <a:off x="1280355" y="4802229"/>
            <a:ext cx="1117600" cy="558800"/>
          </a:xfrm>
          <a:prstGeom prst="triangle">
            <a:avLst>
              <a:gd name="adj" fmla="val 50000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42CB7548-4F52-404B-A9DF-1B79C98668F8}"/>
              </a:ext>
            </a:extLst>
          </p:cNvPr>
          <p:cNvSpPr/>
          <p:nvPr/>
        </p:nvSpPr>
        <p:spPr>
          <a:xfrm rot="5400000">
            <a:off x="2008935" y="4802229"/>
            <a:ext cx="1117600" cy="558800"/>
          </a:xfrm>
          <a:prstGeom prst="triangle">
            <a:avLst>
              <a:gd name="adj" fmla="val 50000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73AF24D-C1F2-4822-97C3-495215408B7C}"/>
              </a:ext>
            </a:extLst>
          </p:cNvPr>
          <p:cNvCxnSpPr/>
          <p:nvPr/>
        </p:nvCxnSpPr>
        <p:spPr>
          <a:xfrm>
            <a:off x="2826815" y="5081629"/>
            <a:ext cx="78487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6AF78DA8-795D-4D7F-B524-D02822737DE1}"/>
              </a:ext>
            </a:extLst>
          </p:cNvPr>
          <p:cNvSpPr/>
          <p:nvPr/>
        </p:nvSpPr>
        <p:spPr>
          <a:xfrm rot="5400000">
            <a:off x="2754499" y="4802229"/>
            <a:ext cx="1117600" cy="558800"/>
          </a:xfrm>
          <a:prstGeom prst="triangle">
            <a:avLst>
              <a:gd name="adj" fmla="val 50000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28DFBF3A-F04D-4537-9A52-D1D7D9475A74}"/>
              </a:ext>
            </a:extLst>
          </p:cNvPr>
          <p:cNvSpPr/>
          <p:nvPr/>
        </p:nvSpPr>
        <p:spPr>
          <a:xfrm rot="5400000">
            <a:off x="3500315" y="4802303"/>
            <a:ext cx="1117600" cy="558800"/>
          </a:xfrm>
          <a:prstGeom prst="triangle">
            <a:avLst>
              <a:gd name="adj" fmla="val 50000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A4A6F9F-42DB-451F-9982-AFAE17ABBEBB}"/>
              </a:ext>
            </a:extLst>
          </p:cNvPr>
          <p:cNvCxnSpPr/>
          <p:nvPr/>
        </p:nvCxnSpPr>
        <p:spPr>
          <a:xfrm>
            <a:off x="4316293" y="5081629"/>
            <a:ext cx="78487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1FD47F8D-B9D6-44FF-9EF7-4277611AAEE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46933" y="6112933"/>
            <a:ext cx="541867" cy="54186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7092484"/>
      </p:ext>
    </p:extLst>
  </p:cSld>
  <p:clrMapOvr>
    <a:masterClrMapping/>
  </p:clrMapOvr>
  <p:transition advTm="9216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3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4.69136E-6 L 0.06198 0.00154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90" y="62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0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87 6.17284E-7 L 0.05833 6.17284E-7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87 6.17284E-7 L 0.05833 6.17284E-7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5" y="0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87 6.17284E-7 L 0.05833 6.17284E-7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"/>
                            </p:stCondLst>
                            <p:childTnLst>
                              <p:par>
                                <p:cTn id="7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86 6.17284E-7 L 0.05833 6.17284E-7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5" y="0"/>
                                    </p:animMotion>
                                  </p:childTnLst>
                                </p:cTn>
                              </p:par>
                              <p:par>
                                <p:cTn id="8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  <p:bldP spid="12" grpId="0" animBg="1"/>
      <p:bldP spid="12" grpId="1" animBg="1"/>
      <p:bldP spid="12" grpId="2" animBg="1"/>
      <p:bldP spid="12" grpId="3" animBg="1"/>
      <p:bldP spid="9" grpId="0" animBg="1"/>
      <p:bldP spid="9" grpId="1" animBg="1"/>
      <p:bldP spid="9" grpId="2" animBg="1"/>
      <p:bldP spid="10" grpId="0" animBg="1"/>
      <p:bldP spid="10" grpId="1" animBg="1"/>
      <p:bldP spid="10" grpId="2" animBg="1"/>
      <p:bldP spid="15" grpId="0" animBg="1"/>
      <p:bldP spid="15" grpId="1" animBg="1"/>
      <p:bldP spid="15" grpId="2" animBg="1"/>
      <p:bldP spid="16" grpId="0" animBg="1"/>
      <p:bldP spid="16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25703" y="1"/>
            <a:ext cx="872546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B. HOẠT ĐỘNG THỰC HÀNH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E58511F-C3A5-4763-8C63-D7066CA56078}"/>
              </a:ext>
            </a:extLst>
          </p:cNvPr>
          <p:cNvSpPr/>
          <p:nvPr/>
        </p:nvSpPr>
        <p:spPr>
          <a:xfrm>
            <a:off x="282469" y="1107367"/>
            <a:ext cx="11277353" cy="1323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667" b="1" dirty="0">
                <a:latin typeface="Tahoma" pitchFamily="34" charset="0"/>
                <a:ea typeface="Tahoma" pitchFamily="34" charset="0"/>
                <a:cs typeface="Tahoma" pitchFamily="34" charset="0"/>
              </a:rPr>
              <a:t>2.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Viết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các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lệnh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để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điều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khiển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Rùa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vẽ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đ</a:t>
            </a:r>
            <a:r>
              <a:rPr lang="vi-VN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ư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ợc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hình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nh</a:t>
            </a:r>
            <a:r>
              <a:rPr lang="vi-VN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ư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d</a:t>
            </a:r>
            <a:r>
              <a:rPr lang="vi-VN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ư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ới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.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Biết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rằng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chiều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dài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mỗi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đoạn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của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nét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đứt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là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20 b</a:t>
            </a:r>
            <a:r>
              <a:rPr lang="vi-VN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ư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ớc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và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chiều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dài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khoảng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cách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giữa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các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đoạn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là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10 b</a:t>
            </a:r>
            <a:r>
              <a:rPr lang="vi-VN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ư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ớc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8A71EF6-1D11-4B8D-A474-05B47407F4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8630" y="2298550"/>
            <a:ext cx="2514703" cy="368534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61205533"/>
      </p:ext>
    </p:extLst>
  </p:cSld>
  <p:clrMapOvr>
    <a:masterClrMapping/>
  </p:clrMapOvr>
  <p:transition advTm="15056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25703" y="1"/>
            <a:ext cx="872546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B. HOẠT ĐỘNG THỰC HÀNH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E58511F-C3A5-4763-8C63-D7066CA56078}"/>
              </a:ext>
            </a:extLst>
          </p:cNvPr>
          <p:cNvSpPr/>
          <p:nvPr/>
        </p:nvSpPr>
        <p:spPr>
          <a:xfrm>
            <a:off x="282469" y="1107367"/>
            <a:ext cx="11277353" cy="1323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667" b="1" dirty="0">
                <a:latin typeface="Tahoma" pitchFamily="34" charset="0"/>
                <a:ea typeface="Tahoma" pitchFamily="34" charset="0"/>
                <a:cs typeface="Tahoma" pitchFamily="34" charset="0"/>
              </a:rPr>
              <a:t>2.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Viết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các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lệnh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để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điều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khiển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Rùa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vẽ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đ</a:t>
            </a:r>
            <a:r>
              <a:rPr lang="vi-VN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ư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ợc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hình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nh</a:t>
            </a:r>
            <a:r>
              <a:rPr lang="vi-VN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ư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d</a:t>
            </a:r>
            <a:r>
              <a:rPr lang="vi-VN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ư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ới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.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Biết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rằng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chiều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dài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mỗi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đoạn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của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nét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đứt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là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20 b</a:t>
            </a:r>
            <a:r>
              <a:rPr lang="vi-VN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ư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ớc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và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chiều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dài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khoảng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cách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giữa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các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đoạn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là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10 b</a:t>
            </a:r>
            <a:r>
              <a:rPr lang="vi-VN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ư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ớc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8A71EF6-1D11-4B8D-A474-05B47407F4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9999" y="2315483"/>
            <a:ext cx="2514703" cy="368534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24F11CB-34AF-4B93-8A29-F9A217199F1C}"/>
              </a:ext>
            </a:extLst>
          </p:cNvPr>
          <p:cNvSpPr/>
          <p:nvPr/>
        </p:nvSpPr>
        <p:spPr>
          <a:xfrm>
            <a:off x="787299" y="2980771"/>
            <a:ext cx="1714765" cy="2471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2667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fd</a:t>
            </a:r>
            <a:r>
              <a:rPr lang="fr-FR" sz="2667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20</a:t>
            </a:r>
          </a:p>
          <a:p>
            <a:pPr algn="just">
              <a:lnSpc>
                <a:spcPct val="150000"/>
              </a:lnSpc>
            </a:pPr>
            <a:r>
              <a:rPr lang="fr-FR" sz="2667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pu</a:t>
            </a:r>
          </a:p>
          <a:p>
            <a:pPr algn="just">
              <a:lnSpc>
                <a:spcPct val="150000"/>
              </a:lnSpc>
            </a:pPr>
            <a:r>
              <a:rPr lang="fr-FR" sz="2667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fd</a:t>
            </a:r>
            <a:r>
              <a:rPr lang="fr-FR" sz="2667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10</a:t>
            </a:r>
          </a:p>
          <a:p>
            <a:pPr algn="just">
              <a:lnSpc>
                <a:spcPct val="150000"/>
              </a:lnSpc>
            </a:pPr>
            <a:r>
              <a:rPr lang="fr-FR" sz="2667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pd</a:t>
            </a:r>
            <a:endParaRPr lang="en-US" sz="2667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6684B39-8B7F-4BB5-B309-24A1B90AC139}"/>
              </a:ext>
            </a:extLst>
          </p:cNvPr>
          <p:cNvSpPr/>
          <p:nvPr/>
        </p:nvSpPr>
        <p:spPr>
          <a:xfrm>
            <a:off x="2492554" y="3000479"/>
            <a:ext cx="1714765" cy="2471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2667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fd</a:t>
            </a:r>
            <a:r>
              <a:rPr lang="fr-FR" sz="2667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20</a:t>
            </a:r>
          </a:p>
          <a:p>
            <a:pPr algn="just">
              <a:lnSpc>
                <a:spcPct val="150000"/>
              </a:lnSpc>
            </a:pPr>
            <a:r>
              <a:rPr lang="fr-FR" sz="2667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pu </a:t>
            </a:r>
          </a:p>
          <a:p>
            <a:pPr algn="just">
              <a:lnSpc>
                <a:spcPct val="150000"/>
              </a:lnSpc>
            </a:pPr>
            <a:r>
              <a:rPr lang="fr-FR" sz="2667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fd</a:t>
            </a:r>
            <a:r>
              <a:rPr lang="fr-FR" sz="2667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10</a:t>
            </a:r>
          </a:p>
          <a:p>
            <a:pPr algn="just">
              <a:lnSpc>
                <a:spcPct val="150000"/>
              </a:lnSpc>
            </a:pPr>
            <a:r>
              <a:rPr lang="fr-FR" sz="2667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pd</a:t>
            </a:r>
            <a:endParaRPr lang="en-US" sz="2667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91E78DC-818B-4C97-93A9-E03D70F42543}"/>
              </a:ext>
            </a:extLst>
          </p:cNvPr>
          <p:cNvSpPr/>
          <p:nvPr/>
        </p:nvSpPr>
        <p:spPr>
          <a:xfrm>
            <a:off x="4359086" y="3000479"/>
            <a:ext cx="1714765" cy="2471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2667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fd</a:t>
            </a:r>
            <a:r>
              <a:rPr lang="fr-FR" sz="2667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20</a:t>
            </a:r>
          </a:p>
          <a:p>
            <a:pPr algn="just">
              <a:lnSpc>
                <a:spcPct val="150000"/>
              </a:lnSpc>
            </a:pPr>
            <a:r>
              <a:rPr lang="fr-FR" sz="2667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pu </a:t>
            </a:r>
          </a:p>
          <a:p>
            <a:pPr algn="just">
              <a:lnSpc>
                <a:spcPct val="150000"/>
              </a:lnSpc>
            </a:pPr>
            <a:r>
              <a:rPr lang="fr-FR" sz="2667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fd</a:t>
            </a:r>
            <a:r>
              <a:rPr lang="fr-FR" sz="2667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10</a:t>
            </a:r>
          </a:p>
          <a:p>
            <a:pPr algn="just">
              <a:lnSpc>
                <a:spcPct val="150000"/>
              </a:lnSpc>
            </a:pPr>
            <a:r>
              <a:rPr lang="fr-FR" sz="2667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pd</a:t>
            </a:r>
            <a:endParaRPr lang="en-US" sz="2667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273B39-CF15-4025-9542-7BC7208338C6}"/>
              </a:ext>
            </a:extLst>
          </p:cNvPr>
          <p:cNvSpPr/>
          <p:nvPr/>
        </p:nvSpPr>
        <p:spPr>
          <a:xfrm>
            <a:off x="6073850" y="3000479"/>
            <a:ext cx="2687903" cy="2471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2667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fd</a:t>
            </a:r>
            <a:r>
              <a:rPr lang="fr-FR" sz="2667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20</a:t>
            </a:r>
          </a:p>
          <a:p>
            <a:pPr algn="just">
              <a:lnSpc>
                <a:spcPct val="150000"/>
              </a:lnSpc>
            </a:pPr>
            <a:r>
              <a:rPr lang="fr-FR" sz="2667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pu </a:t>
            </a:r>
          </a:p>
          <a:p>
            <a:pPr algn="just">
              <a:lnSpc>
                <a:spcPct val="150000"/>
              </a:lnSpc>
            </a:pPr>
            <a:r>
              <a:rPr lang="fr-FR" sz="2667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bk</a:t>
            </a:r>
            <a:r>
              <a:rPr lang="fr-FR" sz="2667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110 (</a:t>
            </a:r>
            <a:r>
              <a:rPr lang="fr-FR" sz="2667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Rùa</a:t>
            </a:r>
            <a:r>
              <a:rPr lang="fr-FR" sz="2667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fr-FR" sz="2667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về</a:t>
            </a:r>
            <a:r>
              <a:rPr lang="fr-FR" sz="2667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fr-FR" sz="2667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vị</a:t>
            </a:r>
            <a:r>
              <a:rPr lang="fr-FR" sz="2667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fr-FR" sz="2667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trí</a:t>
            </a:r>
            <a:r>
              <a:rPr lang="fr-FR" sz="2667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ban </a:t>
            </a:r>
            <a:r>
              <a:rPr lang="fr-FR" sz="2667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đầu</a:t>
            </a:r>
            <a:endParaRPr lang="fr-FR" sz="2667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55321269"/>
      </p:ext>
    </p:extLst>
  </p:cSld>
  <p:clrMapOvr>
    <a:masterClrMapping/>
  </p:clrMapOvr>
  <p:transition advTm="2692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1315" y="4120301"/>
            <a:ext cx="5120216" cy="2795801"/>
          </a:xfrm>
          <a:prstGeom prst="rect">
            <a:avLst/>
          </a:prstGeom>
        </p:spPr>
      </p:pic>
      <p:pic>
        <p:nvPicPr>
          <p:cNvPr id="9" name="轻快儿童音乐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27133" y="6324733"/>
            <a:ext cx="533267" cy="53326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763899" y="1007824"/>
            <a:ext cx="9171485" cy="2421112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333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CHÀO MỪNG CÁC EM ĐẾN VỚI </a:t>
            </a:r>
          </a:p>
          <a:p>
            <a:pPr algn="ctr"/>
            <a:r>
              <a:rPr lang="en-US" sz="5333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MÔN TIN HỌC LỚP 4 </a:t>
            </a:r>
          </a:p>
          <a:p>
            <a:pPr algn="ctr"/>
            <a:endParaRPr lang="en-US" sz="4267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931274" y="3200425"/>
            <a:ext cx="2480294" cy="861774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48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TUẦN 26</a:t>
            </a:r>
          </a:p>
        </p:txBody>
      </p:sp>
    </p:spTree>
    <p:extLst>
      <p:ext uri="{BB962C8B-B14F-4D97-AF65-F5344CB8AC3E}">
        <p14:creationId xmlns:p14="http://schemas.microsoft.com/office/powerpoint/2010/main" val="3451729761"/>
      </p:ext>
    </p:extLst>
  </p:cSld>
  <p:clrMapOvr>
    <a:masterClrMapping/>
  </p:clrMapOvr>
  <p:transition advTm="5917"/>
  <p:timing>
    <p:tnLst>
      <p:par>
        <p:cTn id="1" dur="indefinite" restart="never" nodeType="tmRoot">
          <p:childTnLst>
            <p:audio>
              <p:cMediaNode vol="80000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25703" y="1"/>
            <a:ext cx="872546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B. HOẠT ĐỘNG THỰC HÀNH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E58511F-C3A5-4763-8C63-D7066CA56078}"/>
              </a:ext>
            </a:extLst>
          </p:cNvPr>
          <p:cNvSpPr/>
          <p:nvPr/>
        </p:nvSpPr>
        <p:spPr>
          <a:xfrm>
            <a:off x="282469" y="1107367"/>
            <a:ext cx="11277353" cy="502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667" b="1" dirty="0">
                <a:latin typeface="Tahoma" pitchFamily="34" charset="0"/>
                <a:ea typeface="Tahoma" pitchFamily="34" charset="0"/>
                <a:cs typeface="Tahoma" pitchFamily="34" charset="0"/>
              </a:rPr>
              <a:t>3.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Viết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các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lệnh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để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điều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khiển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Rùa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vẽ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đ</a:t>
            </a:r>
            <a:r>
              <a:rPr lang="vi-VN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ư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ợc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hình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nh</a:t>
            </a:r>
            <a:r>
              <a:rPr lang="vi-VN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ư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d</a:t>
            </a:r>
            <a:r>
              <a:rPr lang="vi-VN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ư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ới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B04693-4F9A-401C-AC0F-AA23948E2C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6482" y="2213833"/>
            <a:ext cx="3124636" cy="2870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73051153"/>
      </p:ext>
    </p:extLst>
  </p:cSld>
  <p:clrMapOvr>
    <a:masterClrMapping/>
  </p:clrMapOvr>
  <p:transition advTm="6302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25703" y="1"/>
            <a:ext cx="872546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B. HOẠT ĐỘNG THỰC HÀNH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E58511F-C3A5-4763-8C63-D7066CA56078}"/>
              </a:ext>
            </a:extLst>
          </p:cNvPr>
          <p:cNvSpPr/>
          <p:nvPr/>
        </p:nvSpPr>
        <p:spPr>
          <a:xfrm>
            <a:off x="282469" y="1107367"/>
            <a:ext cx="11277353" cy="502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667" b="1" dirty="0">
                <a:latin typeface="Tahoma" pitchFamily="34" charset="0"/>
                <a:ea typeface="Tahoma" pitchFamily="34" charset="0"/>
                <a:cs typeface="Tahoma" pitchFamily="34" charset="0"/>
              </a:rPr>
              <a:t>3.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Viết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các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lệnh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để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điều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khiển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Rùa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vẽ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đ</a:t>
            </a:r>
            <a:r>
              <a:rPr lang="vi-VN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ư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ợc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hình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nh</a:t>
            </a:r>
            <a:r>
              <a:rPr lang="vi-VN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ư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d</a:t>
            </a:r>
            <a:r>
              <a:rPr lang="vi-VN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ư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ới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B04693-4F9A-401C-AC0F-AA23948E2C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6482" y="2213833"/>
            <a:ext cx="3124636" cy="28706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1BA198D-28BE-4326-B514-7E53CD76F4CD}"/>
              </a:ext>
            </a:extLst>
          </p:cNvPr>
          <p:cNvSpPr/>
          <p:nvPr/>
        </p:nvSpPr>
        <p:spPr>
          <a:xfrm>
            <a:off x="956632" y="2194125"/>
            <a:ext cx="1714765" cy="2471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2667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fd</a:t>
            </a:r>
            <a:r>
              <a:rPr lang="fr-FR" sz="2667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100</a:t>
            </a:r>
          </a:p>
          <a:p>
            <a:pPr algn="just">
              <a:lnSpc>
                <a:spcPct val="150000"/>
              </a:lnSpc>
            </a:pPr>
            <a:r>
              <a:rPr lang="fr-FR" sz="2667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lt</a:t>
            </a:r>
            <a:r>
              <a:rPr lang="fr-FR" sz="2667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90</a:t>
            </a:r>
          </a:p>
          <a:p>
            <a:pPr algn="just">
              <a:lnSpc>
                <a:spcPct val="150000"/>
              </a:lnSpc>
            </a:pPr>
            <a:r>
              <a:rPr lang="fr-FR" sz="2667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fd</a:t>
            </a:r>
            <a:r>
              <a:rPr lang="fr-FR" sz="2667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100</a:t>
            </a:r>
          </a:p>
          <a:p>
            <a:pPr algn="just">
              <a:lnSpc>
                <a:spcPct val="150000"/>
              </a:lnSpc>
            </a:pPr>
            <a:r>
              <a:rPr lang="fr-FR" sz="2667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rt</a:t>
            </a:r>
            <a:r>
              <a:rPr lang="fr-FR" sz="2667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90</a:t>
            </a:r>
            <a:endParaRPr lang="en-US" sz="2667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27CD124-9789-4F84-9B45-431FCA3F5AC8}"/>
              </a:ext>
            </a:extLst>
          </p:cNvPr>
          <p:cNvSpPr/>
          <p:nvPr/>
        </p:nvSpPr>
        <p:spPr>
          <a:xfrm>
            <a:off x="2661887" y="2213833"/>
            <a:ext cx="1714765" cy="2471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2667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fd</a:t>
            </a:r>
            <a:r>
              <a:rPr lang="fr-FR" sz="2667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100</a:t>
            </a:r>
          </a:p>
          <a:p>
            <a:pPr algn="just">
              <a:lnSpc>
                <a:spcPct val="150000"/>
              </a:lnSpc>
            </a:pPr>
            <a:r>
              <a:rPr lang="fr-FR" sz="2667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rt</a:t>
            </a:r>
            <a:r>
              <a:rPr lang="fr-FR" sz="2667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90</a:t>
            </a:r>
          </a:p>
          <a:p>
            <a:pPr algn="just">
              <a:lnSpc>
                <a:spcPct val="150000"/>
              </a:lnSpc>
            </a:pPr>
            <a:r>
              <a:rPr lang="fr-FR" sz="2667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fd</a:t>
            </a:r>
            <a:r>
              <a:rPr lang="fr-FR" sz="2667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200</a:t>
            </a:r>
          </a:p>
          <a:p>
            <a:pPr algn="just">
              <a:lnSpc>
                <a:spcPct val="150000"/>
              </a:lnSpc>
            </a:pPr>
            <a:r>
              <a:rPr lang="fr-FR" sz="2667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rt</a:t>
            </a:r>
            <a:r>
              <a:rPr lang="fr-FR" sz="2667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90</a:t>
            </a:r>
            <a:endParaRPr lang="en-US" sz="2667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471599D-C797-4B88-BB68-3130E3167728}"/>
              </a:ext>
            </a:extLst>
          </p:cNvPr>
          <p:cNvSpPr/>
          <p:nvPr/>
        </p:nvSpPr>
        <p:spPr>
          <a:xfrm>
            <a:off x="4528419" y="2213833"/>
            <a:ext cx="1714765" cy="2471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2667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fd</a:t>
            </a:r>
            <a:r>
              <a:rPr lang="fr-FR" sz="2667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200</a:t>
            </a:r>
          </a:p>
          <a:p>
            <a:pPr algn="just">
              <a:lnSpc>
                <a:spcPct val="150000"/>
              </a:lnSpc>
            </a:pPr>
            <a:r>
              <a:rPr lang="fr-FR" sz="2667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rt</a:t>
            </a:r>
            <a:r>
              <a:rPr lang="fr-FR" sz="2667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90</a:t>
            </a:r>
          </a:p>
          <a:p>
            <a:pPr algn="just">
              <a:lnSpc>
                <a:spcPct val="150000"/>
              </a:lnSpc>
            </a:pPr>
            <a:r>
              <a:rPr lang="fr-FR" sz="2667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fd</a:t>
            </a:r>
            <a:r>
              <a:rPr lang="fr-FR" sz="2667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100</a:t>
            </a:r>
          </a:p>
          <a:p>
            <a:pPr algn="just">
              <a:lnSpc>
                <a:spcPct val="150000"/>
              </a:lnSpc>
            </a:pPr>
            <a:r>
              <a:rPr lang="fr-FR" sz="2667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rt</a:t>
            </a:r>
            <a:r>
              <a:rPr lang="fr-FR" sz="2667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90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322D3B-AD95-4189-A920-E44454116940}"/>
              </a:ext>
            </a:extLst>
          </p:cNvPr>
          <p:cNvSpPr txBox="1"/>
          <p:nvPr/>
        </p:nvSpPr>
        <p:spPr>
          <a:xfrm>
            <a:off x="7818783" y="1875182"/>
            <a:ext cx="669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200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7AC77A7-CD44-45DF-A447-1AA2CC32C5A0}"/>
              </a:ext>
            </a:extLst>
          </p:cNvPr>
          <p:cNvSpPr txBox="1"/>
          <p:nvPr/>
        </p:nvSpPr>
        <p:spPr>
          <a:xfrm>
            <a:off x="9435547" y="3359426"/>
            <a:ext cx="669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200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1A5D153-D940-45B8-8DC1-443FE7EB6C10}"/>
              </a:ext>
            </a:extLst>
          </p:cNvPr>
          <p:cNvSpPr txBox="1"/>
          <p:nvPr/>
        </p:nvSpPr>
        <p:spPr>
          <a:xfrm>
            <a:off x="8408503" y="5062330"/>
            <a:ext cx="669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100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AF3F8C5-44F3-4556-BBC0-E84DF8E77A8B}"/>
              </a:ext>
            </a:extLst>
          </p:cNvPr>
          <p:cNvSpPr txBox="1"/>
          <p:nvPr/>
        </p:nvSpPr>
        <p:spPr>
          <a:xfrm>
            <a:off x="7361581" y="3982278"/>
            <a:ext cx="669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100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1BD607D-85B9-4997-909E-7DCE76E225CB}"/>
              </a:ext>
            </a:extLst>
          </p:cNvPr>
          <p:cNvSpPr txBox="1"/>
          <p:nvPr/>
        </p:nvSpPr>
        <p:spPr>
          <a:xfrm>
            <a:off x="6221893" y="2710067"/>
            <a:ext cx="669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100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43545826"/>
      </p:ext>
    </p:extLst>
  </p:cSld>
  <p:clrMapOvr>
    <a:masterClrMapping/>
  </p:clrMapOvr>
  <p:transition advTm="2613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483DBBE-3879-48B8-9FBC-9365F23733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7976" y="1613048"/>
            <a:ext cx="3488437" cy="339759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17123" y="14696"/>
            <a:ext cx="10411825" cy="748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267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C. HOẠT ĐỘNG ỨNG DỤNG MỞ RỘNG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E58511F-C3A5-4763-8C63-D7066CA56078}"/>
              </a:ext>
            </a:extLst>
          </p:cNvPr>
          <p:cNvSpPr/>
          <p:nvPr/>
        </p:nvSpPr>
        <p:spPr>
          <a:xfrm>
            <a:off x="282469" y="1107367"/>
            <a:ext cx="11277353" cy="913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Chọn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màu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bút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nét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bút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rồi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viết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các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lệnh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để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Rùa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vẽ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các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hình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có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các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b</a:t>
            </a:r>
            <a:r>
              <a:rPr lang="vi-VN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ư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ớc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theo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mẫu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ghi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các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lệnh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đã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viết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vào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chỗ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chấm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(…)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98E3400-C223-41A5-BC20-43EE699DC6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8756" y="2775149"/>
            <a:ext cx="4793065" cy="19497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ABFF991-B335-4875-9EDC-D5001587C9EC}"/>
              </a:ext>
            </a:extLst>
          </p:cNvPr>
          <p:cNvSpPr txBox="1"/>
          <p:nvPr/>
        </p:nvSpPr>
        <p:spPr>
          <a:xfrm>
            <a:off x="2736575" y="1961322"/>
            <a:ext cx="669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120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97CFB8-6498-453B-8574-210DBCF324CB}"/>
              </a:ext>
            </a:extLst>
          </p:cNvPr>
          <p:cNvSpPr txBox="1"/>
          <p:nvPr/>
        </p:nvSpPr>
        <p:spPr>
          <a:xfrm>
            <a:off x="4353340" y="2577549"/>
            <a:ext cx="669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40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641B15-3D4E-4444-B368-FAF5CEB0C528}"/>
              </a:ext>
            </a:extLst>
          </p:cNvPr>
          <p:cNvSpPr txBox="1"/>
          <p:nvPr/>
        </p:nvSpPr>
        <p:spPr>
          <a:xfrm>
            <a:off x="3306417" y="3180524"/>
            <a:ext cx="669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60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27DB12D-BD0C-4E68-B7DD-47B342A5F64C}"/>
              </a:ext>
            </a:extLst>
          </p:cNvPr>
          <p:cNvSpPr txBox="1"/>
          <p:nvPr/>
        </p:nvSpPr>
        <p:spPr>
          <a:xfrm>
            <a:off x="2120348" y="3193776"/>
            <a:ext cx="669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60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71B94A8-F420-4F07-8D68-4B853A417A73}"/>
              </a:ext>
            </a:extLst>
          </p:cNvPr>
          <p:cNvSpPr txBox="1"/>
          <p:nvPr/>
        </p:nvSpPr>
        <p:spPr>
          <a:xfrm>
            <a:off x="1364973" y="2570924"/>
            <a:ext cx="669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40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4B0A0C6-F3EA-48B2-AAF9-DD0043B2384A}"/>
              </a:ext>
            </a:extLst>
          </p:cNvPr>
          <p:cNvSpPr txBox="1"/>
          <p:nvPr/>
        </p:nvSpPr>
        <p:spPr>
          <a:xfrm>
            <a:off x="3140765" y="3770245"/>
            <a:ext cx="669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90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25B49B3-19F2-4617-B1CE-282C37984EC3}"/>
              </a:ext>
            </a:extLst>
          </p:cNvPr>
          <p:cNvSpPr txBox="1"/>
          <p:nvPr/>
        </p:nvSpPr>
        <p:spPr>
          <a:xfrm>
            <a:off x="6486939" y="3717236"/>
            <a:ext cx="669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50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E0E5EDD-51F8-4BBC-B473-4AF0488370FA}"/>
              </a:ext>
            </a:extLst>
          </p:cNvPr>
          <p:cNvSpPr txBox="1"/>
          <p:nvPr/>
        </p:nvSpPr>
        <p:spPr>
          <a:xfrm>
            <a:off x="7235687" y="3041376"/>
            <a:ext cx="669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50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5B5C680-0071-46CC-AE12-837964777B73}"/>
              </a:ext>
            </a:extLst>
          </p:cNvPr>
          <p:cNvSpPr txBox="1"/>
          <p:nvPr/>
        </p:nvSpPr>
        <p:spPr>
          <a:xfrm>
            <a:off x="7991060" y="3677480"/>
            <a:ext cx="669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50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7E5AE26-0721-456F-B361-B1DA74E53E6A}"/>
              </a:ext>
            </a:extLst>
          </p:cNvPr>
          <p:cNvSpPr txBox="1"/>
          <p:nvPr/>
        </p:nvSpPr>
        <p:spPr>
          <a:xfrm>
            <a:off x="8779565" y="2961862"/>
            <a:ext cx="669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50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ADA2495-121C-4BF1-B545-4C9C2D9DD664}"/>
              </a:ext>
            </a:extLst>
          </p:cNvPr>
          <p:cNvSpPr txBox="1"/>
          <p:nvPr/>
        </p:nvSpPr>
        <p:spPr>
          <a:xfrm>
            <a:off x="9640957" y="3763618"/>
            <a:ext cx="669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50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36594042"/>
      </p:ext>
    </p:extLst>
  </p:cSld>
  <p:clrMapOvr>
    <a:masterClrMapping/>
  </p:clrMapOvr>
  <p:transition advTm="23930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483DBBE-3879-48B8-9FBC-9365F23733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7976" y="1613048"/>
            <a:ext cx="3488437" cy="339759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17123" y="14696"/>
            <a:ext cx="10411825" cy="748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267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C. HOẠT ĐỘNG ỨNG DỤNG MỞ RỘNG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E58511F-C3A5-4763-8C63-D7066CA56078}"/>
              </a:ext>
            </a:extLst>
          </p:cNvPr>
          <p:cNvSpPr/>
          <p:nvPr/>
        </p:nvSpPr>
        <p:spPr>
          <a:xfrm>
            <a:off x="282469" y="1107367"/>
            <a:ext cx="11277353" cy="913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Chọn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màu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bút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nét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bút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rồi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viết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các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lệnh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để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Rùa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vẽ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các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hình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có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các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b</a:t>
            </a:r>
            <a:r>
              <a:rPr lang="vi-VN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ư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ớc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theo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mẫu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ghi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các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lệnh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đã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viết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vào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chỗ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chấm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(…)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98E3400-C223-41A5-BC20-43EE699DC6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0960" y="2575917"/>
            <a:ext cx="4793065" cy="194972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F8583360-CF12-4EB0-9567-76A26BEE1B83}"/>
              </a:ext>
            </a:extLst>
          </p:cNvPr>
          <p:cNvSpPr/>
          <p:nvPr/>
        </p:nvSpPr>
        <p:spPr>
          <a:xfrm>
            <a:off x="787880" y="4807598"/>
            <a:ext cx="5308120" cy="1855701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2667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FD 90 LT 90 FD 60 RT 90 FD 40</a:t>
            </a:r>
          </a:p>
          <a:p>
            <a:pPr algn="just">
              <a:lnSpc>
                <a:spcPct val="150000"/>
              </a:lnSpc>
            </a:pPr>
            <a:r>
              <a:rPr lang="fr-FR" sz="2667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FD 120 RT 90 FD 40 RT 90 FD 60</a:t>
            </a:r>
          </a:p>
          <a:p>
            <a:pPr algn="just">
              <a:lnSpc>
                <a:spcPct val="150000"/>
              </a:lnSpc>
            </a:pPr>
            <a:r>
              <a:rPr lang="fr-FR" sz="2667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RT 90 BK 90</a:t>
            </a:r>
            <a:endParaRPr lang="en-US" sz="2667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35109435"/>
      </p:ext>
    </p:extLst>
  </p:cSld>
  <p:clrMapOvr>
    <a:masterClrMapping/>
  </p:clrMapOvr>
  <p:transition advTm="127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98E3400-C223-41A5-BC20-43EE699DC6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9626" y="1824916"/>
            <a:ext cx="4793065" cy="19497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483DBBE-3879-48B8-9FBC-9365F23733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7722" y="1269778"/>
            <a:ext cx="3488437" cy="339759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17123" y="14696"/>
            <a:ext cx="10411825" cy="748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267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C. HOẠT ĐỘNG ỨNG DỤNG MỞ RỘNG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E58511F-C3A5-4763-8C63-D7066CA56078}"/>
              </a:ext>
            </a:extLst>
          </p:cNvPr>
          <p:cNvSpPr/>
          <p:nvPr/>
        </p:nvSpPr>
        <p:spPr>
          <a:xfrm>
            <a:off x="282469" y="1107367"/>
            <a:ext cx="11277353" cy="913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Chọn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màu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bút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nét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bút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rồi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viết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các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lệnh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để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Rùa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vẽ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các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hình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có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các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b</a:t>
            </a:r>
            <a:r>
              <a:rPr lang="vi-VN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ư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ớc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theo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mẫu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ghi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các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lệnh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đã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viết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vào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chỗ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chấm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(…)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8583360-CF12-4EB0-9567-76A26BEE1B83}"/>
              </a:ext>
            </a:extLst>
          </p:cNvPr>
          <p:cNvSpPr/>
          <p:nvPr/>
        </p:nvSpPr>
        <p:spPr>
          <a:xfrm>
            <a:off x="787880" y="4593860"/>
            <a:ext cx="5308120" cy="1855701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2667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FD 90 LT 90 FD 60 RT 90 FD 40</a:t>
            </a:r>
          </a:p>
          <a:p>
            <a:pPr algn="just">
              <a:lnSpc>
                <a:spcPct val="150000"/>
              </a:lnSpc>
            </a:pPr>
            <a:r>
              <a:rPr lang="fr-FR" sz="2667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FD 120 RT 90 FD 40 RT 90 FD 60</a:t>
            </a:r>
          </a:p>
          <a:p>
            <a:pPr algn="just">
              <a:lnSpc>
                <a:spcPct val="150000"/>
              </a:lnSpc>
            </a:pPr>
            <a:r>
              <a:rPr lang="fr-FR" sz="2667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RT 90 BK 90</a:t>
            </a:r>
            <a:endParaRPr lang="en-US" sz="2667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98D6412-E4DA-4105-A64F-F9BC471507D5}"/>
              </a:ext>
            </a:extLst>
          </p:cNvPr>
          <p:cNvSpPr/>
          <p:nvPr/>
        </p:nvSpPr>
        <p:spPr>
          <a:xfrm>
            <a:off x="6528280" y="4060094"/>
            <a:ext cx="5308120" cy="2471382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2667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RT 90 FD 50 LT 90 FD 50 RT 90 FD 50 RT 90 FD 50 LT 90 FD 50 LT 90 FD 50 RT 90 FD 50 RT 90 FD 50 LT 90 FD 50</a:t>
            </a:r>
            <a:endParaRPr lang="en-US" sz="2667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57168936"/>
      </p:ext>
    </p:extLst>
  </p:cSld>
  <p:clrMapOvr>
    <a:masterClrMapping/>
  </p:clrMapOvr>
  <p:transition advTm="1929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331884" y="6146"/>
            <a:ext cx="8187261" cy="943785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333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Củng</a:t>
            </a:r>
            <a:r>
              <a:rPr lang="en-US" sz="5333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5333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cố</a:t>
            </a:r>
            <a:endParaRPr lang="en-US" sz="5333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0262855-7362-44C3-A30A-58171EAF9925}"/>
              </a:ext>
            </a:extLst>
          </p:cNvPr>
          <p:cNvSpPr/>
          <p:nvPr/>
        </p:nvSpPr>
        <p:spPr>
          <a:xfrm>
            <a:off x="395528" y="1030977"/>
            <a:ext cx="8787960" cy="502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667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Các</a:t>
            </a:r>
            <a:r>
              <a:rPr lang="en-US" sz="2667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lệnh</a:t>
            </a:r>
            <a:r>
              <a:rPr lang="en-US" sz="2667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mới</a:t>
            </a:r>
            <a:endParaRPr lang="en-US" sz="2667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aphicFrame>
        <p:nvGraphicFramePr>
          <p:cNvPr id="21" name="Table 8">
            <a:extLst>
              <a:ext uri="{FF2B5EF4-FFF2-40B4-BE49-F238E27FC236}">
                <a16:creationId xmlns:a16="http://schemas.microsoft.com/office/drawing/2014/main" id="{378F84F3-2FDE-434B-9AC2-948291876D36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078297" y="1733660"/>
          <a:ext cx="9546160" cy="4754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7873">
                  <a:extLst>
                    <a:ext uri="{9D8B030D-6E8A-4147-A177-3AD203B41FA5}">
                      <a16:colId xmlns:a16="http://schemas.microsoft.com/office/drawing/2014/main" val="464732035"/>
                    </a:ext>
                  </a:extLst>
                </a:gridCol>
                <a:gridCol w="1973944">
                  <a:extLst>
                    <a:ext uri="{9D8B030D-6E8A-4147-A177-3AD203B41FA5}">
                      <a16:colId xmlns:a16="http://schemas.microsoft.com/office/drawing/2014/main" val="755651692"/>
                    </a:ext>
                  </a:extLst>
                </a:gridCol>
                <a:gridCol w="6444343">
                  <a:extLst>
                    <a:ext uri="{9D8B030D-6E8A-4147-A177-3AD203B41FA5}">
                      <a16:colId xmlns:a16="http://schemas.microsoft.com/office/drawing/2014/main" val="250975641"/>
                    </a:ext>
                  </a:extLst>
                </a:gridCol>
              </a:tblGrid>
              <a:tr h="528320">
                <a:tc>
                  <a:txBody>
                    <a:bodyPr/>
                    <a:lstStyle/>
                    <a:p>
                      <a:pPr algn="ctr"/>
                      <a:r>
                        <a:rPr lang="en-US" sz="27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TT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Lệnh</a:t>
                      </a:r>
                      <a:endParaRPr lang="en-US" sz="27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Hành</a:t>
                      </a:r>
                      <a:r>
                        <a:rPr lang="en-US" sz="27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700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động</a:t>
                      </a:r>
                      <a:r>
                        <a:rPr lang="en-US" sz="27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700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7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700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Rùa</a:t>
                      </a:r>
                      <a:endParaRPr lang="en-US" sz="27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8515103"/>
                  </a:ext>
                </a:extLst>
              </a:tr>
              <a:tr h="528320">
                <a:tc>
                  <a:txBody>
                    <a:bodyPr/>
                    <a:lstStyle/>
                    <a:p>
                      <a:pPr algn="ctr"/>
                      <a:r>
                        <a:rPr lang="en-US" sz="2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BK n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Lùi</a:t>
                      </a:r>
                      <a:r>
                        <a:rPr lang="en-US" sz="2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lại</a:t>
                      </a:r>
                      <a:r>
                        <a:rPr lang="en-US" sz="2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sau</a:t>
                      </a:r>
                      <a:r>
                        <a:rPr lang="en-US" sz="2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 b</a:t>
                      </a:r>
                      <a:r>
                        <a:rPr lang="vi-VN" sz="2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ư</a:t>
                      </a:r>
                      <a:r>
                        <a:rPr lang="en-US" sz="2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ớc</a:t>
                      </a:r>
                      <a:endParaRPr lang="en-US" sz="27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3063211"/>
                  </a:ext>
                </a:extLst>
              </a:tr>
              <a:tr h="528320">
                <a:tc>
                  <a:txBody>
                    <a:bodyPr/>
                    <a:lstStyle/>
                    <a:p>
                      <a:pPr algn="ctr"/>
                      <a:r>
                        <a:rPr lang="en-US" sz="2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LT k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Quay </a:t>
                      </a:r>
                      <a:r>
                        <a:rPr lang="en-US" sz="2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trái</a:t>
                      </a:r>
                      <a:r>
                        <a:rPr lang="en-US" sz="2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k </a:t>
                      </a:r>
                      <a:r>
                        <a:rPr lang="en-US" sz="2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</a:t>
                      </a:r>
                      <a:endParaRPr lang="en-US" sz="27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40320882"/>
                  </a:ext>
                </a:extLst>
              </a:tr>
              <a:tr h="528320">
                <a:tc>
                  <a:txBody>
                    <a:bodyPr/>
                    <a:lstStyle/>
                    <a:p>
                      <a:pPr algn="ctr"/>
                      <a:r>
                        <a:rPr lang="en-US" sz="2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Nhấc</a:t>
                      </a:r>
                      <a:r>
                        <a:rPr lang="en-US" sz="2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bút</a:t>
                      </a:r>
                      <a:r>
                        <a:rPr lang="en-US" sz="2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2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Rùa</a:t>
                      </a:r>
                      <a:r>
                        <a:rPr lang="en-US" sz="2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không</a:t>
                      </a:r>
                      <a:r>
                        <a:rPr lang="en-US" sz="2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vẽ</a:t>
                      </a:r>
                      <a:r>
                        <a:rPr lang="en-US" sz="2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nữa</a:t>
                      </a:r>
                      <a:r>
                        <a:rPr lang="en-US" sz="2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5127643"/>
                  </a:ext>
                </a:extLst>
              </a:tr>
              <a:tr h="528320">
                <a:tc>
                  <a:txBody>
                    <a:bodyPr/>
                    <a:lstStyle/>
                    <a:p>
                      <a:pPr algn="ctr"/>
                      <a:r>
                        <a:rPr lang="en-US" sz="2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PD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Hạ</a:t>
                      </a:r>
                      <a:r>
                        <a:rPr lang="en-US" sz="2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bút</a:t>
                      </a:r>
                      <a:r>
                        <a:rPr lang="en-US" sz="2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2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Rùa</a:t>
                      </a:r>
                      <a:r>
                        <a:rPr lang="en-US" sz="2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tiếp</a:t>
                      </a:r>
                      <a:r>
                        <a:rPr lang="en-US" sz="2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tục</a:t>
                      </a:r>
                      <a:r>
                        <a:rPr lang="en-US" sz="2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vẽ</a:t>
                      </a:r>
                      <a:r>
                        <a:rPr lang="en-US" sz="2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70478935"/>
                  </a:ext>
                </a:extLst>
              </a:tr>
              <a:tr h="528320">
                <a:tc>
                  <a:txBody>
                    <a:bodyPr/>
                    <a:lstStyle/>
                    <a:p>
                      <a:pPr algn="ctr"/>
                      <a:r>
                        <a:rPr lang="en-US" sz="2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HT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Rùa</a:t>
                      </a:r>
                      <a:r>
                        <a:rPr lang="en-US" sz="2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ẩn</a:t>
                      </a:r>
                      <a:r>
                        <a:rPr lang="en-US" sz="2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minh</a:t>
                      </a:r>
                      <a:endParaRPr lang="en-US" sz="27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97989939"/>
                  </a:ext>
                </a:extLst>
              </a:tr>
              <a:tr h="528320">
                <a:tc>
                  <a:txBody>
                    <a:bodyPr/>
                    <a:lstStyle/>
                    <a:p>
                      <a:pPr algn="ctr"/>
                      <a:r>
                        <a:rPr lang="en-US" sz="2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Rùa</a:t>
                      </a:r>
                      <a:r>
                        <a:rPr lang="en-US" sz="2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hiện</a:t>
                      </a:r>
                      <a:r>
                        <a:rPr lang="en-US" sz="2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hình</a:t>
                      </a:r>
                      <a:endParaRPr lang="en-US" sz="27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57343185"/>
                  </a:ext>
                </a:extLst>
              </a:tr>
              <a:tr h="528320">
                <a:tc>
                  <a:txBody>
                    <a:bodyPr/>
                    <a:lstStyle/>
                    <a:p>
                      <a:pPr algn="ctr"/>
                      <a:r>
                        <a:rPr lang="en-US" sz="2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Clean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Xóa</a:t>
                      </a:r>
                      <a:r>
                        <a:rPr lang="en-US" sz="2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màn</a:t>
                      </a:r>
                      <a:r>
                        <a:rPr lang="en-US" sz="2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hình</a:t>
                      </a:r>
                      <a:r>
                        <a:rPr lang="en-US" sz="2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Rùa</a:t>
                      </a:r>
                      <a:r>
                        <a:rPr lang="en-US" sz="2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vẫn</a:t>
                      </a:r>
                      <a:r>
                        <a:rPr lang="en-US" sz="2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ở </a:t>
                      </a:r>
                      <a:r>
                        <a:rPr lang="en-US" sz="2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vị</a:t>
                      </a:r>
                      <a:r>
                        <a:rPr lang="en-US" sz="2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trí</a:t>
                      </a:r>
                      <a:r>
                        <a:rPr lang="en-US" sz="2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hiện</a:t>
                      </a:r>
                      <a:r>
                        <a:rPr lang="en-US" sz="2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tại</a:t>
                      </a:r>
                      <a:endParaRPr lang="en-US" sz="27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80321433"/>
                  </a:ext>
                </a:extLst>
              </a:tr>
              <a:tr h="528320">
                <a:tc>
                  <a:txBody>
                    <a:bodyPr/>
                    <a:lstStyle/>
                    <a:p>
                      <a:pPr algn="ctr"/>
                      <a:r>
                        <a:rPr lang="en-US" sz="2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Bye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Thoát</a:t>
                      </a:r>
                      <a:r>
                        <a:rPr lang="en-US" sz="2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khỏi</a:t>
                      </a:r>
                      <a:r>
                        <a:rPr lang="en-US" sz="2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</a:t>
                      </a:r>
                      <a:r>
                        <a:rPr lang="vi-VN" sz="2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ư</a:t>
                      </a:r>
                      <a:r>
                        <a:rPr lang="en-US" sz="2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ơng</a:t>
                      </a:r>
                      <a:r>
                        <a:rPr lang="en-US" sz="2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trình</a:t>
                      </a:r>
                      <a:r>
                        <a:rPr lang="en-US" sz="2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Logo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0854013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097209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8284"/>
    </mc:Choice>
    <mc:Fallback xmlns="">
      <p:transition advTm="182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011207-30BF-4B26-837F-A20A277F05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58131"/>
            <a:ext cx="10515600" cy="4351339"/>
          </a:xfrm>
        </p:spPr>
        <p:txBody>
          <a:bodyPr>
            <a:noAutofit/>
          </a:bodyPr>
          <a:lstStyle/>
          <a:p>
            <a:pPr>
              <a:lnSpc>
                <a:spcPct val="130000"/>
              </a:lnSpc>
              <a:buFontTx/>
              <a:buChar char="-"/>
            </a:pP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Sau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lệnh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Rùa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lệnh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dầu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vết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lnSpc>
                <a:spcPct val="130000"/>
              </a:lnSpc>
              <a:buFontTx/>
              <a:buChar char="-"/>
            </a:pP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Sau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lệnh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PD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Rùa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tục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lệnh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vết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đ</a:t>
            </a:r>
            <a:r>
              <a:rPr lang="vi-VN" sz="2667" dirty="0"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ờng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tục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6EE5818-AA5B-463B-8EB6-E6558ECA29EC}"/>
              </a:ext>
            </a:extLst>
          </p:cNvPr>
          <p:cNvSpPr/>
          <p:nvPr/>
        </p:nvSpPr>
        <p:spPr>
          <a:xfrm>
            <a:off x="3662987" y="77001"/>
            <a:ext cx="565090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EM CẦN GHI NHỚ</a:t>
            </a:r>
          </a:p>
        </p:txBody>
      </p:sp>
      <p:pic>
        <p:nvPicPr>
          <p:cNvPr id="5" name="图片 10244" descr="23">
            <a:extLst>
              <a:ext uri="{FF2B5EF4-FFF2-40B4-BE49-F238E27FC236}">
                <a16:creationId xmlns:a16="http://schemas.microsoft.com/office/drawing/2014/main" id="{AB2CFA3F-2291-47E5-994B-DCE28B8445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6617" y="3608299"/>
            <a:ext cx="3490763" cy="3249701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15767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1534"/>
    </mc:Choice>
    <mc:Fallback xmlns="">
      <p:transition advClick="0" advTm="21534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2" name="b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13" name="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41" t="35741" r="76042" b="33519"/>
            <a:stretch/>
          </p:blipFill>
          <p:spPr>
            <a:xfrm>
              <a:off x="1041400" y="2451100"/>
              <a:ext cx="1879600" cy="2108200"/>
            </a:xfrm>
            <a:prstGeom prst="rect">
              <a:avLst/>
            </a:prstGeom>
          </p:spPr>
        </p:pic>
        <p:pic>
          <p:nvPicPr>
            <p:cNvPr id="14" name="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79" t="9259" r="56875" b="50556"/>
            <a:stretch/>
          </p:blipFill>
          <p:spPr>
            <a:xfrm>
              <a:off x="2374900" y="635000"/>
              <a:ext cx="2882900" cy="2755900"/>
            </a:xfrm>
            <a:prstGeom prst="rect">
              <a:avLst/>
            </a:prstGeom>
          </p:spPr>
        </p:pic>
        <p:pic>
          <p:nvPicPr>
            <p:cNvPr id="15" name="3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00" t="7407" r="44479" b="52037"/>
            <a:stretch/>
          </p:blipFill>
          <p:spPr>
            <a:xfrm>
              <a:off x="4572000" y="508000"/>
              <a:ext cx="2197100" cy="2781300"/>
            </a:xfrm>
            <a:prstGeom prst="rect">
              <a:avLst/>
            </a:prstGeom>
          </p:spPr>
        </p:pic>
        <p:pic>
          <p:nvPicPr>
            <p:cNvPr id="16" name="4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396" t="15926" r="33646" b="54630"/>
            <a:stretch/>
          </p:blipFill>
          <p:spPr>
            <a:xfrm>
              <a:off x="6388100" y="1092200"/>
              <a:ext cx="1701800" cy="2019300"/>
            </a:xfrm>
            <a:prstGeom prst="rect">
              <a:avLst/>
            </a:prstGeom>
          </p:spPr>
        </p:pic>
        <p:pic>
          <p:nvPicPr>
            <p:cNvPr id="17" name="6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333" t="27408" r="7708" b="42222"/>
            <a:stretch/>
          </p:blipFill>
          <p:spPr>
            <a:xfrm>
              <a:off x="9550400" y="1879600"/>
              <a:ext cx="1701800" cy="2082800"/>
            </a:xfrm>
            <a:prstGeom prst="rect">
              <a:avLst/>
            </a:prstGeom>
          </p:spPr>
        </p:pic>
        <p:pic>
          <p:nvPicPr>
            <p:cNvPr id="18" name="5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750" t="14444" r="19688" b="50000"/>
            <a:stretch/>
          </p:blipFill>
          <p:spPr>
            <a:xfrm>
              <a:off x="7772400" y="990600"/>
              <a:ext cx="2019300" cy="2438400"/>
            </a:xfrm>
            <a:prstGeom prst="rect">
              <a:avLst/>
            </a:prstGeom>
          </p:spPr>
        </p:pic>
      </p:grpSp>
      <p:sp>
        <p:nvSpPr>
          <p:cNvPr id="19" name="Rectangle 18"/>
          <p:cNvSpPr/>
          <p:nvPr/>
        </p:nvSpPr>
        <p:spPr>
          <a:xfrm>
            <a:off x="2448952" y="3110960"/>
            <a:ext cx="7913384" cy="2339102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7200" b="1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Cảm</a:t>
            </a:r>
            <a:r>
              <a:rPr lang="en-US" sz="7200" b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7200" b="1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ơn</a:t>
            </a:r>
            <a:r>
              <a:rPr lang="en-US" sz="7200" b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các em</a:t>
            </a:r>
          </a:p>
          <a:p>
            <a:pPr algn="ctr"/>
            <a:r>
              <a:rPr lang="en-US" sz="7200" b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đã theo dõi bài học!</a:t>
            </a:r>
          </a:p>
        </p:txBody>
      </p:sp>
    </p:spTree>
    <p:extLst>
      <p:ext uri="{BB962C8B-B14F-4D97-AF65-F5344CB8AC3E}">
        <p14:creationId xmlns:p14="http://schemas.microsoft.com/office/powerpoint/2010/main" val="3098492016"/>
      </p:ext>
    </p:extLst>
  </p:cSld>
  <p:clrMapOvr>
    <a:masterClrMapping/>
  </p:clrMapOvr>
  <p:transition advTm="1192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35280" y="2331721"/>
            <a:ext cx="12716467" cy="2513548"/>
          </a:xfrm>
        </p:spPr>
        <p:txBody>
          <a:bodyPr>
            <a:noAutofit/>
          </a:bodyPr>
          <a:lstStyle/>
          <a:p>
            <a:pPr algn="ctr"/>
            <a:r>
              <a:rPr lang="en-US" sz="7200" b="1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KHỞI ĐỘNG ĐẦU GIỜ</a:t>
            </a:r>
          </a:p>
        </p:txBody>
      </p:sp>
      <p:pic>
        <p:nvPicPr>
          <p:cNvPr id="4" name="Picture 10" descr="bar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19602" y="5943602"/>
            <a:ext cx="3725863" cy="514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图片 1">
            <a:extLst>
              <a:ext uri="{FF2B5EF4-FFF2-40B4-BE49-F238E27FC236}">
                <a16:creationId xmlns:a16="http://schemas.microsoft.com/office/drawing/2014/main" id="{FC2E435F-BD0F-4DF6-BA28-9B95DDA23B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2156" y="185471"/>
            <a:ext cx="8342219" cy="1900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153243"/>
      </p:ext>
    </p:extLst>
  </p:cSld>
  <p:clrMapOvr>
    <a:masterClrMapping/>
  </p:clrMapOvr>
  <p:transition spd="slow" advTm="6627">
    <p:wedg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 rot="5400000">
            <a:off x="-228600" y="3200401"/>
            <a:ext cx="4881563" cy="157163"/>
            <a:chOff x="0" y="1896"/>
            <a:chExt cx="5760" cy="120"/>
          </a:xfrm>
        </p:grpSpPr>
        <p:sp>
          <p:nvSpPr>
            <p:cNvPr id="33844" name="Rectangle 3"/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sz="1400">
                <a:solidFill>
                  <a:srgbClr val="000000"/>
                </a:solidFill>
              </a:endParaRPr>
            </a:p>
          </p:txBody>
        </p:sp>
        <p:sp>
          <p:nvSpPr>
            <p:cNvPr id="33845" name="Rectangle 4"/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sz="1400">
                <a:solidFill>
                  <a:srgbClr val="000000"/>
                </a:solidFill>
              </a:endParaRPr>
            </a:p>
          </p:txBody>
        </p:sp>
      </p:grp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2438400" y="228602"/>
            <a:ext cx="7467600" cy="1490663"/>
            <a:chOff x="384" y="2112"/>
            <a:chExt cx="3072" cy="558"/>
          </a:xfrm>
        </p:grpSpPr>
        <p:sp>
          <p:nvSpPr>
            <p:cNvPr id="33840" name="AutoShape 6"/>
            <p:cNvSpPr>
              <a:spLocks noChangeArrowheads="1"/>
            </p:cNvSpPr>
            <p:nvPr/>
          </p:nvSpPr>
          <p:spPr bwMode="gray">
            <a:xfrm>
              <a:off x="384" y="2112"/>
              <a:ext cx="3072" cy="558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000000"/>
                </a:gs>
                <a:gs pos="39999">
                  <a:srgbClr val="0A128C"/>
                </a:gs>
                <a:gs pos="70000">
                  <a:srgbClr val="181CC7"/>
                </a:gs>
                <a:gs pos="88000">
                  <a:srgbClr val="7005D4"/>
                </a:gs>
                <a:gs pos="100000">
                  <a:srgbClr val="8C3D91"/>
                </a:gs>
              </a:gsLst>
              <a:lin ang="27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sz="1400">
                <a:solidFill>
                  <a:srgbClr val="000000"/>
                </a:solidFill>
              </a:endParaRPr>
            </a:p>
          </p:txBody>
        </p:sp>
        <p:sp>
          <p:nvSpPr>
            <p:cNvPr id="33841" name="AutoShape 7"/>
            <p:cNvSpPr>
              <a:spLocks noChangeArrowheads="1"/>
            </p:cNvSpPr>
            <p:nvPr/>
          </p:nvSpPr>
          <p:spPr bwMode="gray">
            <a:xfrm>
              <a:off x="451" y="2147"/>
              <a:ext cx="518" cy="461"/>
            </a:xfrm>
            <a:prstGeom prst="roundRect">
              <a:avLst>
                <a:gd name="adj" fmla="val 11921"/>
              </a:avLst>
            </a:prstGeom>
            <a:solidFill>
              <a:srgbClr val="339966"/>
            </a:solidFill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sz="2000" b="1">
                  <a:solidFill>
                    <a:srgbClr val="000000"/>
                  </a:solidFill>
                </a:rPr>
                <a:t>  </a:t>
              </a:r>
              <a:r>
                <a:rPr lang="en-US" sz="2200" b="1">
                  <a:solidFill>
                    <a:srgbClr val="FFFF00"/>
                  </a:solidFill>
                  <a:latin typeface="Arial" panose="020B0604020202020204" pitchFamily="34" charset="0"/>
                </a:rPr>
                <a:t>Câu hỏi</a:t>
              </a:r>
            </a:p>
            <a:p>
              <a:pPr algn="ctr" eaLnBrk="1" hangingPunct="1"/>
              <a:r>
                <a:rPr lang="en-US" sz="2200" b="1">
                  <a:solidFill>
                    <a:srgbClr val="FFFF00"/>
                  </a:solidFill>
                  <a:latin typeface="Arial" panose="020B0604020202020204" pitchFamily="34" charset="0"/>
                </a:rPr>
                <a:t>1</a:t>
              </a:r>
            </a:p>
          </p:txBody>
        </p:sp>
        <p:sp>
          <p:nvSpPr>
            <p:cNvPr id="61448" name="Freeform 8"/>
            <p:cNvSpPr>
              <a:spLocks/>
            </p:cNvSpPr>
            <p:nvPr/>
          </p:nvSpPr>
          <p:spPr bwMode="gray">
            <a:xfrm>
              <a:off x="488" y="2167"/>
              <a:ext cx="295" cy="156"/>
            </a:xfrm>
            <a:custGeom>
              <a:avLst/>
              <a:gdLst>
                <a:gd name="T0" fmla="*/ 118 w 596"/>
                <a:gd name="T1" fmla="*/ 0 h 598"/>
                <a:gd name="T2" fmla="*/ 0 w 596"/>
                <a:gd name="T3" fmla="*/ 118 h 598"/>
                <a:gd name="T4" fmla="*/ 0 w 596"/>
                <a:gd name="T5" fmla="*/ 589 h 598"/>
                <a:gd name="T6" fmla="*/ 161 w 596"/>
                <a:gd name="T7" fmla="*/ 174 h 598"/>
                <a:gd name="T8" fmla="*/ 589 w 596"/>
                <a:gd name="T9" fmla="*/ 0 h 598"/>
                <a:gd name="T10" fmla="*/ 118 w 596"/>
                <a:gd name="T11" fmla="*/ 0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hlink">
                    <a:gamma/>
                    <a:tint val="42353"/>
                    <a:invGamma/>
                  </a:schemeClr>
                </a:gs>
                <a:gs pos="100000">
                  <a:schemeClr val="hlink">
                    <a:alpha val="0"/>
                  </a:schemeClr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3843" name="Text Box 10"/>
            <p:cNvSpPr txBox="1">
              <a:spLocks noChangeArrowheads="1"/>
            </p:cNvSpPr>
            <p:nvPr/>
          </p:nvSpPr>
          <p:spPr bwMode="gray">
            <a:xfrm>
              <a:off x="1018" y="2232"/>
              <a:ext cx="2438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sz="32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Lệnh FD n giúp Rùa làm gì?</a:t>
              </a:r>
              <a:endParaRPr lang="en-US" sz="3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" name="Group 11"/>
          <p:cNvGrpSpPr>
            <a:grpSpLocks/>
          </p:cNvGrpSpPr>
          <p:nvPr/>
        </p:nvGrpSpPr>
        <p:grpSpPr bwMode="auto">
          <a:xfrm rot="5400000">
            <a:off x="1664657" y="353383"/>
            <a:ext cx="914400" cy="969636"/>
            <a:chOff x="1872" y="1824"/>
            <a:chExt cx="2014" cy="1931"/>
          </a:xfrm>
        </p:grpSpPr>
        <p:sp>
          <p:nvSpPr>
            <p:cNvPr id="61452" name="AutoShape 12"/>
            <p:cNvSpPr>
              <a:spLocks noChangeArrowheads="1"/>
            </p:cNvSpPr>
            <p:nvPr/>
          </p:nvSpPr>
          <p:spPr bwMode="gray">
            <a:xfrm rot="16200000" flipH="1">
              <a:off x="1820" y="2527"/>
              <a:ext cx="310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1453" name="AutoShape 13"/>
            <p:cNvSpPr>
              <a:spLocks noChangeArrowheads="1"/>
            </p:cNvSpPr>
            <p:nvPr/>
          </p:nvSpPr>
          <p:spPr bwMode="gray">
            <a:xfrm rot="5400000" flipH="1">
              <a:off x="3628" y="2492"/>
              <a:ext cx="310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1454" name="AutoShape 14"/>
            <p:cNvSpPr>
              <a:spLocks noChangeArrowheads="1"/>
            </p:cNvSpPr>
            <p:nvPr/>
          </p:nvSpPr>
          <p:spPr bwMode="gray">
            <a:xfrm rot="10800000" flipH="1">
              <a:off x="2725" y="3550"/>
              <a:ext cx="308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3834" name="Oval 15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sz="1400">
                <a:solidFill>
                  <a:srgbClr val="000000"/>
                </a:solidFill>
              </a:endParaRPr>
            </a:p>
          </p:txBody>
        </p:sp>
        <p:sp>
          <p:nvSpPr>
            <p:cNvPr id="33835" name="Oval 16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sz="1400">
                <a:solidFill>
                  <a:srgbClr val="000000"/>
                </a:solidFill>
              </a:endParaRPr>
            </a:p>
          </p:txBody>
        </p:sp>
        <p:sp>
          <p:nvSpPr>
            <p:cNvPr id="61457" name="Oval 17"/>
            <p:cNvSpPr>
              <a:spLocks noChangeArrowheads="1"/>
            </p:cNvSpPr>
            <p:nvPr/>
          </p:nvSpPr>
          <p:spPr bwMode="gray">
            <a:xfrm>
              <a:off x="2599" y="2311"/>
              <a:ext cx="572" cy="862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n-US" sz="1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3837" name="Oval 18"/>
            <p:cNvSpPr>
              <a:spLocks noChangeArrowheads="1"/>
            </p:cNvSpPr>
            <p:nvPr/>
          </p:nvSpPr>
          <p:spPr bwMode="gray">
            <a:xfrm>
              <a:off x="2599" y="2200"/>
              <a:ext cx="572" cy="862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sz="1400">
                <a:solidFill>
                  <a:srgbClr val="000000"/>
                </a:solidFill>
              </a:endParaRPr>
            </a:p>
          </p:txBody>
        </p:sp>
        <p:sp>
          <p:nvSpPr>
            <p:cNvPr id="61459" name="Oval 19"/>
            <p:cNvSpPr>
              <a:spLocks noChangeArrowheads="1"/>
            </p:cNvSpPr>
            <p:nvPr/>
          </p:nvSpPr>
          <p:spPr bwMode="gray">
            <a:xfrm>
              <a:off x="2337" y="2311"/>
              <a:ext cx="1094" cy="862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1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3839" name="Oval 20"/>
            <p:cNvSpPr>
              <a:spLocks noChangeArrowheads="1"/>
            </p:cNvSpPr>
            <p:nvPr/>
          </p:nvSpPr>
          <p:spPr bwMode="gray">
            <a:xfrm>
              <a:off x="2337" y="2200"/>
              <a:ext cx="1096" cy="862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sz="1400">
                <a:solidFill>
                  <a:srgbClr val="000000"/>
                </a:solidFill>
              </a:endParaRPr>
            </a:p>
          </p:txBody>
        </p:sp>
      </p:grpSp>
      <p:grpSp>
        <p:nvGrpSpPr>
          <p:cNvPr id="5" name="Group 90"/>
          <p:cNvGrpSpPr>
            <a:grpSpLocks/>
          </p:cNvGrpSpPr>
          <p:nvPr/>
        </p:nvGrpSpPr>
        <p:grpSpPr bwMode="auto">
          <a:xfrm>
            <a:off x="1547813" y="5541959"/>
            <a:ext cx="6400800" cy="923924"/>
            <a:chOff x="672" y="3456"/>
            <a:chExt cx="4032" cy="582"/>
          </a:xfrm>
        </p:grpSpPr>
        <p:sp>
          <p:nvSpPr>
            <p:cNvPr id="33826" name="AutoShape 22"/>
            <p:cNvSpPr>
              <a:spLocks noChangeArrowheads="1"/>
            </p:cNvSpPr>
            <p:nvPr/>
          </p:nvSpPr>
          <p:spPr bwMode="gray">
            <a:xfrm>
              <a:off x="672" y="3504"/>
              <a:ext cx="4032" cy="490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5E9EFF"/>
                </a:gs>
                <a:gs pos="39999">
                  <a:srgbClr val="85C2FF"/>
                </a:gs>
                <a:gs pos="70000">
                  <a:srgbClr val="C4D6EB"/>
                </a:gs>
                <a:gs pos="100000">
                  <a:srgbClr val="FFEBFA"/>
                </a:gs>
              </a:gsLst>
              <a:lin ang="2700000" scaled="1"/>
            </a:gradFill>
            <a:ln w="38100">
              <a:solidFill>
                <a:srgbClr val="FF00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sz="1400">
                <a:solidFill>
                  <a:srgbClr val="000000"/>
                </a:solidFill>
              </a:endParaRPr>
            </a:p>
          </p:txBody>
        </p:sp>
        <p:sp>
          <p:nvSpPr>
            <p:cNvPr id="33827" name="AutoShape 23"/>
            <p:cNvSpPr>
              <a:spLocks noChangeArrowheads="1"/>
            </p:cNvSpPr>
            <p:nvPr/>
          </p:nvSpPr>
          <p:spPr bwMode="gray">
            <a:xfrm>
              <a:off x="760" y="3552"/>
              <a:ext cx="920" cy="398"/>
            </a:xfrm>
            <a:prstGeom prst="roundRect">
              <a:avLst>
                <a:gd name="adj" fmla="val 11921"/>
              </a:avLst>
            </a:prstGeom>
            <a:solidFill>
              <a:srgbClr val="0000FF"/>
            </a:solidFill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sz="3200" b="1">
                  <a:solidFill>
                    <a:srgbClr val="FFFF00"/>
                  </a:solidFill>
                </a:rPr>
                <a:t>Đáp án</a:t>
              </a:r>
            </a:p>
          </p:txBody>
        </p:sp>
        <p:sp>
          <p:nvSpPr>
            <p:cNvPr id="61464" name="Freeform 24"/>
            <p:cNvSpPr>
              <a:spLocks/>
            </p:cNvSpPr>
            <p:nvPr/>
          </p:nvSpPr>
          <p:spPr bwMode="gray">
            <a:xfrm>
              <a:off x="809" y="3575"/>
              <a:ext cx="387" cy="200"/>
            </a:xfrm>
            <a:custGeom>
              <a:avLst/>
              <a:gdLst>
                <a:gd name="T0" fmla="*/ 118 w 596"/>
                <a:gd name="T1" fmla="*/ 0 h 598"/>
                <a:gd name="T2" fmla="*/ 0 w 596"/>
                <a:gd name="T3" fmla="*/ 118 h 598"/>
                <a:gd name="T4" fmla="*/ 0 w 596"/>
                <a:gd name="T5" fmla="*/ 589 h 598"/>
                <a:gd name="T6" fmla="*/ 161 w 596"/>
                <a:gd name="T7" fmla="*/ 174 h 598"/>
                <a:gd name="T8" fmla="*/ 589 w 596"/>
                <a:gd name="T9" fmla="*/ 0 h 598"/>
                <a:gd name="T10" fmla="*/ 118 w 596"/>
                <a:gd name="T11" fmla="*/ 0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hlink">
                    <a:gamma/>
                    <a:tint val="42353"/>
                    <a:invGamma/>
                  </a:schemeClr>
                </a:gs>
                <a:gs pos="100000">
                  <a:schemeClr val="hlink">
                    <a:alpha val="0"/>
                  </a:schemeClr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1465" name="Text Box 25"/>
            <p:cNvSpPr txBox="1">
              <a:spLocks noChangeArrowheads="1"/>
            </p:cNvSpPr>
            <p:nvPr/>
          </p:nvSpPr>
          <p:spPr bwMode="gray">
            <a:xfrm>
              <a:off x="1089" y="3566"/>
              <a:ext cx="116" cy="33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prstClr val="whit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/>
              </a:endParaRPr>
            </a:p>
          </p:txBody>
        </p:sp>
        <p:sp>
          <p:nvSpPr>
            <p:cNvPr id="33830" name="Text Box 26"/>
            <p:cNvSpPr txBox="1">
              <a:spLocks noChangeArrowheads="1"/>
            </p:cNvSpPr>
            <p:nvPr/>
          </p:nvSpPr>
          <p:spPr bwMode="gray">
            <a:xfrm>
              <a:off x="1584" y="3456"/>
              <a:ext cx="2964" cy="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sz="5400" b="1">
                  <a:solidFill>
                    <a:srgbClr val="FF0066"/>
                  </a:solidFill>
                  <a:latin typeface="Calibri" panose="020F0502020204030204" pitchFamily="34" charset="0"/>
                </a:rPr>
                <a:t>           </a:t>
              </a:r>
            </a:p>
          </p:txBody>
        </p:sp>
      </p:grpSp>
      <p:grpSp>
        <p:nvGrpSpPr>
          <p:cNvPr id="7" name="Group 89"/>
          <p:cNvGrpSpPr>
            <a:grpSpLocks/>
          </p:cNvGrpSpPr>
          <p:nvPr/>
        </p:nvGrpSpPr>
        <p:grpSpPr bwMode="auto">
          <a:xfrm>
            <a:off x="2465049" y="1850345"/>
            <a:ext cx="7456488" cy="919163"/>
            <a:chOff x="624" y="960"/>
            <a:chExt cx="4693" cy="624"/>
          </a:xfrm>
        </p:grpSpPr>
        <p:sp>
          <p:nvSpPr>
            <p:cNvPr id="61478" name="AutoShape 38"/>
            <p:cNvSpPr>
              <a:spLocks noChangeArrowheads="1"/>
            </p:cNvSpPr>
            <p:nvPr/>
          </p:nvSpPr>
          <p:spPr bwMode="gray">
            <a:xfrm>
              <a:off x="624" y="960"/>
              <a:ext cx="4664" cy="624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DDDDDD">
                    <a:gamma/>
                    <a:tint val="36471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0066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40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/>
              </a:endParaRPr>
            </a:p>
          </p:txBody>
        </p:sp>
        <p:sp>
          <p:nvSpPr>
            <p:cNvPr id="33813" name="AutoShape 39"/>
            <p:cNvSpPr>
              <a:spLocks noChangeArrowheads="1"/>
            </p:cNvSpPr>
            <p:nvPr/>
          </p:nvSpPr>
          <p:spPr bwMode="gray">
            <a:xfrm>
              <a:off x="726" y="1016"/>
              <a:ext cx="461" cy="471"/>
            </a:xfrm>
            <a:prstGeom prst="roundRect">
              <a:avLst>
                <a:gd name="adj" fmla="val 11921"/>
              </a:avLst>
            </a:prstGeom>
            <a:solidFill>
              <a:srgbClr val="000099"/>
            </a:solidFill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sz="1400">
                <a:solidFill>
                  <a:srgbClr val="000000"/>
                </a:solidFill>
              </a:endParaRPr>
            </a:p>
          </p:txBody>
        </p:sp>
        <p:sp>
          <p:nvSpPr>
            <p:cNvPr id="61480" name="Freeform 40"/>
            <p:cNvSpPr>
              <a:spLocks/>
            </p:cNvSpPr>
            <p:nvPr/>
          </p:nvSpPr>
          <p:spPr bwMode="gray">
            <a:xfrm>
              <a:off x="782" y="1046"/>
              <a:ext cx="482" cy="236"/>
            </a:xfrm>
            <a:custGeom>
              <a:avLst/>
              <a:gdLst>
                <a:gd name="T0" fmla="*/ 118 w 596"/>
                <a:gd name="T1" fmla="*/ 0 h 598"/>
                <a:gd name="T2" fmla="*/ 0 w 596"/>
                <a:gd name="T3" fmla="*/ 118 h 598"/>
                <a:gd name="T4" fmla="*/ 0 w 596"/>
                <a:gd name="T5" fmla="*/ 589 h 598"/>
                <a:gd name="T6" fmla="*/ 161 w 596"/>
                <a:gd name="T7" fmla="*/ 174 h 598"/>
                <a:gd name="T8" fmla="*/ 589 w 596"/>
                <a:gd name="T9" fmla="*/ 0 h 598"/>
                <a:gd name="T10" fmla="*/ 118 w 596"/>
                <a:gd name="T11" fmla="*/ 0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1481" name="Text Box 41"/>
            <p:cNvSpPr txBox="1">
              <a:spLocks noChangeArrowheads="1"/>
            </p:cNvSpPr>
            <p:nvPr/>
          </p:nvSpPr>
          <p:spPr bwMode="gray">
            <a:xfrm>
              <a:off x="735" y="974"/>
              <a:ext cx="406" cy="481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anchor="ctr" anchorCtr="1">
              <a:spAutoFit/>
            </a:bodyPr>
            <a:lstStyle/>
            <a:p>
              <a:pPr>
                <a:defRPr/>
              </a:pPr>
              <a:r>
                <a:rPr lang="en-US" sz="40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anose="020F0502020204030204"/>
                </a:rPr>
                <a:t>A</a:t>
              </a:r>
            </a:p>
          </p:txBody>
        </p:sp>
        <p:sp>
          <p:nvSpPr>
            <p:cNvPr id="33816" name="Text Box 42"/>
            <p:cNvSpPr txBox="1">
              <a:spLocks noChangeArrowheads="1"/>
            </p:cNvSpPr>
            <p:nvPr/>
          </p:nvSpPr>
          <p:spPr bwMode="gray">
            <a:xfrm>
              <a:off x="1281" y="1080"/>
              <a:ext cx="4036" cy="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742950" indent="-742950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3600" b="1">
                  <a:latin typeface="Arial" panose="020B0604020202020204" pitchFamily="34" charset="0"/>
                </a:rPr>
                <a:t>Lùi về sau n bước.</a:t>
              </a:r>
            </a:p>
          </p:txBody>
        </p:sp>
      </p:grpSp>
      <p:grpSp>
        <p:nvGrpSpPr>
          <p:cNvPr id="8" name="Group 89"/>
          <p:cNvGrpSpPr>
            <a:grpSpLocks/>
          </p:cNvGrpSpPr>
          <p:nvPr/>
        </p:nvGrpSpPr>
        <p:grpSpPr bwMode="auto">
          <a:xfrm>
            <a:off x="2476501" y="2788516"/>
            <a:ext cx="7458075" cy="795337"/>
            <a:chOff x="624" y="960"/>
            <a:chExt cx="4698" cy="980"/>
          </a:xfrm>
        </p:grpSpPr>
        <p:sp>
          <p:nvSpPr>
            <p:cNvPr id="75" name="AutoShape 38"/>
            <p:cNvSpPr>
              <a:spLocks noChangeArrowheads="1"/>
            </p:cNvSpPr>
            <p:nvPr/>
          </p:nvSpPr>
          <p:spPr bwMode="gray">
            <a:xfrm>
              <a:off x="624" y="960"/>
              <a:ext cx="4664" cy="980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DDDDDD">
                    <a:gamma/>
                    <a:tint val="36471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0066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40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/>
              </a:endParaRPr>
            </a:p>
          </p:txBody>
        </p:sp>
        <p:sp>
          <p:nvSpPr>
            <p:cNvPr id="33808" name="AutoShape 39"/>
            <p:cNvSpPr>
              <a:spLocks noChangeArrowheads="1"/>
            </p:cNvSpPr>
            <p:nvPr/>
          </p:nvSpPr>
          <p:spPr bwMode="gray">
            <a:xfrm>
              <a:off x="726" y="1015"/>
              <a:ext cx="461" cy="879"/>
            </a:xfrm>
            <a:prstGeom prst="roundRect">
              <a:avLst>
                <a:gd name="adj" fmla="val 11921"/>
              </a:avLst>
            </a:prstGeom>
            <a:solidFill>
              <a:srgbClr val="000099"/>
            </a:solidFill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sz="1400">
                <a:solidFill>
                  <a:srgbClr val="000000"/>
                </a:solidFill>
              </a:endParaRPr>
            </a:p>
          </p:txBody>
        </p:sp>
        <p:sp>
          <p:nvSpPr>
            <p:cNvPr id="77" name="Freeform 40"/>
            <p:cNvSpPr>
              <a:spLocks/>
            </p:cNvSpPr>
            <p:nvPr/>
          </p:nvSpPr>
          <p:spPr bwMode="gray">
            <a:xfrm>
              <a:off x="782" y="1046"/>
              <a:ext cx="448" cy="237"/>
            </a:xfrm>
            <a:custGeom>
              <a:avLst/>
              <a:gdLst>
                <a:gd name="T0" fmla="*/ 118 w 596"/>
                <a:gd name="T1" fmla="*/ 0 h 598"/>
                <a:gd name="T2" fmla="*/ 0 w 596"/>
                <a:gd name="T3" fmla="*/ 118 h 598"/>
                <a:gd name="T4" fmla="*/ 0 w 596"/>
                <a:gd name="T5" fmla="*/ 589 h 598"/>
                <a:gd name="T6" fmla="*/ 161 w 596"/>
                <a:gd name="T7" fmla="*/ 174 h 598"/>
                <a:gd name="T8" fmla="*/ 589 w 596"/>
                <a:gd name="T9" fmla="*/ 0 h 598"/>
                <a:gd name="T10" fmla="*/ 118 w 596"/>
                <a:gd name="T11" fmla="*/ 0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8" name="Text Box 41"/>
            <p:cNvSpPr txBox="1">
              <a:spLocks noChangeArrowheads="1"/>
            </p:cNvSpPr>
            <p:nvPr/>
          </p:nvSpPr>
          <p:spPr bwMode="gray">
            <a:xfrm>
              <a:off x="748" y="1005"/>
              <a:ext cx="406" cy="87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anchor="ctr" anchorCtr="1">
              <a:spAutoFit/>
            </a:bodyPr>
            <a:lstStyle/>
            <a:p>
              <a:pPr>
                <a:defRPr/>
              </a:pPr>
              <a:r>
                <a:rPr lang="en-US" sz="40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anose="020F0502020204030204"/>
                </a:rPr>
                <a:t>B</a:t>
              </a:r>
            </a:p>
          </p:txBody>
        </p:sp>
        <p:sp>
          <p:nvSpPr>
            <p:cNvPr id="33811" name="Text Box 42"/>
            <p:cNvSpPr txBox="1">
              <a:spLocks noChangeArrowheads="1"/>
            </p:cNvSpPr>
            <p:nvPr/>
          </p:nvSpPr>
          <p:spPr bwMode="gray">
            <a:xfrm>
              <a:off x="1286" y="1061"/>
              <a:ext cx="4036" cy="7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742950" indent="-742950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3600" b="1">
                  <a:latin typeface="Arial" panose="020B0604020202020204" pitchFamily="34" charset="0"/>
                </a:rPr>
                <a:t>Tiến về trước n bước.</a:t>
              </a:r>
            </a:p>
          </p:txBody>
        </p:sp>
      </p:grpSp>
      <p:grpSp>
        <p:nvGrpSpPr>
          <p:cNvPr id="9" name="Group 89"/>
          <p:cNvGrpSpPr>
            <a:grpSpLocks/>
          </p:cNvGrpSpPr>
          <p:nvPr/>
        </p:nvGrpSpPr>
        <p:grpSpPr bwMode="auto">
          <a:xfrm>
            <a:off x="2460551" y="3592425"/>
            <a:ext cx="7410451" cy="869950"/>
            <a:chOff x="624" y="960"/>
            <a:chExt cx="4664" cy="624"/>
          </a:xfrm>
        </p:grpSpPr>
        <p:sp>
          <p:nvSpPr>
            <p:cNvPr id="81" name="AutoShape 38"/>
            <p:cNvSpPr>
              <a:spLocks noChangeArrowheads="1"/>
            </p:cNvSpPr>
            <p:nvPr/>
          </p:nvSpPr>
          <p:spPr bwMode="gray">
            <a:xfrm>
              <a:off x="624" y="960"/>
              <a:ext cx="4664" cy="624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DDDDDD">
                    <a:gamma/>
                    <a:tint val="36471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0066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40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/>
              </a:endParaRPr>
            </a:p>
          </p:txBody>
        </p:sp>
        <p:sp>
          <p:nvSpPr>
            <p:cNvPr id="33803" name="AutoShape 39"/>
            <p:cNvSpPr>
              <a:spLocks noChangeArrowheads="1"/>
            </p:cNvSpPr>
            <p:nvPr/>
          </p:nvSpPr>
          <p:spPr bwMode="gray">
            <a:xfrm>
              <a:off x="726" y="1015"/>
              <a:ext cx="461" cy="504"/>
            </a:xfrm>
            <a:prstGeom prst="roundRect">
              <a:avLst>
                <a:gd name="adj" fmla="val 11921"/>
              </a:avLst>
            </a:prstGeom>
            <a:solidFill>
              <a:srgbClr val="000099"/>
            </a:solidFill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sz="1400">
                <a:solidFill>
                  <a:srgbClr val="000000"/>
                </a:solidFill>
              </a:endParaRPr>
            </a:p>
          </p:txBody>
        </p:sp>
        <p:sp>
          <p:nvSpPr>
            <p:cNvPr id="83" name="Freeform 40"/>
            <p:cNvSpPr>
              <a:spLocks/>
            </p:cNvSpPr>
            <p:nvPr/>
          </p:nvSpPr>
          <p:spPr bwMode="gray">
            <a:xfrm>
              <a:off x="782" y="1045"/>
              <a:ext cx="482" cy="236"/>
            </a:xfrm>
            <a:custGeom>
              <a:avLst/>
              <a:gdLst>
                <a:gd name="T0" fmla="*/ 118 w 596"/>
                <a:gd name="T1" fmla="*/ 0 h 598"/>
                <a:gd name="T2" fmla="*/ 0 w 596"/>
                <a:gd name="T3" fmla="*/ 118 h 598"/>
                <a:gd name="T4" fmla="*/ 0 w 596"/>
                <a:gd name="T5" fmla="*/ 589 h 598"/>
                <a:gd name="T6" fmla="*/ 161 w 596"/>
                <a:gd name="T7" fmla="*/ 174 h 598"/>
                <a:gd name="T8" fmla="*/ 589 w 596"/>
                <a:gd name="T9" fmla="*/ 0 h 598"/>
                <a:gd name="T10" fmla="*/ 118 w 596"/>
                <a:gd name="T11" fmla="*/ 0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4" name="Text Box 41"/>
            <p:cNvSpPr txBox="1">
              <a:spLocks noChangeArrowheads="1"/>
            </p:cNvSpPr>
            <p:nvPr/>
          </p:nvSpPr>
          <p:spPr bwMode="gray">
            <a:xfrm>
              <a:off x="735" y="961"/>
              <a:ext cx="406" cy="508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anchor="ctr" anchorCtr="1">
              <a:spAutoFit/>
            </a:bodyPr>
            <a:lstStyle/>
            <a:p>
              <a:pPr>
                <a:defRPr/>
              </a:pPr>
              <a:r>
                <a:rPr lang="en-US" sz="40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anose="020F0502020204030204"/>
                </a:rPr>
                <a:t>C</a:t>
              </a:r>
            </a:p>
          </p:txBody>
        </p:sp>
        <p:sp>
          <p:nvSpPr>
            <p:cNvPr id="33806" name="Text Box 42"/>
            <p:cNvSpPr txBox="1">
              <a:spLocks noChangeArrowheads="1"/>
            </p:cNvSpPr>
            <p:nvPr/>
          </p:nvSpPr>
          <p:spPr bwMode="gray">
            <a:xfrm>
              <a:off x="1252" y="1064"/>
              <a:ext cx="4036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indent="3175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9pPr>
            </a:lstStyle>
            <a:p>
              <a:pPr algn="just" eaLnBrk="1" hangingPunct="1">
                <a:lnSpc>
                  <a:spcPct val="85000"/>
                </a:lnSpc>
              </a:pPr>
              <a:r>
                <a:rPr lang="en-US" sz="3600" b="1">
                  <a:latin typeface="Arial" panose="020B0604020202020204" pitchFamily="34" charset="0"/>
                </a:rPr>
                <a:t>Quay phải n độ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3635358" y="5716917"/>
            <a:ext cx="34258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grpSp>
        <p:nvGrpSpPr>
          <p:cNvPr id="55" name="Group 89"/>
          <p:cNvGrpSpPr>
            <a:grpSpLocks/>
          </p:cNvGrpSpPr>
          <p:nvPr/>
        </p:nvGrpSpPr>
        <p:grpSpPr bwMode="auto">
          <a:xfrm>
            <a:off x="2482325" y="4470539"/>
            <a:ext cx="7410451" cy="869950"/>
            <a:chOff x="624" y="960"/>
            <a:chExt cx="4664" cy="624"/>
          </a:xfrm>
        </p:grpSpPr>
        <p:sp>
          <p:nvSpPr>
            <p:cNvPr id="56" name="AutoShape 38"/>
            <p:cNvSpPr>
              <a:spLocks noChangeArrowheads="1"/>
            </p:cNvSpPr>
            <p:nvPr/>
          </p:nvSpPr>
          <p:spPr bwMode="gray">
            <a:xfrm>
              <a:off x="624" y="960"/>
              <a:ext cx="4664" cy="624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DDDDDD">
                    <a:gamma/>
                    <a:tint val="36471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0066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40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/>
              </a:endParaRPr>
            </a:p>
          </p:txBody>
        </p:sp>
        <p:sp>
          <p:nvSpPr>
            <p:cNvPr id="57" name="AutoShape 39"/>
            <p:cNvSpPr>
              <a:spLocks noChangeArrowheads="1"/>
            </p:cNvSpPr>
            <p:nvPr/>
          </p:nvSpPr>
          <p:spPr bwMode="gray">
            <a:xfrm>
              <a:off x="726" y="1015"/>
              <a:ext cx="461" cy="504"/>
            </a:xfrm>
            <a:prstGeom prst="roundRect">
              <a:avLst>
                <a:gd name="adj" fmla="val 11921"/>
              </a:avLst>
            </a:prstGeom>
            <a:solidFill>
              <a:srgbClr val="000099"/>
            </a:solidFill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sz="1400">
                <a:solidFill>
                  <a:srgbClr val="000000"/>
                </a:solidFill>
              </a:endParaRPr>
            </a:p>
          </p:txBody>
        </p:sp>
        <p:sp>
          <p:nvSpPr>
            <p:cNvPr id="58" name="Freeform 40"/>
            <p:cNvSpPr>
              <a:spLocks/>
            </p:cNvSpPr>
            <p:nvPr/>
          </p:nvSpPr>
          <p:spPr bwMode="gray">
            <a:xfrm>
              <a:off x="782" y="1045"/>
              <a:ext cx="482" cy="236"/>
            </a:xfrm>
            <a:custGeom>
              <a:avLst/>
              <a:gdLst>
                <a:gd name="T0" fmla="*/ 118 w 596"/>
                <a:gd name="T1" fmla="*/ 0 h 598"/>
                <a:gd name="T2" fmla="*/ 0 w 596"/>
                <a:gd name="T3" fmla="*/ 118 h 598"/>
                <a:gd name="T4" fmla="*/ 0 w 596"/>
                <a:gd name="T5" fmla="*/ 589 h 598"/>
                <a:gd name="T6" fmla="*/ 161 w 596"/>
                <a:gd name="T7" fmla="*/ 174 h 598"/>
                <a:gd name="T8" fmla="*/ 589 w 596"/>
                <a:gd name="T9" fmla="*/ 0 h 598"/>
                <a:gd name="T10" fmla="*/ 118 w 596"/>
                <a:gd name="T11" fmla="*/ 0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9" name="Text Box 41"/>
            <p:cNvSpPr txBox="1">
              <a:spLocks noChangeArrowheads="1"/>
            </p:cNvSpPr>
            <p:nvPr/>
          </p:nvSpPr>
          <p:spPr bwMode="gray">
            <a:xfrm>
              <a:off x="735" y="961"/>
              <a:ext cx="406" cy="508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anchor="ctr" anchorCtr="1">
              <a:spAutoFit/>
            </a:bodyPr>
            <a:lstStyle/>
            <a:p>
              <a:pPr>
                <a:defRPr/>
              </a:pPr>
              <a:r>
                <a:rPr lang="en-US" sz="4000" b="1">
                  <a:solidFill>
                    <a:srgbClr val="FFFF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anose="020F0502020204030204"/>
                </a:rPr>
                <a:t>D</a:t>
              </a:r>
              <a:endPara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/>
              </a:endParaRPr>
            </a:p>
          </p:txBody>
        </p:sp>
        <p:sp>
          <p:nvSpPr>
            <p:cNvPr id="60" name="Text Box 42"/>
            <p:cNvSpPr txBox="1">
              <a:spLocks noChangeArrowheads="1"/>
            </p:cNvSpPr>
            <p:nvPr/>
          </p:nvSpPr>
          <p:spPr bwMode="gray">
            <a:xfrm>
              <a:off x="1252" y="1064"/>
              <a:ext cx="4036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indent="3175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9pPr>
            </a:lstStyle>
            <a:p>
              <a:pPr algn="just" eaLnBrk="1" hangingPunct="1">
                <a:lnSpc>
                  <a:spcPct val="85000"/>
                </a:lnSpc>
              </a:pPr>
              <a:r>
                <a:rPr lang="en-US" sz="3600" b="1">
                  <a:latin typeface="Arial" panose="020B0604020202020204" pitchFamily="34" charset="0"/>
                </a:rPr>
                <a:t>Quay trái n độ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694641800"/>
      </p:ext>
    </p:extLst>
  </p:cSld>
  <p:clrMapOvr>
    <a:masterClrMapping/>
  </p:clrMapOvr>
  <p:transition spd="slow" advTm="2933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 rot="5400000">
            <a:off x="-228600" y="3200401"/>
            <a:ext cx="4881563" cy="157163"/>
            <a:chOff x="0" y="1896"/>
            <a:chExt cx="5760" cy="120"/>
          </a:xfrm>
        </p:grpSpPr>
        <p:sp>
          <p:nvSpPr>
            <p:cNvPr id="33844" name="Rectangle 3"/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sz="1400">
                <a:solidFill>
                  <a:srgbClr val="000000"/>
                </a:solidFill>
              </a:endParaRPr>
            </a:p>
          </p:txBody>
        </p:sp>
        <p:sp>
          <p:nvSpPr>
            <p:cNvPr id="33845" name="Rectangle 4"/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sz="1400">
                <a:solidFill>
                  <a:srgbClr val="000000"/>
                </a:solidFill>
              </a:endParaRPr>
            </a:p>
          </p:txBody>
        </p:sp>
      </p:grp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2438400" y="228602"/>
            <a:ext cx="7467600" cy="1490663"/>
            <a:chOff x="384" y="2112"/>
            <a:chExt cx="3072" cy="558"/>
          </a:xfrm>
        </p:grpSpPr>
        <p:sp>
          <p:nvSpPr>
            <p:cNvPr id="33840" name="AutoShape 6"/>
            <p:cNvSpPr>
              <a:spLocks noChangeArrowheads="1"/>
            </p:cNvSpPr>
            <p:nvPr/>
          </p:nvSpPr>
          <p:spPr bwMode="gray">
            <a:xfrm>
              <a:off x="384" y="2112"/>
              <a:ext cx="3072" cy="558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000000"/>
                </a:gs>
                <a:gs pos="39999">
                  <a:srgbClr val="0A128C"/>
                </a:gs>
                <a:gs pos="70000">
                  <a:srgbClr val="181CC7"/>
                </a:gs>
                <a:gs pos="88000">
                  <a:srgbClr val="7005D4"/>
                </a:gs>
                <a:gs pos="100000">
                  <a:srgbClr val="8C3D91"/>
                </a:gs>
              </a:gsLst>
              <a:lin ang="27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sz="1400">
                <a:solidFill>
                  <a:srgbClr val="000000"/>
                </a:solidFill>
              </a:endParaRPr>
            </a:p>
          </p:txBody>
        </p:sp>
        <p:sp>
          <p:nvSpPr>
            <p:cNvPr id="33841" name="AutoShape 7"/>
            <p:cNvSpPr>
              <a:spLocks noChangeArrowheads="1"/>
            </p:cNvSpPr>
            <p:nvPr/>
          </p:nvSpPr>
          <p:spPr bwMode="gray">
            <a:xfrm>
              <a:off x="451" y="2147"/>
              <a:ext cx="518" cy="461"/>
            </a:xfrm>
            <a:prstGeom prst="roundRect">
              <a:avLst>
                <a:gd name="adj" fmla="val 11921"/>
              </a:avLst>
            </a:prstGeom>
            <a:solidFill>
              <a:srgbClr val="339966"/>
            </a:solidFill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sz="2000" b="1" dirty="0">
                  <a:solidFill>
                    <a:srgbClr val="000000"/>
                  </a:solidFill>
                </a:rPr>
                <a:t>  </a:t>
              </a:r>
              <a:r>
                <a:rPr lang="en-US" sz="2200" b="1" dirty="0" err="1">
                  <a:solidFill>
                    <a:srgbClr val="FFFF00"/>
                  </a:solidFill>
                  <a:latin typeface="Arial" panose="020B0604020202020204" pitchFamily="34" charset="0"/>
                </a:rPr>
                <a:t>Câu</a:t>
              </a:r>
              <a:r>
                <a:rPr lang="en-US" sz="2200" b="1" dirty="0">
                  <a:solidFill>
                    <a:srgbClr val="FFFF00"/>
                  </a:solidFill>
                  <a:latin typeface="Arial" panose="020B0604020202020204" pitchFamily="34" charset="0"/>
                </a:rPr>
                <a:t> </a:t>
              </a:r>
              <a:r>
                <a:rPr lang="en-US" sz="2200" b="1" dirty="0" err="1">
                  <a:solidFill>
                    <a:srgbClr val="FFFF00"/>
                  </a:solidFill>
                  <a:latin typeface="Arial" panose="020B0604020202020204" pitchFamily="34" charset="0"/>
                </a:rPr>
                <a:t>hỏi</a:t>
              </a:r>
              <a:endParaRPr lang="en-US" sz="2200" b="1" dirty="0">
                <a:solidFill>
                  <a:srgbClr val="FFFF00"/>
                </a:solidFill>
                <a:latin typeface="Arial" panose="020B0604020202020204" pitchFamily="34" charset="0"/>
              </a:endParaRPr>
            </a:p>
            <a:p>
              <a:pPr algn="ctr" eaLnBrk="1" hangingPunct="1"/>
              <a:r>
                <a:rPr lang="en-US" sz="2200" b="1" dirty="0">
                  <a:solidFill>
                    <a:srgbClr val="FFFF00"/>
                  </a:solidFill>
                  <a:latin typeface="Arial" panose="020B0604020202020204" pitchFamily="34" charset="0"/>
                </a:rPr>
                <a:t>2</a:t>
              </a:r>
            </a:p>
          </p:txBody>
        </p:sp>
        <p:sp>
          <p:nvSpPr>
            <p:cNvPr id="61448" name="Freeform 8"/>
            <p:cNvSpPr>
              <a:spLocks/>
            </p:cNvSpPr>
            <p:nvPr/>
          </p:nvSpPr>
          <p:spPr bwMode="gray">
            <a:xfrm>
              <a:off x="488" y="2167"/>
              <a:ext cx="295" cy="156"/>
            </a:xfrm>
            <a:custGeom>
              <a:avLst/>
              <a:gdLst>
                <a:gd name="T0" fmla="*/ 118 w 596"/>
                <a:gd name="T1" fmla="*/ 0 h 598"/>
                <a:gd name="T2" fmla="*/ 0 w 596"/>
                <a:gd name="T3" fmla="*/ 118 h 598"/>
                <a:gd name="T4" fmla="*/ 0 w 596"/>
                <a:gd name="T5" fmla="*/ 589 h 598"/>
                <a:gd name="T6" fmla="*/ 161 w 596"/>
                <a:gd name="T7" fmla="*/ 174 h 598"/>
                <a:gd name="T8" fmla="*/ 589 w 596"/>
                <a:gd name="T9" fmla="*/ 0 h 598"/>
                <a:gd name="T10" fmla="*/ 118 w 596"/>
                <a:gd name="T11" fmla="*/ 0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hlink">
                    <a:gamma/>
                    <a:tint val="42353"/>
                    <a:invGamma/>
                  </a:schemeClr>
                </a:gs>
                <a:gs pos="100000">
                  <a:schemeClr val="hlink">
                    <a:alpha val="0"/>
                  </a:schemeClr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3843" name="Text Box 10"/>
            <p:cNvSpPr txBox="1">
              <a:spLocks noChangeArrowheads="1"/>
            </p:cNvSpPr>
            <p:nvPr/>
          </p:nvSpPr>
          <p:spPr bwMode="gray">
            <a:xfrm>
              <a:off x="1018" y="2217"/>
              <a:ext cx="2438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9pPr>
            </a:lstStyle>
            <a:p>
              <a:pPr algn="just"/>
              <a:r>
                <a:rPr lang="en-US" sz="32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Lệnh RT k, Rùa như thế nào?</a:t>
              </a:r>
            </a:p>
          </p:txBody>
        </p:sp>
      </p:grpSp>
      <p:grpSp>
        <p:nvGrpSpPr>
          <p:cNvPr id="4" name="Group 11"/>
          <p:cNvGrpSpPr>
            <a:grpSpLocks/>
          </p:cNvGrpSpPr>
          <p:nvPr/>
        </p:nvGrpSpPr>
        <p:grpSpPr bwMode="auto">
          <a:xfrm rot="5400000">
            <a:off x="1664657" y="353383"/>
            <a:ext cx="914400" cy="969636"/>
            <a:chOff x="1872" y="1824"/>
            <a:chExt cx="2014" cy="1931"/>
          </a:xfrm>
        </p:grpSpPr>
        <p:sp>
          <p:nvSpPr>
            <p:cNvPr id="61452" name="AutoShape 12"/>
            <p:cNvSpPr>
              <a:spLocks noChangeArrowheads="1"/>
            </p:cNvSpPr>
            <p:nvPr/>
          </p:nvSpPr>
          <p:spPr bwMode="gray">
            <a:xfrm rot="16200000" flipH="1">
              <a:off x="1820" y="2527"/>
              <a:ext cx="310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1453" name="AutoShape 13"/>
            <p:cNvSpPr>
              <a:spLocks noChangeArrowheads="1"/>
            </p:cNvSpPr>
            <p:nvPr/>
          </p:nvSpPr>
          <p:spPr bwMode="gray">
            <a:xfrm rot="5400000" flipH="1">
              <a:off x="3628" y="2492"/>
              <a:ext cx="310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1454" name="AutoShape 14"/>
            <p:cNvSpPr>
              <a:spLocks noChangeArrowheads="1"/>
            </p:cNvSpPr>
            <p:nvPr/>
          </p:nvSpPr>
          <p:spPr bwMode="gray">
            <a:xfrm rot="10800000" flipH="1">
              <a:off x="2725" y="3550"/>
              <a:ext cx="308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3834" name="Oval 15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sz="1400">
                <a:solidFill>
                  <a:srgbClr val="000000"/>
                </a:solidFill>
              </a:endParaRPr>
            </a:p>
          </p:txBody>
        </p:sp>
        <p:sp>
          <p:nvSpPr>
            <p:cNvPr id="33835" name="Oval 16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sz="1400">
                <a:solidFill>
                  <a:srgbClr val="000000"/>
                </a:solidFill>
              </a:endParaRPr>
            </a:p>
          </p:txBody>
        </p:sp>
        <p:sp>
          <p:nvSpPr>
            <p:cNvPr id="61457" name="Oval 17"/>
            <p:cNvSpPr>
              <a:spLocks noChangeArrowheads="1"/>
            </p:cNvSpPr>
            <p:nvPr/>
          </p:nvSpPr>
          <p:spPr bwMode="gray">
            <a:xfrm>
              <a:off x="2599" y="2311"/>
              <a:ext cx="572" cy="862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n-US" sz="1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3837" name="Oval 18"/>
            <p:cNvSpPr>
              <a:spLocks noChangeArrowheads="1"/>
            </p:cNvSpPr>
            <p:nvPr/>
          </p:nvSpPr>
          <p:spPr bwMode="gray">
            <a:xfrm>
              <a:off x="2599" y="2200"/>
              <a:ext cx="572" cy="862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sz="1400">
                <a:solidFill>
                  <a:srgbClr val="000000"/>
                </a:solidFill>
              </a:endParaRPr>
            </a:p>
          </p:txBody>
        </p:sp>
        <p:sp>
          <p:nvSpPr>
            <p:cNvPr id="61459" name="Oval 19"/>
            <p:cNvSpPr>
              <a:spLocks noChangeArrowheads="1"/>
            </p:cNvSpPr>
            <p:nvPr/>
          </p:nvSpPr>
          <p:spPr bwMode="gray">
            <a:xfrm>
              <a:off x="2337" y="2311"/>
              <a:ext cx="1094" cy="862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1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3839" name="Oval 20"/>
            <p:cNvSpPr>
              <a:spLocks noChangeArrowheads="1"/>
            </p:cNvSpPr>
            <p:nvPr/>
          </p:nvSpPr>
          <p:spPr bwMode="gray">
            <a:xfrm>
              <a:off x="2337" y="2200"/>
              <a:ext cx="1096" cy="862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sz="1400">
                <a:solidFill>
                  <a:srgbClr val="000000"/>
                </a:solidFill>
              </a:endParaRPr>
            </a:p>
          </p:txBody>
        </p:sp>
      </p:grpSp>
      <p:grpSp>
        <p:nvGrpSpPr>
          <p:cNvPr id="5" name="Group 90"/>
          <p:cNvGrpSpPr>
            <a:grpSpLocks/>
          </p:cNvGrpSpPr>
          <p:nvPr/>
        </p:nvGrpSpPr>
        <p:grpSpPr bwMode="auto">
          <a:xfrm>
            <a:off x="1547813" y="5541959"/>
            <a:ext cx="6400800" cy="923924"/>
            <a:chOff x="672" y="3456"/>
            <a:chExt cx="4032" cy="582"/>
          </a:xfrm>
        </p:grpSpPr>
        <p:sp>
          <p:nvSpPr>
            <p:cNvPr id="33826" name="AutoShape 22"/>
            <p:cNvSpPr>
              <a:spLocks noChangeArrowheads="1"/>
            </p:cNvSpPr>
            <p:nvPr/>
          </p:nvSpPr>
          <p:spPr bwMode="gray">
            <a:xfrm>
              <a:off x="672" y="3504"/>
              <a:ext cx="4032" cy="490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5E9EFF"/>
                </a:gs>
                <a:gs pos="39999">
                  <a:srgbClr val="85C2FF"/>
                </a:gs>
                <a:gs pos="70000">
                  <a:srgbClr val="C4D6EB"/>
                </a:gs>
                <a:gs pos="100000">
                  <a:srgbClr val="FFEBFA"/>
                </a:gs>
              </a:gsLst>
              <a:lin ang="2700000" scaled="1"/>
            </a:gradFill>
            <a:ln w="38100">
              <a:solidFill>
                <a:srgbClr val="FF00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sz="1400">
                <a:solidFill>
                  <a:srgbClr val="000000"/>
                </a:solidFill>
              </a:endParaRPr>
            </a:p>
          </p:txBody>
        </p:sp>
        <p:sp>
          <p:nvSpPr>
            <p:cNvPr id="33827" name="AutoShape 23"/>
            <p:cNvSpPr>
              <a:spLocks noChangeArrowheads="1"/>
            </p:cNvSpPr>
            <p:nvPr/>
          </p:nvSpPr>
          <p:spPr bwMode="gray">
            <a:xfrm>
              <a:off x="760" y="3552"/>
              <a:ext cx="920" cy="398"/>
            </a:xfrm>
            <a:prstGeom prst="roundRect">
              <a:avLst>
                <a:gd name="adj" fmla="val 11921"/>
              </a:avLst>
            </a:prstGeom>
            <a:solidFill>
              <a:srgbClr val="0000FF"/>
            </a:solidFill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sz="3200" b="1" dirty="0" err="1">
                  <a:solidFill>
                    <a:srgbClr val="FFFF00"/>
                  </a:solidFill>
                </a:rPr>
                <a:t>Đáp</a:t>
              </a:r>
              <a:r>
                <a:rPr lang="en-US" sz="3200" b="1" dirty="0">
                  <a:solidFill>
                    <a:srgbClr val="FFFF00"/>
                  </a:solidFill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</a:rPr>
                <a:t>án</a:t>
              </a:r>
              <a:endParaRPr lang="en-US" sz="3200" b="1" dirty="0">
                <a:solidFill>
                  <a:srgbClr val="FFFF00"/>
                </a:solidFill>
              </a:endParaRPr>
            </a:p>
          </p:txBody>
        </p:sp>
        <p:sp>
          <p:nvSpPr>
            <p:cNvPr id="61464" name="Freeform 24"/>
            <p:cNvSpPr>
              <a:spLocks/>
            </p:cNvSpPr>
            <p:nvPr/>
          </p:nvSpPr>
          <p:spPr bwMode="gray">
            <a:xfrm>
              <a:off x="809" y="3575"/>
              <a:ext cx="387" cy="200"/>
            </a:xfrm>
            <a:custGeom>
              <a:avLst/>
              <a:gdLst>
                <a:gd name="T0" fmla="*/ 118 w 596"/>
                <a:gd name="T1" fmla="*/ 0 h 598"/>
                <a:gd name="T2" fmla="*/ 0 w 596"/>
                <a:gd name="T3" fmla="*/ 118 h 598"/>
                <a:gd name="T4" fmla="*/ 0 w 596"/>
                <a:gd name="T5" fmla="*/ 589 h 598"/>
                <a:gd name="T6" fmla="*/ 161 w 596"/>
                <a:gd name="T7" fmla="*/ 174 h 598"/>
                <a:gd name="T8" fmla="*/ 589 w 596"/>
                <a:gd name="T9" fmla="*/ 0 h 598"/>
                <a:gd name="T10" fmla="*/ 118 w 596"/>
                <a:gd name="T11" fmla="*/ 0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hlink">
                    <a:gamma/>
                    <a:tint val="42353"/>
                    <a:invGamma/>
                  </a:schemeClr>
                </a:gs>
                <a:gs pos="100000">
                  <a:schemeClr val="hlink">
                    <a:alpha val="0"/>
                  </a:schemeClr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1465" name="Text Box 25"/>
            <p:cNvSpPr txBox="1">
              <a:spLocks noChangeArrowheads="1"/>
            </p:cNvSpPr>
            <p:nvPr/>
          </p:nvSpPr>
          <p:spPr bwMode="gray">
            <a:xfrm>
              <a:off x="1089" y="3566"/>
              <a:ext cx="116" cy="33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prstClr val="whit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/>
              </a:endParaRPr>
            </a:p>
          </p:txBody>
        </p:sp>
        <p:sp>
          <p:nvSpPr>
            <p:cNvPr id="33830" name="Text Box 26"/>
            <p:cNvSpPr txBox="1">
              <a:spLocks noChangeArrowheads="1"/>
            </p:cNvSpPr>
            <p:nvPr/>
          </p:nvSpPr>
          <p:spPr bwMode="gray">
            <a:xfrm>
              <a:off x="1584" y="3456"/>
              <a:ext cx="2964" cy="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sz="5400" b="1">
                  <a:solidFill>
                    <a:srgbClr val="FF0066"/>
                  </a:solidFill>
                  <a:latin typeface="Calibri" panose="020F0502020204030204" pitchFamily="34" charset="0"/>
                </a:rPr>
                <a:t>           </a:t>
              </a:r>
            </a:p>
          </p:txBody>
        </p:sp>
      </p:grpSp>
      <p:grpSp>
        <p:nvGrpSpPr>
          <p:cNvPr id="7" name="Group 89"/>
          <p:cNvGrpSpPr>
            <a:grpSpLocks/>
          </p:cNvGrpSpPr>
          <p:nvPr/>
        </p:nvGrpSpPr>
        <p:grpSpPr bwMode="auto">
          <a:xfrm>
            <a:off x="2465049" y="1850345"/>
            <a:ext cx="7410411" cy="919162"/>
            <a:chOff x="624" y="960"/>
            <a:chExt cx="4664" cy="624"/>
          </a:xfrm>
        </p:grpSpPr>
        <p:sp>
          <p:nvSpPr>
            <p:cNvPr id="61478" name="AutoShape 38"/>
            <p:cNvSpPr>
              <a:spLocks noChangeArrowheads="1"/>
            </p:cNvSpPr>
            <p:nvPr/>
          </p:nvSpPr>
          <p:spPr bwMode="gray">
            <a:xfrm>
              <a:off x="624" y="960"/>
              <a:ext cx="4664" cy="624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DDDDDD">
                    <a:gamma/>
                    <a:tint val="36471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0066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40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/>
              </a:endParaRPr>
            </a:p>
          </p:txBody>
        </p:sp>
        <p:sp>
          <p:nvSpPr>
            <p:cNvPr id="33813" name="AutoShape 39"/>
            <p:cNvSpPr>
              <a:spLocks noChangeArrowheads="1"/>
            </p:cNvSpPr>
            <p:nvPr/>
          </p:nvSpPr>
          <p:spPr bwMode="gray">
            <a:xfrm>
              <a:off x="726" y="1016"/>
              <a:ext cx="461" cy="471"/>
            </a:xfrm>
            <a:prstGeom prst="roundRect">
              <a:avLst>
                <a:gd name="adj" fmla="val 11921"/>
              </a:avLst>
            </a:prstGeom>
            <a:solidFill>
              <a:srgbClr val="000099"/>
            </a:solidFill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sz="1400">
                <a:solidFill>
                  <a:srgbClr val="000000"/>
                </a:solidFill>
              </a:endParaRPr>
            </a:p>
          </p:txBody>
        </p:sp>
        <p:sp>
          <p:nvSpPr>
            <p:cNvPr id="61480" name="Freeform 40"/>
            <p:cNvSpPr>
              <a:spLocks/>
            </p:cNvSpPr>
            <p:nvPr/>
          </p:nvSpPr>
          <p:spPr bwMode="gray">
            <a:xfrm>
              <a:off x="782" y="1046"/>
              <a:ext cx="482" cy="236"/>
            </a:xfrm>
            <a:custGeom>
              <a:avLst/>
              <a:gdLst>
                <a:gd name="T0" fmla="*/ 118 w 596"/>
                <a:gd name="T1" fmla="*/ 0 h 598"/>
                <a:gd name="T2" fmla="*/ 0 w 596"/>
                <a:gd name="T3" fmla="*/ 118 h 598"/>
                <a:gd name="T4" fmla="*/ 0 w 596"/>
                <a:gd name="T5" fmla="*/ 589 h 598"/>
                <a:gd name="T6" fmla="*/ 161 w 596"/>
                <a:gd name="T7" fmla="*/ 174 h 598"/>
                <a:gd name="T8" fmla="*/ 589 w 596"/>
                <a:gd name="T9" fmla="*/ 0 h 598"/>
                <a:gd name="T10" fmla="*/ 118 w 596"/>
                <a:gd name="T11" fmla="*/ 0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1481" name="Text Box 41"/>
            <p:cNvSpPr txBox="1">
              <a:spLocks noChangeArrowheads="1"/>
            </p:cNvSpPr>
            <p:nvPr/>
          </p:nvSpPr>
          <p:spPr bwMode="gray">
            <a:xfrm>
              <a:off x="735" y="974"/>
              <a:ext cx="406" cy="481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anchor="ctr" anchorCtr="1">
              <a:spAutoFit/>
            </a:bodyPr>
            <a:lstStyle/>
            <a:p>
              <a:pPr>
                <a:defRPr/>
              </a:pPr>
              <a:r>
                <a:rPr lang="en-US" sz="40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anose="020F0502020204030204"/>
                </a:rPr>
                <a:t>A</a:t>
              </a:r>
            </a:p>
          </p:txBody>
        </p:sp>
      </p:grpSp>
      <p:grpSp>
        <p:nvGrpSpPr>
          <p:cNvPr id="8" name="Group 89"/>
          <p:cNvGrpSpPr>
            <a:grpSpLocks/>
          </p:cNvGrpSpPr>
          <p:nvPr/>
        </p:nvGrpSpPr>
        <p:grpSpPr bwMode="auto">
          <a:xfrm>
            <a:off x="2476501" y="2788516"/>
            <a:ext cx="7404100" cy="795338"/>
            <a:chOff x="624" y="960"/>
            <a:chExt cx="4664" cy="980"/>
          </a:xfrm>
        </p:grpSpPr>
        <p:sp>
          <p:nvSpPr>
            <p:cNvPr id="75" name="AutoShape 38"/>
            <p:cNvSpPr>
              <a:spLocks noChangeArrowheads="1"/>
            </p:cNvSpPr>
            <p:nvPr/>
          </p:nvSpPr>
          <p:spPr bwMode="gray">
            <a:xfrm>
              <a:off x="624" y="960"/>
              <a:ext cx="4664" cy="980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DDDDDD">
                    <a:gamma/>
                    <a:tint val="36471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0066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40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/>
              </a:endParaRPr>
            </a:p>
          </p:txBody>
        </p:sp>
        <p:sp>
          <p:nvSpPr>
            <p:cNvPr id="33808" name="AutoShape 39"/>
            <p:cNvSpPr>
              <a:spLocks noChangeArrowheads="1"/>
            </p:cNvSpPr>
            <p:nvPr/>
          </p:nvSpPr>
          <p:spPr bwMode="gray">
            <a:xfrm>
              <a:off x="726" y="1015"/>
              <a:ext cx="461" cy="879"/>
            </a:xfrm>
            <a:prstGeom prst="roundRect">
              <a:avLst>
                <a:gd name="adj" fmla="val 11921"/>
              </a:avLst>
            </a:prstGeom>
            <a:solidFill>
              <a:srgbClr val="000099"/>
            </a:solidFill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sz="1400">
                <a:solidFill>
                  <a:srgbClr val="000000"/>
                </a:solidFill>
              </a:endParaRPr>
            </a:p>
          </p:txBody>
        </p:sp>
        <p:sp>
          <p:nvSpPr>
            <p:cNvPr id="77" name="Freeform 40"/>
            <p:cNvSpPr>
              <a:spLocks/>
            </p:cNvSpPr>
            <p:nvPr/>
          </p:nvSpPr>
          <p:spPr bwMode="gray">
            <a:xfrm>
              <a:off x="782" y="1046"/>
              <a:ext cx="448" cy="237"/>
            </a:xfrm>
            <a:custGeom>
              <a:avLst/>
              <a:gdLst>
                <a:gd name="T0" fmla="*/ 118 w 596"/>
                <a:gd name="T1" fmla="*/ 0 h 598"/>
                <a:gd name="T2" fmla="*/ 0 w 596"/>
                <a:gd name="T3" fmla="*/ 118 h 598"/>
                <a:gd name="T4" fmla="*/ 0 w 596"/>
                <a:gd name="T5" fmla="*/ 589 h 598"/>
                <a:gd name="T6" fmla="*/ 161 w 596"/>
                <a:gd name="T7" fmla="*/ 174 h 598"/>
                <a:gd name="T8" fmla="*/ 589 w 596"/>
                <a:gd name="T9" fmla="*/ 0 h 598"/>
                <a:gd name="T10" fmla="*/ 118 w 596"/>
                <a:gd name="T11" fmla="*/ 0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8" name="Text Box 41"/>
            <p:cNvSpPr txBox="1">
              <a:spLocks noChangeArrowheads="1"/>
            </p:cNvSpPr>
            <p:nvPr/>
          </p:nvSpPr>
          <p:spPr bwMode="gray">
            <a:xfrm>
              <a:off x="748" y="1005"/>
              <a:ext cx="406" cy="87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anchor="ctr" anchorCtr="1">
              <a:spAutoFit/>
            </a:bodyPr>
            <a:lstStyle/>
            <a:p>
              <a:pPr>
                <a:defRPr/>
              </a:pPr>
              <a:r>
                <a:rPr lang="en-US" sz="40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anose="020F0502020204030204"/>
                </a:rPr>
                <a:t>B</a:t>
              </a:r>
            </a:p>
          </p:txBody>
        </p:sp>
      </p:grpSp>
      <p:grpSp>
        <p:nvGrpSpPr>
          <p:cNvPr id="9" name="Group 89"/>
          <p:cNvGrpSpPr>
            <a:grpSpLocks/>
          </p:cNvGrpSpPr>
          <p:nvPr/>
        </p:nvGrpSpPr>
        <p:grpSpPr bwMode="auto">
          <a:xfrm>
            <a:off x="2460551" y="3592424"/>
            <a:ext cx="7410451" cy="869950"/>
            <a:chOff x="624" y="960"/>
            <a:chExt cx="4664" cy="624"/>
          </a:xfrm>
        </p:grpSpPr>
        <p:sp>
          <p:nvSpPr>
            <p:cNvPr id="81" name="AutoShape 38"/>
            <p:cNvSpPr>
              <a:spLocks noChangeArrowheads="1"/>
            </p:cNvSpPr>
            <p:nvPr/>
          </p:nvSpPr>
          <p:spPr bwMode="gray">
            <a:xfrm>
              <a:off x="624" y="960"/>
              <a:ext cx="4664" cy="624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DDDDDD">
                    <a:gamma/>
                    <a:tint val="36471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0066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40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/>
              </a:endParaRPr>
            </a:p>
          </p:txBody>
        </p:sp>
        <p:sp>
          <p:nvSpPr>
            <p:cNvPr id="33803" name="AutoShape 39"/>
            <p:cNvSpPr>
              <a:spLocks noChangeArrowheads="1"/>
            </p:cNvSpPr>
            <p:nvPr/>
          </p:nvSpPr>
          <p:spPr bwMode="gray">
            <a:xfrm>
              <a:off x="726" y="1015"/>
              <a:ext cx="461" cy="504"/>
            </a:xfrm>
            <a:prstGeom prst="roundRect">
              <a:avLst>
                <a:gd name="adj" fmla="val 11921"/>
              </a:avLst>
            </a:prstGeom>
            <a:solidFill>
              <a:srgbClr val="000099"/>
            </a:solidFill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sz="1400">
                <a:solidFill>
                  <a:srgbClr val="000000"/>
                </a:solidFill>
              </a:endParaRPr>
            </a:p>
          </p:txBody>
        </p:sp>
        <p:sp>
          <p:nvSpPr>
            <p:cNvPr id="83" name="Freeform 40"/>
            <p:cNvSpPr>
              <a:spLocks/>
            </p:cNvSpPr>
            <p:nvPr/>
          </p:nvSpPr>
          <p:spPr bwMode="gray">
            <a:xfrm>
              <a:off x="782" y="1045"/>
              <a:ext cx="482" cy="236"/>
            </a:xfrm>
            <a:custGeom>
              <a:avLst/>
              <a:gdLst>
                <a:gd name="T0" fmla="*/ 118 w 596"/>
                <a:gd name="T1" fmla="*/ 0 h 598"/>
                <a:gd name="T2" fmla="*/ 0 w 596"/>
                <a:gd name="T3" fmla="*/ 118 h 598"/>
                <a:gd name="T4" fmla="*/ 0 w 596"/>
                <a:gd name="T5" fmla="*/ 589 h 598"/>
                <a:gd name="T6" fmla="*/ 161 w 596"/>
                <a:gd name="T7" fmla="*/ 174 h 598"/>
                <a:gd name="T8" fmla="*/ 589 w 596"/>
                <a:gd name="T9" fmla="*/ 0 h 598"/>
                <a:gd name="T10" fmla="*/ 118 w 596"/>
                <a:gd name="T11" fmla="*/ 0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4" name="Text Box 41"/>
            <p:cNvSpPr txBox="1">
              <a:spLocks noChangeArrowheads="1"/>
            </p:cNvSpPr>
            <p:nvPr/>
          </p:nvSpPr>
          <p:spPr bwMode="gray">
            <a:xfrm>
              <a:off x="735" y="961"/>
              <a:ext cx="406" cy="508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anchor="ctr" anchorCtr="1">
              <a:spAutoFit/>
            </a:bodyPr>
            <a:lstStyle/>
            <a:p>
              <a:pPr>
                <a:defRPr/>
              </a:pPr>
              <a:r>
                <a:rPr lang="en-US" sz="40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anose="020F0502020204030204"/>
                </a:rPr>
                <a:t>C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3635358" y="5716917"/>
            <a:ext cx="34258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grpSp>
        <p:nvGrpSpPr>
          <p:cNvPr id="55" name="Group 89"/>
          <p:cNvGrpSpPr>
            <a:grpSpLocks/>
          </p:cNvGrpSpPr>
          <p:nvPr/>
        </p:nvGrpSpPr>
        <p:grpSpPr bwMode="auto">
          <a:xfrm>
            <a:off x="2482325" y="4470539"/>
            <a:ext cx="7410451" cy="869950"/>
            <a:chOff x="624" y="960"/>
            <a:chExt cx="4664" cy="624"/>
          </a:xfrm>
        </p:grpSpPr>
        <p:sp>
          <p:nvSpPr>
            <p:cNvPr id="56" name="AutoShape 38"/>
            <p:cNvSpPr>
              <a:spLocks noChangeArrowheads="1"/>
            </p:cNvSpPr>
            <p:nvPr/>
          </p:nvSpPr>
          <p:spPr bwMode="gray">
            <a:xfrm>
              <a:off x="624" y="960"/>
              <a:ext cx="4664" cy="624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DDDDDD">
                    <a:gamma/>
                    <a:tint val="36471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0066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40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/>
              </a:endParaRPr>
            </a:p>
          </p:txBody>
        </p:sp>
        <p:sp>
          <p:nvSpPr>
            <p:cNvPr id="57" name="AutoShape 39"/>
            <p:cNvSpPr>
              <a:spLocks noChangeArrowheads="1"/>
            </p:cNvSpPr>
            <p:nvPr/>
          </p:nvSpPr>
          <p:spPr bwMode="gray">
            <a:xfrm>
              <a:off x="726" y="1015"/>
              <a:ext cx="461" cy="504"/>
            </a:xfrm>
            <a:prstGeom prst="roundRect">
              <a:avLst>
                <a:gd name="adj" fmla="val 11921"/>
              </a:avLst>
            </a:prstGeom>
            <a:solidFill>
              <a:srgbClr val="000099"/>
            </a:solidFill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sz="1400">
                <a:solidFill>
                  <a:srgbClr val="000000"/>
                </a:solidFill>
              </a:endParaRPr>
            </a:p>
          </p:txBody>
        </p:sp>
        <p:sp>
          <p:nvSpPr>
            <p:cNvPr id="58" name="Freeform 40"/>
            <p:cNvSpPr>
              <a:spLocks/>
            </p:cNvSpPr>
            <p:nvPr/>
          </p:nvSpPr>
          <p:spPr bwMode="gray">
            <a:xfrm>
              <a:off x="782" y="1045"/>
              <a:ext cx="482" cy="236"/>
            </a:xfrm>
            <a:custGeom>
              <a:avLst/>
              <a:gdLst>
                <a:gd name="T0" fmla="*/ 118 w 596"/>
                <a:gd name="T1" fmla="*/ 0 h 598"/>
                <a:gd name="T2" fmla="*/ 0 w 596"/>
                <a:gd name="T3" fmla="*/ 118 h 598"/>
                <a:gd name="T4" fmla="*/ 0 w 596"/>
                <a:gd name="T5" fmla="*/ 589 h 598"/>
                <a:gd name="T6" fmla="*/ 161 w 596"/>
                <a:gd name="T7" fmla="*/ 174 h 598"/>
                <a:gd name="T8" fmla="*/ 589 w 596"/>
                <a:gd name="T9" fmla="*/ 0 h 598"/>
                <a:gd name="T10" fmla="*/ 118 w 596"/>
                <a:gd name="T11" fmla="*/ 0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9" name="Text Box 41"/>
            <p:cNvSpPr txBox="1">
              <a:spLocks noChangeArrowheads="1"/>
            </p:cNvSpPr>
            <p:nvPr/>
          </p:nvSpPr>
          <p:spPr bwMode="gray">
            <a:xfrm>
              <a:off x="735" y="961"/>
              <a:ext cx="406" cy="508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anchor="ctr" anchorCtr="1">
              <a:spAutoFit/>
            </a:bodyPr>
            <a:lstStyle/>
            <a:p>
              <a:pPr>
                <a:defRPr/>
              </a:pPr>
              <a:r>
                <a:rPr lang="en-US" sz="4000" b="1">
                  <a:solidFill>
                    <a:srgbClr val="FFFF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anose="020F0502020204030204"/>
                </a:rPr>
                <a:t>D</a:t>
              </a:r>
              <a:endPara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/>
              </a:endParaRPr>
            </a:p>
          </p:txBody>
        </p:sp>
        <p:sp>
          <p:nvSpPr>
            <p:cNvPr id="60" name="Text Box 42"/>
            <p:cNvSpPr txBox="1">
              <a:spLocks noChangeArrowheads="1"/>
            </p:cNvSpPr>
            <p:nvPr/>
          </p:nvSpPr>
          <p:spPr bwMode="gray">
            <a:xfrm>
              <a:off x="1252" y="1064"/>
              <a:ext cx="4036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indent="3175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9pPr>
            </a:lstStyle>
            <a:p>
              <a:pPr algn="just" eaLnBrk="1" hangingPunct="1">
                <a:lnSpc>
                  <a:spcPct val="85000"/>
                </a:lnSpc>
              </a:pPr>
              <a:r>
                <a:rPr lang="en-US" sz="3600" b="1">
                  <a:latin typeface="Arial" panose="020B0604020202020204" pitchFamily="34" charset="0"/>
                </a:rPr>
                <a:t>Quay lùi lại k độ</a:t>
              </a:r>
            </a:p>
          </p:txBody>
        </p:sp>
      </p:grpSp>
      <p:sp>
        <p:nvSpPr>
          <p:cNvPr id="11" name="Rectangle 10"/>
          <p:cNvSpPr/>
          <p:nvPr/>
        </p:nvSpPr>
        <p:spPr>
          <a:xfrm>
            <a:off x="3479317" y="1976535"/>
            <a:ext cx="6096000" cy="241091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Rùa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endParaRPr lang="en-US" sz="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Rùa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85000"/>
              </a:lnSpc>
            </a:pP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85000"/>
              </a:lnSpc>
            </a:pP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Rùa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14324647"/>
      </p:ext>
    </p:extLst>
  </p:cSld>
  <p:clrMapOvr>
    <a:masterClrMapping/>
  </p:clrMapOvr>
  <p:transition spd="slow" advTm="2385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 rot="5400000">
            <a:off x="-228600" y="3200401"/>
            <a:ext cx="4881563" cy="157163"/>
            <a:chOff x="0" y="1896"/>
            <a:chExt cx="5760" cy="120"/>
          </a:xfrm>
        </p:grpSpPr>
        <p:sp>
          <p:nvSpPr>
            <p:cNvPr id="33844" name="Rectangle 3"/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sz="1400">
                <a:solidFill>
                  <a:srgbClr val="000000"/>
                </a:solidFill>
              </a:endParaRPr>
            </a:p>
          </p:txBody>
        </p:sp>
        <p:sp>
          <p:nvSpPr>
            <p:cNvPr id="33845" name="Rectangle 4"/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sz="1400">
                <a:solidFill>
                  <a:srgbClr val="000000"/>
                </a:solidFill>
              </a:endParaRPr>
            </a:p>
          </p:txBody>
        </p:sp>
      </p:grp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2438400" y="228602"/>
            <a:ext cx="7467600" cy="1490663"/>
            <a:chOff x="384" y="2112"/>
            <a:chExt cx="3072" cy="558"/>
          </a:xfrm>
        </p:grpSpPr>
        <p:sp>
          <p:nvSpPr>
            <p:cNvPr id="33840" name="AutoShape 6"/>
            <p:cNvSpPr>
              <a:spLocks noChangeArrowheads="1"/>
            </p:cNvSpPr>
            <p:nvPr/>
          </p:nvSpPr>
          <p:spPr bwMode="gray">
            <a:xfrm>
              <a:off x="384" y="2112"/>
              <a:ext cx="3072" cy="558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000000"/>
                </a:gs>
                <a:gs pos="39999">
                  <a:srgbClr val="0A128C"/>
                </a:gs>
                <a:gs pos="70000">
                  <a:srgbClr val="181CC7"/>
                </a:gs>
                <a:gs pos="88000">
                  <a:srgbClr val="7005D4"/>
                </a:gs>
                <a:gs pos="100000">
                  <a:srgbClr val="8C3D91"/>
                </a:gs>
              </a:gsLst>
              <a:lin ang="27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sz="1400">
                <a:solidFill>
                  <a:srgbClr val="000000"/>
                </a:solidFill>
              </a:endParaRPr>
            </a:p>
          </p:txBody>
        </p:sp>
        <p:sp>
          <p:nvSpPr>
            <p:cNvPr id="33841" name="AutoShape 7"/>
            <p:cNvSpPr>
              <a:spLocks noChangeArrowheads="1"/>
            </p:cNvSpPr>
            <p:nvPr/>
          </p:nvSpPr>
          <p:spPr bwMode="gray">
            <a:xfrm>
              <a:off x="451" y="2147"/>
              <a:ext cx="518" cy="461"/>
            </a:xfrm>
            <a:prstGeom prst="roundRect">
              <a:avLst>
                <a:gd name="adj" fmla="val 11921"/>
              </a:avLst>
            </a:prstGeom>
            <a:solidFill>
              <a:srgbClr val="339966"/>
            </a:solidFill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sz="2000" b="1">
                  <a:solidFill>
                    <a:srgbClr val="000000"/>
                  </a:solidFill>
                </a:rPr>
                <a:t>  </a:t>
              </a:r>
              <a:r>
                <a:rPr lang="en-US" sz="2200" b="1">
                  <a:solidFill>
                    <a:srgbClr val="FFFF00"/>
                  </a:solidFill>
                  <a:latin typeface="Arial" panose="020B0604020202020204" pitchFamily="34" charset="0"/>
                </a:rPr>
                <a:t>Câu hỏi</a:t>
              </a:r>
            </a:p>
            <a:p>
              <a:pPr algn="ctr" eaLnBrk="1" hangingPunct="1"/>
              <a:r>
                <a:rPr lang="en-US" sz="2200" b="1">
                  <a:solidFill>
                    <a:srgbClr val="FFFF00"/>
                  </a:solidFill>
                  <a:latin typeface="Arial" panose="020B0604020202020204" pitchFamily="34" charset="0"/>
                </a:rPr>
                <a:t>3</a:t>
              </a:r>
            </a:p>
          </p:txBody>
        </p:sp>
        <p:sp>
          <p:nvSpPr>
            <p:cNvPr id="61448" name="Freeform 8"/>
            <p:cNvSpPr>
              <a:spLocks/>
            </p:cNvSpPr>
            <p:nvPr/>
          </p:nvSpPr>
          <p:spPr bwMode="gray">
            <a:xfrm>
              <a:off x="488" y="2167"/>
              <a:ext cx="295" cy="156"/>
            </a:xfrm>
            <a:custGeom>
              <a:avLst/>
              <a:gdLst>
                <a:gd name="T0" fmla="*/ 118 w 596"/>
                <a:gd name="T1" fmla="*/ 0 h 598"/>
                <a:gd name="T2" fmla="*/ 0 w 596"/>
                <a:gd name="T3" fmla="*/ 118 h 598"/>
                <a:gd name="T4" fmla="*/ 0 w 596"/>
                <a:gd name="T5" fmla="*/ 589 h 598"/>
                <a:gd name="T6" fmla="*/ 161 w 596"/>
                <a:gd name="T7" fmla="*/ 174 h 598"/>
                <a:gd name="T8" fmla="*/ 589 w 596"/>
                <a:gd name="T9" fmla="*/ 0 h 598"/>
                <a:gd name="T10" fmla="*/ 118 w 596"/>
                <a:gd name="T11" fmla="*/ 0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hlink">
                    <a:gamma/>
                    <a:tint val="42353"/>
                    <a:invGamma/>
                  </a:schemeClr>
                </a:gs>
                <a:gs pos="100000">
                  <a:schemeClr val="hlink">
                    <a:alpha val="0"/>
                  </a:schemeClr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3843" name="Text Box 10"/>
            <p:cNvSpPr txBox="1">
              <a:spLocks noChangeArrowheads="1"/>
            </p:cNvSpPr>
            <p:nvPr/>
          </p:nvSpPr>
          <p:spPr bwMode="gray">
            <a:xfrm>
              <a:off x="1004" y="2274"/>
              <a:ext cx="2438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9pPr>
            </a:lstStyle>
            <a:p>
              <a:pPr algn="just">
                <a:defRPr/>
              </a:pPr>
              <a:r>
                <a:rPr lang="en-US" sz="3200" b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Lệnh Home để Rùa làm gì?</a:t>
              </a:r>
              <a:endParaRPr lang="en-US" sz="2800" b="1" spc="-6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" name="Group 11"/>
          <p:cNvGrpSpPr>
            <a:grpSpLocks/>
          </p:cNvGrpSpPr>
          <p:nvPr/>
        </p:nvGrpSpPr>
        <p:grpSpPr bwMode="auto">
          <a:xfrm rot="5400000">
            <a:off x="1664657" y="353383"/>
            <a:ext cx="914400" cy="969636"/>
            <a:chOff x="1872" y="1824"/>
            <a:chExt cx="2014" cy="1931"/>
          </a:xfrm>
        </p:grpSpPr>
        <p:sp>
          <p:nvSpPr>
            <p:cNvPr id="61452" name="AutoShape 12"/>
            <p:cNvSpPr>
              <a:spLocks noChangeArrowheads="1"/>
            </p:cNvSpPr>
            <p:nvPr/>
          </p:nvSpPr>
          <p:spPr bwMode="gray">
            <a:xfrm rot="16200000" flipH="1">
              <a:off x="1820" y="2527"/>
              <a:ext cx="310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1453" name="AutoShape 13"/>
            <p:cNvSpPr>
              <a:spLocks noChangeArrowheads="1"/>
            </p:cNvSpPr>
            <p:nvPr/>
          </p:nvSpPr>
          <p:spPr bwMode="gray">
            <a:xfrm rot="5400000" flipH="1">
              <a:off x="3628" y="2492"/>
              <a:ext cx="310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1454" name="AutoShape 14"/>
            <p:cNvSpPr>
              <a:spLocks noChangeArrowheads="1"/>
            </p:cNvSpPr>
            <p:nvPr/>
          </p:nvSpPr>
          <p:spPr bwMode="gray">
            <a:xfrm rot="10800000" flipH="1">
              <a:off x="2725" y="3550"/>
              <a:ext cx="308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3834" name="Oval 15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sz="1400">
                <a:solidFill>
                  <a:srgbClr val="000000"/>
                </a:solidFill>
              </a:endParaRPr>
            </a:p>
          </p:txBody>
        </p:sp>
        <p:sp>
          <p:nvSpPr>
            <p:cNvPr id="33835" name="Oval 16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sz="1400">
                <a:solidFill>
                  <a:srgbClr val="000000"/>
                </a:solidFill>
              </a:endParaRPr>
            </a:p>
          </p:txBody>
        </p:sp>
        <p:sp>
          <p:nvSpPr>
            <p:cNvPr id="61457" name="Oval 17"/>
            <p:cNvSpPr>
              <a:spLocks noChangeArrowheads="1"/>
            </p:cNvSpPr>
            <p:nvPr/>
          </p:nvSpPr>
          <p:spPr bwMode="gray">
            <a:xfrm>
              <a:off x="2599" y="2311"/>
              <a:ext cx="572" cy="862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n-US" sz="1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3837" name="Oval 18"/>
            <p:cNvSpPr>
              <a:spLocks noChangeArrowheads="1"/>
            </p:cNvSpPr>
            <p:nvPr/>
          </p:nvSpPr>
          <p:spPr bwMode="gray">
            <a:xfrm>
              <a:off x="2599" y="2200"/>
              <a:ext cx="572" cy="862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sz="1400">
                <a:solidFill>
                  <a:srgbClr val="000000"/>
                </a:solidFill>
              </a:endParaRPr>
            </a:p>
          </p:txBody>
        </p:sp>
        <p:sp>
          <p:nvSpPr>
            <p:cNvPr id="61459" name="Oval 19"/>
            <p:cNvSpPr>
              <a:spLocks noChangeArrowheads="1"/>
            </p:cNvSpPr>
            <p:nvPr/>
          </p:nvSpPr>
          <p:spPr bwMode="gray">
            <a:xfrm>
              <a:off x="2337" y="2311"/>
              <a:ext cx="1094" cy="862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1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3839" name="Oval 20"/>
            <p:cNvSpPr>
              <a:spLocks noChangeArrowheads="1"/>
            </p:cNvSpPr>
            <p:nvPr/>
          </p:nvSpPr>
          <p:spPr bwMode="gray">
            <a:xfrm>
              <a:off x="2337" y="2200"/>
              <a:ext cx="1096" cy="862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sz="1400">
                <a:solidFill>
                  <a:srgbClr val="000000"/>
                </a:solidFill>
              </a:endParaRPr>
            </a:p>
          </p:txBody>
        </p:sp>
      </p:grpSp>
      <p:grpSp>
        <p:nvGrpSpPr>
          <p:cNvPr id="5" name="Group 90"/>
          <p:cNvGrpSpPr>
            <a:grpSpLocks/>
          </p:cNvGrpSpPr>
          <p:nvPr/>
        </p:nvGrpSpPr>
        <p:grpSpPr bwMode="auto">
          <a:xfrm>
            <a:off x="1547813" y="5541959"/>
            <a:ext cx="6400800" cy="923924"/>
            <a:chOff x="672" y="3456"/>
            <a:chExt cx="4032" cy="582"/>
          </a:xfrm>
        </p:grpSpPr>
        <p:sp>
          <p:nvSpPr>
            <p:cNvPr id="33826" name="AutoShape 22"/>
            <p:cNvSpPr>
              <a:spLocks noChangeArrowheads="1"/>
            </p:cNvSpPr>
            <p:nvPr/>
          </p:nvSpPr>
          <p:spPr bwMode="gray">
            <a:xfrm>
              <a:off x="672" y="3504"/>
              <a:ext cx="4032" cy="490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5E9EFF"/>
                </a:gs>
                <a:gs pos="39999">
                  <a:srgbClr val="85C2FF"/>
                </a:gs>
                <a:gs pos="70000">
                  <a:srgbClr val="C4D6EB"/>
                </a:gs>
                <a:gs pos="100000">
                  <a:srgbClr val="FFEBFA"/>
                </a:gs>
              </a:gsLst>
              <a:lin ang="2700000" scaled="1"/>
            </a:gradFill>
            <a:ln w="38100">
              <a:solidFill>
                <a:srgbClr val="FF00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sz="1400">
                <a:solidFill>
                  <a:srgbClr val="000000"/>
                </a:solidFill>
              </a:endParaRPr>
            </a:p>
          </p:txBody>
        </p:sp>
        <p:sp>
          <p:nvSpPr>
            <p:cNvPr id="33827" name="AutoShape 23"/>
            <p:cNvSpPr>
              <a:spLocks noChangeArrowheads="1"/>
            </p:cNvSpPr>
            <p:nvPr/>
          </p:nvSpPr>
          <p:spPr bwMode="gray">
            <a:xfrm>
              <a:off x="760" y="3552"/>
              <a:ext cx="920" cy="398"/>
            </a:xfrm>
            <a:prstGeom prst="roundRect">
              <a:avLst>
                <a:gd name="adj" fmla="val 11921"/>
              </a:avLst>
            </a:prstGeom>
            <a:solidFill>
              <a:srgbClr val="0000FF"/>
            </a:solidFill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sz="3200" b="1">
                  <a:solidFill>
                    <a:srgbClr val="FFFF00"/>
                  </a:solidFill>
                </a:rPr>
                <a:t>Đáp án</a:t>
              </a:r>
            </a:p>
          </p:txBody>
        </p:sp>
        <p:sp>
          <p:nvSpPr>
            <p:cNvPr id="61464" name="Freeform 24"/>
            <p:cNvSpPr>
              <a:spLocks/>
            </p:cNvSpPr>
            <p:nvPr/>
          </p:nvSpPr>
          <p:spPr bwMode="gray">
            <a:xfrm>
              <a:off x="809" y="3575"/>
              <a:ext cx="387" cy="200"/>
            </a:xfrm>
            <a:custGeom>
              <a:avLst/>
              <a:gdLst>
                <a:gd name="T0" fmla="*/ 118 w 596"/>
                <a:gd name="T1" fmla="*/ 0 h 598"/>
                <a:gd name="T2" fmla="*/ 0 w 596"/>
                <a:gd name="T3" fmla="*/ 118 h 598"/>
                <a:gd name="T4" fmla="*/ 0 w 596"/>
                <a:gd name="T5" fmla="*/ 589 h 598"/>
                <a:gd name="T6" fmla="*/ 161 w 596"/>
                <a:gd name="T7" fmla="*/ 174 h 598"/>
                <a:gd name="T8" fmla="*/ 589 w 596"/>
                <a:gd name="T9" fmla="*/ 0 h 598"/>
                <a:gd name="T10" fmla="*/ 118 w 596"/>
                <a:gd name="T11" fmla="*/ 0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hlink">
                    <a:gamma/>
                    <a:tint val="42353"/>
                    <a:invGamma/>
                  </a:schemeClr>
                </a:gs>
                <a:gs pos="100000">
                  <a:schemeClr val="hlink">
                    <a:alpha val="0"/>
                  </a:schemeClr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1465" name="Text Box 25"/>
            <p:cNvSpPr txBox="1">
              <a:spLocks noChangeArrowheads="1"/>
            </p:cNvSpPr>
            <p:nvPr/>
          </p:nvSpPr>
          <p:spPr bwMode="gray">
            <a:xfrm>
              <a:off x="1089" y="3566"/>
              <a:ext cx="116" cy="33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prstClr val="whit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/>
              </a:endParaRPr>
            </a:p>
          </p:txBody>
        </p:sp>
        <p:sp>
          <p:nvSpPr>
            <p:cNvPr id="33830" name="Text Box 26"/>
            <p:cNvSpPr txBox="1">
              <a:spLocks noChangeArrowheads="1"/>
            </p:cNvSpPr>
            <p:nvPr/>
          </p:nvSpPr>
          <p:spPr bwMode="gray">
            <a:xfrm>
              <a:off x="1584" y="3456"/>
              <a:ext cx="2964" cy="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sz="5400" b="1">
                  <a:solidFill>
                    <a:srgbClr val="FF0066"/>
                  </a:solidFill>
                  <a:latin typeface="Calibri" panose="020F0502020204030204" pitchFamily="34" charset="0"/>
                </a:rPr>
                <a:t>           </a:t>
              </a:r>
            </a:p>
          </p:txBody>
        </p:sp>
      </p:grpSp>
      <p:grpSp>
        <p:nvGrpSpPr>
          <p:cNvPr id="7" name="Group 89"/>
          <p:cNvGrpSpPr>
            <a:grpSpLocks/>
          </p:cNvGrpSpPr>
          <p:nvPr/>
        </p:nvGrpSpPr>
        <p:grpSpPr bwMode="auto">
          <a:xfrm>
            <a:off x="2465049" y="1850345"/>
            <a:ext cx="7410411" cy="919162"/>
            <a:chOff x="624" y="960"/>
            <a:chExt cx="4664" cy="624"/>
          </a:xfrm>
        </p:grpSpPr>
        <p:sp>
          <p:nvSpPr>
            <p:cNvPr id="61478" name="AutoShape 38"/>
            <p:cNvSpPr>
              <a:spLocks noChangeArrowheads="1"/>
            </p:cNvSpPr>
            <p:nvPr/>
          </p:nvSpPr>
          <p:spPr bwMode="gray">
            <a:xfrm>
              <a:off x="624" y="960"/>
              <a:ext cx="4664" cy="624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DDDDDD">
                    <a:gamma/>
                    <a:tint val="36471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0066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40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/>
              </a:endParaRPr>
            </a:p>
          </p:txBody>
        </p:sp>
        <p:sp>
          <p:nvSpPr>
            <p:cNvPr id="33813" name="AutoShape 39"/>
            <p:cNvSpPr>
              <a:spLocks noChangeArrowheads="1"/>
            </p:cNvSpPr>
            <p:nvPr/>
          </p:nvSpPr>
          <p:spPr bwMode="gray">
            <a:xfrm>
              <a:off x="726" y="1016"/>
              <a:ext cx="461" cy="471"/>
            </a:xfrm>
            <a:prstGeom prst="roundRect">
              <a:avLst>
                <a:gd name="adj" fmla="val 11921"/>
              </a:avLst>
            </a:prstGeom>
            <a:solidFill>
              <a:srgbClr val="000099"/>
            </a:solidFill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sz="1400">
                <a:solidFill>
                  <a:srgbClr val="000000"/>
                </a:solidFill>
              </a:endParaRPr>
            </a:p>
          </p:txBody>
        </p:sp>
        <p:sp>
          <p:nvSpPr>
            <p:cNvPr id="61480" name="Freeform 40"/>
            <p:cNvSpPr>
              <a:spLocks/>
            </p:cNvSpPr>
            <p:nvPr/>
          </p:nvSpPr>
          <p:spPr bwMode="gray">
            <a:xfrm>
              <a:off x="782" y="1046"/>
              <a:ext cx="482" cy="236"/>
            </a:xfrm>
            <a:custGeom>
              <a:avLst/>
              <a:gdLst>
                <a:gd name="T0" fmla="*/ 118 w 596"/>
                <a:gd name="T1" fmla="*/ 0 h 598"/>
                <a:gd name="T2" fmla="*/ 0 w 596"/>
                <a:gd name="T3" fmla="*/ 118 h 598"/>
                <a:gd name="T4" fmla="*/ 0 w 596"/>
                <a:gd name="T5" fmla="*/ 589 h 598"/>
                <a:gd name="T6" fmla="*/ 161 w 596"/>
                <a:gd name="T7" fmla="*/ 174 h 598"/>
                <a:gd name="T8" fmla="*/ 589 w 596"/>
                <a:gd name="T9" fmla="*/ 0 h 598"/>
                <a:gd name="T10" fmla="*/ 118 w 596"/>
                <a:gd name="T11" fmla="*/ 0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1481" name="Text Box 41"/>
            <p:cNvSpPr txBox="1">
              <a:spLocks noChangeArrowheads="1"/>
            </p:cNvSpPr>
            <p:nvPr/>
          </p:nvSpPr>
          <p:spPr bwMode="gray">
            <a:xfrm>
              <a:off x="735" y="974"/>
              <a:ext cx="406" cy="481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anchor="ctr" anchorCtr="1">
              <a:spAutoFit/>
            </a:bodyPr>
            <a:lstStyle/>
            <a:p>
              <a:pPr>
                <a:defRPr/>
              </a:pPr>
              <a:r>
                <a:rPr lang="en-US" sz="40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anose="020F0502020204030204"/>
                </a:rPr>
                <a:t>A</a:t>
              </a:r>
            </a:p>
          </p:txBody>
        </p:sp>
      </p:grpSp>
      <p:grpSp>
        <p:nvGrpSpPr>
          <p:cNvPr id="8" name="Group 89"/>
          <p:cNvGrpSpPr>
            <a:grpSpLocks/>
          </p:cNvGrpSpPr>
          <p:nvPr/>
        </p:nvGrpSpPr>
        <p:grpSpPr bwMode="auto">
          <a:xfrm>
            <a:off x="2476501" y="2788516"/>
            <a:ext cx="7404100" cy="795338"/>
            <a:chOff x="624" y="960"/>
            <a:chExt cx="4664" cy="980"/>
          </a:xfrm>
        </p:grpSpPr>
        <p:sp>
          <p:nvSpPr>
            <p:cNvPr id="75" name="AutoShape 38"/>
            <p:cNvSpPr>
              <a:spLocks noChangeArrowheads="1"/>
            </p:cNvSpPr>
            <p:nvPr/>
          </p:nvSpPr>
          <p:spPr bwMode="gray">
            <a:xfrm>
              <a:off x="624" y="960"/>
              <a:ext cx="4664" cy="980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DDDDDD">
                    <a:gamma/>
                    <a:tint val="36471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0066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40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/>
              </a:endParaRPr>
            </a:p>
          </p:txBody>
        </p:sp>
        <p:sp>
          <p:nvSpPr>
            <p:cNvPr id="33808" name="AutoShape 39"/>
            <p:cNvSpPr>
              <a:spLocks noChangeArrowheads="1"/>
            </p:cNvSpPr>
            <p:nvPr/>
          </p:nvSpPr>
          <p:spPr bwMode="gray">
            <a:xfrm>
              <a:off x="726" y="1015"/>
              <a:ext cx="461" cy="879"/>
            </a:xfrm>
            <a:prstGeom prst="roundRect">
              <a:avLst>
                <a:gd name="adj" fmla="val 11921"/>
              </a:avLst>
            </a:prstGeom>
            <a:solidFill>
              <a:srgbClr val="000099"/>
            </a:solidFill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sz="1400">
                <a:solidFill>
                  <a:srgbClr val="000000"/>
                </a:solidFill>
              </a:endParaRPr>
            </a:p>
          </p:txBody>
        </p:sp>
        <p:sp>
          <p:nvSpPr>
            <p:cNvPr id="77" name="Freeform 40"/>
            <p:cNvSpPr>
              <a:spLocks/>
            </p:cNvSpPr>
            <p:nvPr/>
          </p:nvSpPr>
          <p:spPr bwMode="gray">
            <a:xfrm>
              <a:off x="782" y="1046"/>
              <a:ext cx="448" cy="237"/>
            </a:xfrm>
            <a:custGeom>
              <a:avLst/>
              <a:gdLst>
                <a:gd name="T0" fmla="*/ 118 w 596"/>
                <a:gd name="T1" fmla="*/ 0 h 598"/>
                <a:gd name="T2" fmla="*/ 0 w 596"/>
                <a:gd name="T3" fmla="*/ 118 h 598"/>
                <a:gd name="T4" fmla="*/ 0 w 596"/>
                <a:gd name="T5" fmla="*/ 589 h 598"/>
                <a:gd name="T6" fmla="*/ 161 w 596"/>
                <a:gd name="T7" fmla="*/ 174 h 598"/>
                <a:gd name="T8" fmla="*/ 589 w 596"/>
                <a:gd name="T9" fmla="*/ 0 h 598"/>
                <a:gd name="T10" fmla="*/ 118 w 596"/>
                <a:gd name="T11" fmla="*/ 0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8" name="Text Box 41"/>
            <p:cNvSpPr txBox="1">
              <a:spLocks noChangeArrowheads="1"/>
            </p:cNvSpPr>
            <p:nvPr/>
          </p:nvSpPr>
          <p:spPr bwMode="gray">
            <a:xfrm>
              <a:off x="748" y="1005"/>
              <a:ext cx="406" cy="87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anchor="ctr" anchorCtr="1">
              <a:spAutoFit/>
            </a:bodyPr>
            <a:lstStyle/>
            <a:p>
              <a:pPr>
                <a:defRPr/>
              </a:pPr>
              <a:r>
                <a:rPr lang="en-US" sz="40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anose="020F0502020204030204"/>
                </a:rPr>
                <a:t>B</a:t>
              </a:r>
            </a:p>
          </p:txBody>
        </p:sp>
      </p:grpSp>
      <p:grpSp>
        <p:nvGrpSpPr>
          <p:cNvPr id="9" name="Group 89"/>
          <p:cNvGrpSpPr>
            <a:grpSpLocks/>
          </p:cNvGrpSpPr>
          <p:nvPr/>
        </p:nvGrpSpPr>
        <p:grpSpPr bwMode="auto">
          <a:xfrm>
            <a:off x="2460551" y="3592424"/>
            <a:ext cx="7410451" cy="869950"/>
            <a:chOff x="624" y="960"/>
            <a:chExt cx="4664" cy="624"/>
          </a:xfrm>
        </p:grpSpPr>
        <p:sp>
          <p:nvSpPr>
            <p:cNvPr id="81" name="AutoShape 38"/>
            <p:cNvSpPr>
              <a:spLocks noChangeArrowheads="1"/>
            </p:cNvSpPr>
            <p:nvPr/>
          </p:nvSpPr>
          <p:spPr bwMode="gray">
            <a:xfrm>
              <a:off x="624" y="960"/>
              <a:ext cx="4664" cy="624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DDDDDD">
                    <a:gamma/>
                    <a:tint val="36471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0066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40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/>
              </a:endParaRPr>
            </a:p>
          </p:txBody>
        </p:sp>
        <p:sp>
          <p:nvSpPr>
            <p:cNvPr id="33803" name="AutoShape 39"/>
            <p:cNvSpPr>
              <a:spLocks noChangeArrowheads="1"/>
            </p:cNvSpPr>
            <p:nvPr/>
          </p:nvSpPr>
          <p:spPr bwMode="gray">
            <a:xfrm>
              <a:off x="726" y="1015"/>
              <a:ext cx="461" cy="504"/>
            </a:xfrm>
            <a:prstGeom prst="roundRect">
              <a:avLst>
                <a:gd name="adj" fmla="val 11921"/>
              </a:avLst>
            </a:prstGeom>
            <a:solidFill>
              <a:srgbClr val="000099"/>
            </a:solidFill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sz="1400">
                <a:solidFill>
                  <a:srgbClr val="000000"/>
                </a:solidFill>
              </a:endParaRPr>
            </a:p>
          </p:txBody>
        </p:sp>
        <p:sp>
          <p:nvSpPr>
            <p:cNvPr id="83" name="Freeform 40"/>
            <p:cNvSpPr>
              <a:spLocks/>
            </p:cNvSpPr>
            <p:nvPr/>
          </p:nvSpPr>
          <p:spPr bwMode="gray">
            <a:xfrm>
              <a:off x="782" y="1045"/>
              <a:ext cx="482" cy="236"/>
            </a:xfrm>
            <a:custGeom>
              <a:avLst/>
              <a:gdLst>
                <a:gd name="T0" fmla="*/ 118 w 596"/>
                <a:gd name="T1" fmla="*/ 0 h 598"/>
                <a:gd name="T2" fmla="*/ 0 w 596"/>
                <a:gd name="T3" fmla="*/ 118 h 598"/>
                <a:gd name="T4" fmla="*/ 0 w 596"/>
                <a:gd name="T5" fmla="*/ 589 h 598"/>
                <a:gd name="T6" fmla="*/ 161 w 596"/>
                <a:gd name="T7" fmla="*/ 174 h 598"/>
                <a:gd name="T8" fmla="*/ 589 w 596"/>
                <a:gd name="T9" fmla="*/ 0 h 598"/>
                <a:gd name="T10" fmla="*/ 118 w 596"/>
                <a:gd name="T11" fmla="*/ 0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4" name="Text Box 41"/>
            <p:cNvSpPr txBox="1">
              <a:spLocks noChangeArrowheads="1"/>
            </p:cNvSpPr>
            <p:nvPr/>
          </p:nvSpPr>
          <p:spPr bwMode="gray">
            <a:xfrm>
              <a:off x="735" y="961"/>
              <a:ext cx="406" cy="508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anchor="ctr" anchorCtr="1">
              <a:spAutoFit/>
            </a:bodyPr>
            <a:lstStyle/>
            <a:p>
              <a:pPr>
                <a:defRPr/>
              </a:pPr>
              <a:r>
                <a:rPr lang="en-US" sz="40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anose="020F0502020204030204"/>
                </a:rPr>
                <a:t>C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3635358" y="5716917"/>
            <a:ext cx="34258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grpSp>
        <p:nvGrpSpPr>
          <p:cNvPr id="55" name="Group 89"/>
          <p:cNvGrpSpPr>
            <a:grpSpLocks/>
          </p:cNvGrpSpPr>
          <p:nvPr/>
        </p:nvGrpSpPr>
        <p:grpSpPr bwMode="auto">
          <a:xfrm>
            <a:off x="2482325" y="4470538"/>
            <a:ext cx="7410451" cy="869949"/>
            <a:chOff x="624" y="960"/>
            <a:chExt cx="4664" cy="624"/>
          </a:xfrm>
        </p:grpSpPr>
        <p:sp>
          <p:nvSpPr>
            <p:cNvPr id="56" name="AutoShape 38"/>
            <p:cNvSpPr>
              <a:spLocks noChangeArrowheads="1"/>
            </p:cNvSpPr>
            <p:nvPr/>
          </p:nvSpPr>
          <p:spPr bwMode="gray">
            <a:xfrm>
              <a:off x="624" y="960"/>
              <a:ext cx="4664" cy="624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DDDDDD">
                    <a:gamma/>
                    <a:tint val="36471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0066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40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/>
              </a:endParaRPr>
            </a:p>
          </p:txBody>
        </p:sp>
        <p:sp>
          <p:nvSpPr>
            <p:cNvPr id="57" name="AutoShape 39"/>
            <p:cNvSpPr>
              <a:spLocks noChangeArrowheads="1"/>
            </p:cNvSpPr>
            <p:nvPr/>
          </p:nvSpPr>
          <p:spPr bwMode="gray">
            <a:xfrm>
              <a:off x="726" y="1015"/>
              <a:ext cx="461" cy="504"/>
            </a:xfrm>
            <a:prstGeom prst="roundRect">
              <a:avLst>
                <a:gd name="adj" fmla="val 11921"/>
              </a:avLst>
            </a:prstGeom>
            <a:solidFill>
              <a:srgbClr val="000099"/>
            </a:solidFill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sz="1400">
                <a:solidFill>
                  <a:srgbClr val="000000"/>
                </a:solidFill>
              </a:endParaRPr>
            </a:p>
          </p:txBody>
        </p:sp>
        <p:sp>
          <p:nvSpPr>
            <p:cNvPr id="58" name="Freeform 40"/>
            <p:cNvSpPr>
              <a:spLocks/>
            </p:cNvSpPr>
            <p:nvPr/>
          </p:nvSpPr>
          <p:spPr bwMode="gray">
            <a:xfrm>
              <a:off x="782" y="1045"/>
              <a:ext cx="482" cy="236"/>
            </a:xfrm>
            <a:custGeom>
              <a:avLst/>
              <a:gdLst>
                <a:gd name="T0" fmla="*/ 118 w 596"/>
                <a:gd name="T1" fmla="*/ 0 h 598"/>
                <a:gd name="T2" fmla="*/ 0 w 596"/>
                <a:gd name="T3" fmla="*/ 118 h 598"/>
                <a:gd name="T4" fmla="*/ 0 w 596"/>
                <a:gd name="T5" fmla="*/ 589 h 598"/>
                <a:gd name="T6" fmla="*/ 161 w 596"/>
                <a:gd name="T7" fmla="*/ 174 h 598"/>
                <a:gd name="T8" fmla="*/ 589 w 596"/>
                <a:gd name="T9" fmla="*/ 0 h 598"/>
                <a:gd name="T10" fmla="*/ 118 w 596"/>
                <a:gd name="T11" fmla="*/ 0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9" name="Text Box 41"/>
            <p:cNvSpPr txBox="1">
              <a:spLocks noChangeArrowheads="1"/>
            </p:cNvSpPr>
            <p:nvPr/>
          </p:nvSpPr>
          <p:spPr bwMode="gray">
            <a:xfrm>
              <a:off x="735" y="961"/>
              <a:ext cx="406" cy="508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anchor="ctr" anchorCtr="1">
              <a:spAutoFit/>
            </a:bodyPr>
            <a:lstStyle/>
            <a:p>
              <a:pPr>
                <a:defRPr/>
              </a:pPr>
              <a:r>
                <a:rPr lang="en-US" sz="4000" b="1">
                  <a:solidFill>
                    <a:srgbClr val="FFFF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anose="020F0502020204030204"/>
                </a:rPr>
                <a:t>D</a:t>
              </a:r>
              <a:endPara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/>
              </a:endParaRPr>
            </a:p>
          </p:txBody>
        </p:sp>
        <p:sp>
          <p:nvSpPr>
            <p:cNvPr id="60" name="Text Box 42"/>
            <p:cNvSpPr txBox="1">
              <a:spLocks noChangeArrowheads="1"/>
            </p:cNvSpPr>
            <p:nvPr/>
          </p:nvSpPr>
          <p:spPr bwMode="gray">
            <a:xfrm>
              <a:off x="1252" y="1064"/>
              <a:ext cx="4036" cy="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indent="3175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cs typeface="Arial" panose="020B0604020202020204" pitchFamily="34" charset="0"/>
                </a:defRPr>
              </a:lvl9pPr>
            </a:lstStyle>
            <a:p>
              <a:pPr algn="just"/>
              <a:r>
                <a:rPr lang="en-US" sz="36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Về vị trí xuất phát.</a:t>
              </a:r>
            </a:p>
          </p:txBody>
        </p:sp>
      </p:grpSp>
      <p:sp>
        <p:nvSpPr>
          <p:cNvPr id="11" name="Rectangle 10"/>
          <p:cNvSpPr/>
          <p:nvPr/>
        </p:nvSpPr>
        <p:spPr>
          <a:xfrm>
            <a:off x="3479317" y="1976535"/>
            <a:ext cx="6096000" cy="241091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Rùa tiến về trước.</a:t>
            </a:r>
            <a:endParaRPr lang="en-US" sz="4000" b="1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endParaRPr lang="en-US" sz="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Rùa quay trái.</a:t>
            </a:r>
          </a:p>
          <a:p>
            <a:pPr algn="just">
              <a:lnSpc>
                <a:spcPct val="85000"/>
              </a:lnSpc>
            </a:pPr>
            <a:endParaRPr 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85000"/>
              </a:lnSpc>
            </a:pPr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Rùa quay phải.</a:t>
            </a:r>
            <a:endParaRPr lang="en-US" sz="40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48147674"/>
      </p:ext>
    </p:extLst>
  </p:cSld>
  <p:clrMapOvr>
    <a:masterClrMapping/>
  </p:clrMapOvr>
  <p:transition spd="slow" advTm="251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89187" y="3615559"/>
            <a:ext cx="12570373" cy="1229709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BÀI 2: CÁC LỆNH CỦA LOGO</a:t>
            </a:r>
          </a:p>
        </p:txBody>
      </p:sp>
      <p:pic>
        <p:nvPicPr>
          <p:cNvPr id="4" name="Picture 10" descr="bar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19602" y="5943602"/>
            <a:ext cx="3725863" cy="514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WordArt 21"/>
          <p:cNvSpPr>
            <a:spLocks noChangeArrowheads="1" noChangeShapeType="1" noTextEdit="1"/>
          </p:cNvSpPr>
          <p:nvPr/>
        </p:nvSpPr>
        <p:spPr bwMode="auto">
          <a:xfrm>
            <a:off x="1166648" y="1204747"/>
            <a:ext cx="2314904" cy="1229708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vi-VN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9BBB59">
                    <a:lumMod val="50000"/>
                  </a:srgbClr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ahoma"/>
                <a:cs typeface="Tahoma"/>
              </a:rPr>
              <a:t>Chủ đề </a:t>
            </a:r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9BBB59">
                    <a:lumMod val="50000"/>
                  </a:srgbClr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ahoma"/>
                <a:cs typeface="Tahoma"/>
              </a:rPr>
              <a:t>5</a:t>
            </a:r>
          </a:p>
        </p:txBody>
      </p:sp>
      <p:sp>
        <p:nvSpPr>
          <p:cNvPr id="6" name="WordArt 26"/>
          <p:cNvSpPr>
            <a:spLocks noChangeArrowheads="1" noChangeShapeType="1" noTextEdit="1"/>
          </p:cNvSpPr>
          <p:nvPr/>
        </p:nvSpPr>
        <p:spPr bwMode="auto">
          <a:xfrm>
            <a:off x="3598452" y="1700046"/>
            <a:ext cx="5734733" cy="163435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perspectiveRelaxedModerately"/>
              <a:lightRig rig="threePt" dir="t"/>
            </a:scene3d>
          </a:bodyPr>
          <a:lstStyle/>
          <a:p>
            <a:pPr algn="ctr"/>
            <a:r>
              <a:rPr lang="en-US" sz="3600" kern="10" dirty="0">
                <a:ln w="12700">
                  <a:noFill/>
                  <a:round/>
                  <a:headEnd/>
                  <a:tailEnd/>
                </a:ln>
                <a:solidFill>
                  <a:srgbClr val="9BBB59">
                    <a:lumMod val="50000"/>
                  </a:srgbClr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THẾ GIỚI LOGO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04733F-4A34-4382-A57E-68B0850D097F}"/>
              </a:ext>
            </a:extLst>
          </p:cNvPr>
          <p:cNvSpPr txBox="1"/>
          <p:nvPr/>
        </p:nvSpPr>
        <p:spPr>
          <a:xfrm>
            <a:off x="2993345" y="4774399"/>
            <a:ext cx="6339840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67" b="1" i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(SGK Trang 103)</a:t>
            </a:r>
          </a:p>
        </p:txBody>
      </p:sp>
    </p:spTree>
    <p:extLst>
      <p:ext uri="{BB962C8B-B14F-4D97-AF65-F5344CB8AC3E}">
        <p14:creationId xmlns:p14="http://schemas.microsoft.com/office/powerpoint/2010/main" val="630033182"/>
      </p:ext>
    </p:extLst>
  </p:cSld>
  <p:clrMapOvr>
    <a:masterClrMapping/>
  </p:clrMapOvr>
  <p:transition spd="slow" advTm="11712">
    <p:wedg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3"/>
          <p:cNvSpPr/>
          <p:nvPr/>
        </p:nvSpPr>
        <p:spPr>
          <a:xfrm>
            <a:off x="524933" y="1504804"/>
            <a:ext cx="5571067" cy="795867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>
              <a:solidFill>
                <a:prstClr val="white"/>
              </a:solidFill>
              <a:latin typeface="等线"/>
              <a:ea typeface="微软雅黑"/>
            </a:endParaRPr>
          </a:p>
        </p:txBody>
      </p:sp>
      <p:sp>
        <p:nvSpPr>
          <p:cNvPr id="6" name="圆角矩形 29"/>
          <p:cNvSpPr/>
          <p:nvPr/>
        </p:nvSpPr>
        <p:spPr>
          <a:xfrm>
            <a:off x="376473" y="2609383"/>
            <a:ext cx="11395113" cy="795867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>
              <a:solidFill>
                <a:prstClr val="white"/>
              </a:solidFill>
              <a:latin typeface="等线"/>
              <a:ea typeface="微软雅黑"/>
            </a:endParaRPr>
          </a:p>
        </p:txBody>
      </p:sp>
      <p:sp>
        <p:nvSpPr>
          <p:cNvPr id="7" name="圆角矩形 30"/>
          <p:cNvSpPr/>
          <p:nvPr/>
        </p:nvSpPr>
        <p:spPr>
          <a:xfrm>
            <a:off x="376473" y="3551768"/>
            <a:ext cx="11395113" cy="795867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>
              <a:solidFill>
                <a:prstClr val="white"/>
              </a:solidFill>
              <a:latin typeface="等线"/>
              <a:ea typeface="微软雅黑"/>
            </a:endParaRPr>
          </a:p>
        </p:txBody>
      </p:sp>
      <p:grpSp>
        <p:nvGrpSpPr>
          <p:cNvPr id="9" name="组合 6"/>
          <p:cNvGrpSpPr/>
          <p:nvPr/>
        </p:nvGrpSpPr>
        <p:grpSpPr>
          <a:xfrm>
            <a:off x="635620" y="1548956"/>
            <a:ext cx="707565" cy="707566"/>
            <a:chOff x="1330341" y="1191167"/>
            <a:chExt cx="530674" cy="530674"/>
          </a:xfrm>
        </p:grpSpPr>
        <p:sp>
          <p:nvSpPr>
            <p:cNvPr id="10" name="椭圆 4"/>
            <p:cNvSpPr/>
            <p:nvPr/>
          </p:nvSpPr>
          <p:spPr>
            <a:xfrm>
              <a:off x="1330341" y="1191167"/>
              <a:ext cx="530674" cy="53067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sz="1867">
                <a:solidFill>
                  <a:prstClr val="white"/>
                </a:solidFill>
                <a:latin typeface="等线"/>
                <a:ea typeface="微软雅黑"/>
              </a:endParaRPr>
            </a:p>
          </p:txBody>
        </p:sp>
        <p:sp>
          <p:nvSpPr>
            <p:cNvPr id="11" name="文本框 5"/>
            <p:cNvSpPr txBox="1"/>
            <p:nvPr/>
          </p:nvSpPr>
          <p:spPr>
            <a:xfrm>
              <a:off x="1406541" y="1210867"/>
              <a:ext cx="138548" cy="4385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7">
                <a:defRPr/>
              </a:pPr>
              <a:endParaRPr lang="zh-CN" altLang="en-US" sz="3200" b="1">
                <a:solidFill>
                  <a:prstClr val="white"/>
                </a:solidFill>
                <a:latin typeface="等线"/>
                <a:ea typeface="微软雅黑"/>
              </a:endParaRPr>
            </a:p>
          </p:txBody>
        </p:sp>
      </p:grpSp>
      <p:grpSp>
        <p:nvGrpSpPr>
          <p:cNvPr id="12" name="组合 7"/>
          <p:cNvGrpSpPr/>
          <p:nvPr/>
        </p:nvGrpSpPr>
        <p:grpSpPr>
          <a:xfrm>
            <a:off x="684004" y="2629904"/>
            <a:ext cx="707565" cy="707566"/>
            <a:chOff x="1330341" y="1880233"/>
            <a:chExt cx="530674" cy="530674"/>
          </a:xfrm>
        </p:grpSpPr>
        <p:sp>
          <p:nvSpPr>
            <p:cNvPr id="13" name="椭圆 33"/>
            <p:cNvSpPr/>
            <p:nvPr/>
          </p:nvSpPr>
          <p:spPr>
            <a:xfrm>
              <a:off x="1330341" y="1880233"/>
              <a:ext cx="530674" cy="530674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>
                <a:solidFill>
                  <a:prstClr val="white"/>
                </a:solidFill>
                <a:latin typeface="等线"/>
                <a:ea typeface="微软雅黑"/>
              </a:endParaRPr>
            </a:p>
          </p:txBody>
        </p:sp>
        <p:sp>
          <p:nvSpPr>
            <p:cNvPr id="14" name="文本框 37"/>
            <p:cNvSpPr txBox="1"/>
            <p:nvPr/>
          </p:nvSpPr>
          <p:spPr>
            <a:xfrm>
              <a:off x="1330341" y="1909161"/>
              <a:ext cx="479939" cy="4385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7">
                <a:defRPr/>
              </a:pPr>
              <a:r>
                <a:rPr lang="en-US" altLang="zh-CN" sz="3200" b="1">
                  <a:solidFill>
                    <a:prstClr val="white"/>
                  </a:solidFill>
                  <a:latin typeface="等线"/>
                  <a:ea typeface="微软雅黑"/>
                </a:rPr>
                <a:t>01</a:t>
              </a:r>
              <a:endParaRPr lang="zh-CN" altLang="en-US" sz="3200" b="1">
                <a:solidFill>
                  <a:prstClr val="white"/>
                </a:solidFill>
                <a:latin typeface="等线"/>
                <a:ea typeface="微软雅黑"/>
              </a:endParaRPr>
            </a:p>
          </p:txBody>
        </p:sp>
      </p:grpSp>
      <p:grpSp>
        <p:nvGrpSpPr>
          <p:cNvPr id="15" name="组合 8"/>
          <p:cNvGrpSpPr/>
          <p:nvPr/>
        </p:nvGrpSpPr>
        <p:grpSpPr>
          <a:xfrm>
            <a:off x="684004" y="3559005"/>
            <a:ext cx="707565" cy="707565"/>
            <a:chOff x="1330341" y="2577061"/>
            <a:chExt cx="530674" cy="530674"/>
          </a:xfrm>
        </p:grpSpPr>
        <p:sp>
          <p:nvSpPr>
            <p:cNvPr id="16" name="椭圆 34"/>
            <p:cNvSpPr/>
            <p:nvPr/>
          </p:nvSpPr>
          <p:spPr>
            <a:xfrm>
              <a:off x="1330341" y="2577061"/>
              <a:ext cx="530674" cy="530674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>
                <a:solidFill>
                  <a:prstClr val="white"/>
                </a:solidFill>
                <a:latin typeface="等线"/>
                <a:ea typeface="微软雅黑"/>
              </a:endParaRPr>
            </a:p>
          </p:txBody>
        </p:sp>
        <p:sp>
          <p:nvSpPr>
            <p:cNvPr id="17" name="文本框 38"/>
            <p:cNvSpPr txBox="1"/>
            <p:nvPr/>
          </p:nvSpPr>
          <p:spPr>
            <a:xfrm>
              <a:off x="1330341" y="2608531"/>
              <a:ext cx="479939" cy="4385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7">
                <a:defRPr/>
              </a:pPr>
              <a:r>
                <a:rPr lang="en-US" altLang="zh-CN" sz="3200" b="1">
                  <a:solidFill>
                    <a:prstClr val="white"/>
                  </a:solidFill>
                  <a:latin typeface="等线"/>
                  <a:ea typeface="微软雅黑"/>
                </a:rPr>
                <a:t>02</a:t>
              </a:r>
              <a:endParaRPr lang="zh-CN" altLang="en-US" sz="3200" b="1">
                <a:solidFill>
                  <a:prstClr val="white"/>
                </a:solidFill>
                <a:latin typeface="等线"/>
                <a:ea typeface="微软雅黑"/>
              </a:endParaRPr>
            </a:p>
          </p:txBody>
        </p:sp>
      </p:grpSp>
      <p:sp>
        <p:nvSpPr>
          <p:cNvPr id="21" name="文本框 10"/>
          <p:cNvSpPr txBox="1"/>
          <p:nvPr/>
        </p:nvSpPr>
        <p:spPr>
          <a:xfrm>
            <a:off x="1477485" y="1619065"/>
            <a:ext cx="35525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>
              <a:defRPr/>
            </a:pPr>
            <a:r>
              <a:rPr lang="en-US" altLang="zh-CN" sz="32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Mục</a:t>
            </a:r>
            <a:r>
              <a:rPr lang="en-US" altLang="zh-CN" sz="32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tiêu</a:t>
            </a:r>
            <a:r>
              <a:rPr lang="en-US" altLang="zh-CN" sz="32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bài</a:t>
            </a:r>
            <a:r>
              <a:rPr lang="en-US" altLang="zh-CN" sz="32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học</a:t>
            </a:r>
            <a:endParaRPr lang="zh-CN" altLang="en-US" sz="3200" b="1" dirty="0">
              <a:solidFill>
                <a:prstClr val="black"/>
              </a:solidFill>
              <a:latin typeface="Tahoma" pitchFamily="34" charset="0"/>
              <a:ea typeface="微软雅黑"/>
              <a:cs typeface="Tahoma" pitchFamily="34" charset="0"/>
            </a:endParaRPr>
          </a:p>
        </p:txBody>
      </p:sp>
      <p:sp>
        <p:nvSpPr>
          <p:cNvPr id="22" name="文本框 45"/>
          <p:cNvSpPr txBox="1"/>
          <p:nvPr/>
        </p:nvSpPr>
        <p:spPr>
          <a:xfrm>
            <a:off x="1455802" y="2733800"/>
            <a:ext cx="6128601" cy="4412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>
              <a:defRPr/>
            </a:pPr>
            <a:r>
              <a:rPr lang="en-US" altLang="zh-CN" sz="2267" b="1" dirty="0" err="1">
                <a:solidFill>
                  <a:prstClr val="black"/>
                </a:solidFill>
                <a:latin typeface="Tahoma" pitchFamily="34" charset="0"/>
                <a:ea typeface="微软雅黑"/>
                <a:cs typeface="Tahoma" pitchFamily="34" charset="0"/>
              </a:rPr>
              <a:t>Biết</a:t>
            </a:r>
            <a:r>
              <a:rPr lang="en-US" altLang="zh-CN" sz="2267" b="1" dirty="0">
                <a:solidFill>
                  <a:prstClr val="black"/>
                </a:solidFill>
                <a:latin typeface="Tahoma" pitchFamily="34" charset="0"/>
                <a:ea typeface="微软雅黑"/>
                <a:cs typeface="Tahoma" pitchFamily="34" charset="0"/>
              </a:rPr>
              <a:t> </a:t>
            </a:r>
            <a:r>
              <a:rPr lang="en-US" altLang="zh-CN" sz="2267" b="1" dirty="0" err="1">
                <a:solidFill>
                  <a:prstClr val="black"/>
                </a:solidFill>
                <a:latin typeface="Tahoma" pitchFamily="34" charset="0"/>
                <a:ea typeface="微软雅黑"/>
                <a:cs typeface="Tahoma" pitchFamily="34" charset="0"/>
              </a:rPr>
              <a:t>sử</a:t>
            </a:r>
            <a:r>
              <a:rPr lang="en-US" altLang="zh-CN" sz="2267" b="1" dirty="0">
                <a:solidFill>
                  <a:prstClr val="black"/>
                </a:solidFill>
                <a:latin typeface="Tahoma" pitchFamily="34" charset="0"/>
                <a:ea typeface="微软雅黑"/>
                <a:cs typeface="Tahoma" pitchFamily="34" charset="0"/>
              </a:rPr>
              <a:t> </a:t>
            </a:r>
            <a:r>
              <a:rPr lang="en-US" altLang="zh-CN" sz="2267" b="1" dirty="0" err="1">
                <a:solidFill>
                  <a:prstClr val="black"/>
                </a:solidFill>
                <a:latin typeface="Tahoma" pitchFamily="34" charset="0"/>
                <a:ea typeface="微软雅黑"/>
                <a:cs typeface="Tahoma" pitchFamily="34" charset="0"/>
              </a:rPr>
              <a:t>dụng</a:t>
            </a:r>
            <a:r>
              <a:rPr lang="en-US" altLang="zh-CN" sz="2267" b="1" dirty="0">
                <a:solidFill>
                  <a:prstClr val="black"/>
                </a:solidFill>
                <a:latin typeface="Tahoma" pitchFamily="34" charset="0"/>
                <a:ea typeface="微软雅黑"/>
                <a:cs typeface="Tahoma" pitchFamily="34" charset="0"/>
              </a:rPr>
              <a:t> </a:t>
            </a:r>
            <a:r>
              <a:rPr lang="en-US" altLang="zh-CN" sz="2267" b="1" dirty="0" err="1">
                <a:solidFill>
                  <a:prstClr val="black"/>
                </a:solidFill>
                <a:latin typeface="Tahoma" pitchFamily="34" charset="0"/>
                <a:ea typeface="微软雅黑"/>
                <a:cs typeface="Tahoma" pitchFamily="34" charset="0"/>
              </a:rPr>
              <a:t>một</a:t>
            </a:r>
            <a:r>
              <a:rPr lang="en-US" altLang="zh-CN" sz="2267" b="1" dirty="0">
                <a:solidFill>
                  <a:prstClr val="black"/>
                </a:solidFill>
                <a:latin typeface="Tahoma" pitchFamily="34" charset="0"/>
                <a:ea typeface="微软雅黑"/>
                <a:cs typeface="Tahoma" pitchFamily="34" charset="0"/>
              </a:rPr>
              <a:t> </a:t>
            </a:r>
            <a:r>
              <a:rPr lang="en-US" altLang="zh-CN" sz="2267" b="1" dirty="0" err="1">
                <a:solidFill>
                  <a:prstClr val="black"/>
                </a:solidFill>
                <a:latin typeface="Tahoma" pitchFamily="34" charset="0"/>
                <a:ea typeface="微软雅黑"/>
                <a:cs typeface="Tahoma" pitchFamily="34" charset="0"/>
              </a:rPr>
              <a:t>số</a:t>
            </a:r>
            <a:r>
              <a:rPr lang="en-US" altLang="zh-CN" sz="2267" b="1" dirty="0">
                <a:solidFill>
                  <a:prstClr val="black"/>
                </a:solidFill>
                <a:latin typeface="Tahoma" pitchFamily="34" charset="0"/>
                <a:ea typeface="微软雅黑"/>
                <a:cs typeface="Tahoma" pitchFamily="34" charset="0"/>
              </a:rPr>
              <a:t> </a:t>
            </a:r>
            <a:r>
              <a:rPr lang="en-US" altLang="zh-CN" sz="2267" b="1" dirty="0" err="1">
                <a:solidFill>
                  <a:prstClr val="black"/>
                </a:solidFill>
                <a:latin typeface="Tahoma" pitchFamily="34" charset="0"/>
                <a:ea typeface="微软雅黑"/>
                <a:cs typeface="Tahoma" pitchFamily="34" charset="0"/>
              </a:rPr>
              <a:t>lệnh</a:t>
            </a:r>
            <a:r>
              <a:rPr lang="en-US" altLang="zh-CN" sz="2267" b="1" dirty="0">
                <a:solidFill>
                  <a:prstClr val="black"/>
                </a:solidFill>
                <a:latin typeface="Tahoma" pitchFamily="34" charset="0"/>
                <a:ea typeface="微软雅黑"/>
                <a:cs typeface="Tahoma" pitchFamily="34" charset="0"/>
              </a:rPr>
              <a:t> </a:t>
            </a:r>
            <a:r>
              <a:rPr lang="en-US" altLang="zh-CN" sz="2267" b="1" dirty="0" err="1">
                <a:solidFill>
                  <a:prstClr val="black"/>
                </a:solidFill>
                <a:latin typeface="Tahoma" pitchFamily="34" charset="0"/>
                <a:ea typeface="微软雅黑"/>
                <a:cs typeface="Tahoma" pitchFamily="34" charset="0"/>
              </a:rPr>
              <a:t>mới</a:t>
            </a:r>
            <a:r>
              <a:rPr lang="en-US" altLang="zh-CN" sz="2267" b="1" dirty="0">
                <a:solidFill>
                  <a:prstClr val="black"/>
                </a:solidFill>
                <a:latin typeface="Tahoma" pitchFamily="34" charset="0"/>
                <a:ea typeface="微软雅黑"/>
                <a:cs typeface="Tahoma" pitchFamily="34" charset="0"/>
              </a:rPr>
              <a:t> </a:t>
            </a:r>
            <a:r>
              <a:rPr lang="en-US" altLang="zh-CN" sz="2267" b="1" dirty="0" err="1">
                <a:solidFill>
                  <a:prstClr val="black"/>
                </a:solidFill>
                <a:latin typeface="Tahoma" pitchFamily="34" charset="0"/>
                <a:ea typeface="微软雅黑"/>
                <a:cs typeface="Tahoma" pitchFamily="34" charset="0"/>
              </a:rPr>
              <a:t>trong</a:t>
            </a:r>
            <a:r>
              <a:rPr lang="en-US" altLang="zh-CN" sz="2267" b="1" dirty="0">
                <a:solidFill>
                  <a:prstClr val="black"/>
                </a:solidFill>
                <a:latin typeface="Tahoma" pitchFamily="34" charset="0"/>
                <a:ea typeface="微软雅黑"/>
                <a:cs typeface="Tahoma" pitchFamily="34" charset="0"/>
              </a:rPr>
              <a:t> Logo</a:t>
            </a:r>
            <a:endParaRPr lang="zh-CN" altLang="en-US" sz="2267" b="1" dirty="0">
              <a:solidFill>
                <a:prstClr val="black"/>
              </a:solidFill>
              <a:latin typeface="Tahoma" pitchFamily="34" charset="0"/>
              <a:ea typeface="微软雅黑"/>
              <a:cs typeface="Tahoma" pitchFamily="34" charset="0"/>
            </a:endParaRPr>
          </a:p>
        </p:txBody>
      </p:sp>
      <p:sp>
        <p:nvSpPr>
          <p:cNvPr id="23" name="文本框 46"/>
          <p:cNvSpPr txBox="1"/>
          <p:nvPr/>
        </p:nvSpPr>
        <p:spPr>
          <a:xfrm>
            <a:off x="1455801" y="3676185"/>
            <a:ext cx="6088526" cy="4412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altLang="zh-CN" sz="2267" b="1" dirty="0" err="1">
                <a:solidFill>
                  <a:prstClr val="black"/>
                </a:solidFill>
                <a:latin typeface="Tahoma" pitchFamily="34" charset="0"/>
                <a:ea typeface="微软雅黑"/>
                <a:cs typeface="Tahoma" pitchFamily="34" charset="0"/>
              </a:rPr>
              <a:t>Sử</a:t>
            </a:r>
            <a:r>
              <a:rPr lang="en-US" altLang="zh-CN" sz="2267" b="1" dirty="0">
                <a:solidFill>
                  <a:prstClr val="black"/>
                </a:solidFill>
                <a:latin typeface="Tahoma" pitchFamily="34" charset="0"/>
                <a:ea typeface="微软雅黑"/>
                <a:cs typeface="Tahoma" pitchFamily="34" charset="0"/>
              </a:rPr>
              <a:t> </a:t>
            </a:r>
            <a:r>
              <a:rPr lang="en-US" altLang="zh-CN" sz="2267" b="1" dirty="0" err="1">
                <a:solidFill>
                  <a:prstClr val="black"/>
                </a:solidFill>
                <a:latin typeface="Tahoma" pitchFamily="34" charset="0"/>
                <a:ea typeface="微软雅黑"/>
                <a:cs typeface="Tahoma" pitchFamily="34" charset="0"/>
              </a:rPr>
              <a:t>dụng</a:t>
            </a:r>
            <a:r>
              <a:rPr lang="en-US" altLang="zh-CN" sz="2267" b="1" dirty="0">
                <a:solidFill>
                  <a:prstClr val="black"/>
                </a:solidFill>
                <a:latin typeface="Tahoma" pitchFamily="34" charset="0"/>
                <a:ea typeface="微软雅黑"/>
                <a:cs typeface="Tahoma" pitchFamily="34" charset="0"/>
              </a:rPr>
              <a:t> </a:t>
            </a:r>
            <a:r>
              <a:rPr lang="en-US" altLang="zh-CN" sz="2267" b="1" dirty="0" err="1">
                <a:solidFill>
                  <a:prstClr val="black"/>
                </a:solidFill>
                <a:latin typeface="Tahoma" pitchFamily="34" charset="0"/>
                <a:ea typeface="微软雅黑"/>
                <a:cs typeface="Tahoma" pitchFamily="34" charset="0"/>
              </a:rPr>
              <a:t>lại</a:t>
            </a:r>
            <a:r>
              <a:rPr lang="en-US" altLang="zh-CN" sz="2267" b="1" dirty="0">
                <a:solidFill>
                  <a:prstClr val="black"/>
                </a:solidFill>
                <a:latin typeface="Tahoma" pitchFamily="34" charset="0"/>
                <a:ea typeface="微软雅黑"/>
                <a:cs typeface="Tahoma" pitchFamily="34" charset="0"/>
              </a:rPr>
              <a:t> </a:t>
            </a:r>
            <a:r>
              <a:rPr lang="en-US" altLang="zh-CN" sz="2267" b="1" dirty="0" err="1">
                <a:solidFill>
                  <a:prstClr val="black"/>
                </a:solidFill>
                <a:latin typeface="Tahoma" pitchFamily="34" charset="0"/>
                <a:ea typeface="微软雅黑"/>
                <a:cs typeface="Tahoma" pitchFamily="34" charset="0"/>
              </a:rPr>
              <a:t>được</a:t>
            </a:r>
            <a:r>
              <a:rPr lang="en-US" altLang="zh-CN" sz="2267" b="1" dirty="0">
                <a:solidFill>
                  <a:prstClr val="black"/>
                </a:solidFill>
                <a:latin typeface="Tahoma" pitchFamily="34" charset="0"/>
                <a:ea typeface="微软雅黑"/>
                <a:cs typeface="Tahoma" pitchFamily="34" charset="0"/>
              </a:rPr>
              <a:t> </a:t>
            </a:r>
            <a:r>
              <a:rPr lang="en-US" altLang="zh-CN" sz="2267" b="1" dirty="0" err="1">
                <a:solidFill>
                  <a:prstClr val="black"/>
                </a:solidFill>
                <a:latin typeface="Tahoma" pitchFamily="34" charset="0"/>
                <a:ea typeface="微软雅黑"/>
                <a:cs typeface="Tahoma" pitchFamily="34" charset="0"/>
              </a:rPr>
              <a:t>dòng</a:t>
            </a:r>
            <a:r>
              <a:rPr lang="en-US" altLang="zh-CN" sz="2267" b="1" dirty="0">
                <a:solidFill>
                  <a:prstClr val="black"/>
                </a:solidFill>
                <a:latin typeface="Tahoma" pitchFamily="34" charset="0"/>
                <a:ea typeface="微软雅黑"/>
                <a:cs typeface="Tahoma" pitchFamily="34" charset="0"/>
              </a:rPr>
              <a:t> </a:t>
            </a:r>
            <a:r>
              <a:rPr lang="en-US" altLang="zh-CN" sz="2267" b="1" dirty="0" err="1">
                <a:solidFill>
                  <a:prstClr val="black"/>
                </a:solidFill>
                <a:latin typeface="Tahoma" pitchFamily="34" charset="0"/>
                <a:ea typeface="微软雅黑"/>
                <a:cs typeface="Tahoma" pitchFamily="34" charset="0"/>
              </a:rPr>
              <a:t>lệnh</a:t>
            </a:r>
            <a:r>
              <a:rPr lang="en-US" altLang="zh-CN" sz="2267" b="1" dirty="0">
                <a:solidFill>
                  <a:prstClr val="black"/>
                </a:solidFill>
                <a:latin typeface="Tahoma" pitchFamily="34" charset="0"/>
                <a:ea typeface="微软雅黑"/>
                <a:cs typeface="Tahoma" pitchFamily="34" charset="0"/>
              </a:rPr>
              <a:t> </a:t>
            </a:r>
            <a:r>
              <a:rPr lang="en-US" altLang="zh-CN" sz="2267" b="1" dirty="0" err="1">
                <a:solidFill>
                  <a:prstClr val="black"/>
                </a:solidFill>
                <a:latin typeface="Tahoma" pitchFamily="34" charset="0"/>
                <a:ea typeface="微软雅黑"/>
                <a:cs typeface="Tahoma" pitchFamily="34" charset="0"/>
              </a:rPr>
              <a:t>đã</a:t>
            </a:r>
            <a:r>
              <a:rPr lang="en-US" altLang="zh-CN" sz="2267" b="1" dirty="0">
                <a:solidFill>
                  <a:prstClr val="black"/>
                </a:solidFill>
                <a:latin typeface="Tahoma" pitchFamily="34" charset="0"/>
                <a:ea typeface="微软雅黑"/>
                <a:cs typeface="Tahoma" pitchFamily="34" charset="0"/>
              </a:rPr>
              <a:t> </a:t>
            </a:r>
            <a:r>
              <a:rPr lang="en-US" altLang="zh-CN" sz="2267" b="1" dirty="0" err="1">
                <a:solidFill>
                  <a:prstClr val="black"/>
                </a:solidFill>
                <a:latin typeface="Tahoma" pitchFamily="34" charset="0"/>
                <a:ea typeface="微软雅黑"/>
                <a:cs typeface="Tahoma" pitchFamily="34" charset="0"/>
              </a:rPr>
              <a:t>thực</a:t>
            </a:r>
            <a:r>
              <a:rPr lang="en-US" altLang="zh-CN" sz="2267" b="1" dirty="0">
                <a:solidFill>
                  <a:prstClr val="black"/>
                </a:solidFill>
                <a:latin typeface="Tahoma" pitchFamily="34" charset="0"/>
                <a:ea typeface="微软雅黑"/>
                <a:cs typeface="Tahoma" pitchFamily="34" charset="0"/>
              </a:rPr>
              <a:t> </a:t>
            </a:r>
            <a:r>
              <a:rPr lang="en-US" altLang="zh-CN" sz="2267" b="1" dirty="0" err="1">
                <a:solidFill>
                  <a:prstClr val="black"/>
                </a:solidFill>
                <a:latin typeface="Tahoma" pitchFamily="34" charset="0"/>
                <a:ea typeface="微软雅黑"/>
                <a:cs typeface="Tahoma" pitchFamily="34" charset="0"/>
              </a:rPr>
              <a:t>hiện</a:t>
            </a:r>
            <a:endParaRPr lang="zh-CN" altLang="en-US" sz="2267" b="1" dirty="0">
              <a:solidFill>
                <a:prstClr val="black"/>
              </a:solidFill>
              <a:latin typeface="Tahoma" pitchFamily="34" charset="0"/>
              <a:ea typeface="微软雅黑"/>
              <a:cs typeface="Tahoma" pitchFamily="34" charset="0"/>
            </a:endParaRPr>
          </a:p>
        </p:txBody>
      </p:sp>
      <p:pic>
        <p:nvPicPr>
          <p:cNvPr id="25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6195" y="-144227"/>
            <a:ext cx="8342219" cy="19004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4569451"/>
      </p:ext>
    </p:extLst>
  </p:cSld>
  <p:clrMapOvr>
    <a:masterClrMapping/>
  </p:clrMapOvr>
  <p:transition advTm="1236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21" grpId="0"/>
      <p:bldP spid="22" grpId="0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67737" y="1"/>
            <a:ext cx="7456528" cy="861774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A. HOẠT ĐỘNG CƠ BẢN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108C85E-C7D7-44FE-8904-1C0798169112}"/>
              </a:ext>
            </a:extLst>
          </p:cNvPr>
          <p:cNvSpPr/>
          <p:nvPr/>
        </p:nvSpPr>
        <p:spPr>
          <a:xfrm>
            <a:off x="395528" y="1147089"/>
            <a:ext cx="8787960" cy="502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667" b="1" dirty="0">
                <a:latin typeface="Tahoma" pitchFamily="34" charset="0"/>
                <a:ea typeface="Tahoma" pitchFamily="34" charset="0"/>
                <a:cs typeface="Tahoma" pitchFamily="34" charset="0"/>
              </a:rPr>
              <a:t>1. </a:t>
            </a:r>
            <a:r>
              <a:rPr lang="en-US" sz="2667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Ôn</a:t>
            </a:r>
            <a:r>
              <a:rPr lang="en-US" sz="2667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lại</a:t>
            </a:r>
            <a:r>
              <a:rPr lang="en-US" sz="2667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các</a:t>
            </a:r>
            <a:r>
              <a:rPr lang="en-US" sz="2667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lệnh</a:t>
            </a:r>
            <a:r>
              <a:rPr lang="en-US" sz="2667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đã</a:t>
            </a:r>
            <a:r>
              <a:rPr lang="en-US" sz="2667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học</a:t>
            </a:r>
            <a:endParaRPr lang="en-US" sz="2667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8554F4D-7EAE-4855-BA2C-0937F3357FB0}"/>
              </a:ext>
            </a:extLst>
          </p:cNvPr>
          <p:cNvSpPr/>
          <p:nvPr/>
        </p:nvSpPr>
        <p:spPr>
          <a:xfrm>
            <a:off x="395528" y="1769273"/>
            <a:ext cx="10964320" cy="502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Em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hãy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điền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hành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động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của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Rùa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tương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ứng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với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lệnh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vào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bảng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667" dirty="0" err="1">
                <a:latin typeface="Tahoma" pitchFamily="34" charset="0"/>
                <a:ea typeface="Tahoma" pitchFamily="34" charset="0"/>
                <a:cs typeface="Tahoma" pitchFamily="34" charset="0"/>
              </a:rPr>
              <a:t>sau</a:t>
            </a:r>
            <a:r>
              <a:rPr lang="en-US" sz="2667" dirty="0">
                <a:latin typeface="Tahoma" pitchFamily="34" charset="0"/>
                <a:ea typeface="Tahoma" pitchFamily="34" charset="0"/>
                <a:cs typeface="Tahoma" pitchFamily="34" charset="0"/>
              </a:rPr>
              <a:t>:</a:t>
            </a:r>
          </a:p>
        </p:txBody>
      </p: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2DE9F985-85B4-4D6C-8F7B-567C25F5A2CF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813688" y="2906486"/>
          <a:ext cx="9546160" cy="31508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7873">
                  <a:extLst>
                    <a:ext uri="{9D8B030D-6E8A-4147-A177-3AD203B41FA5}">
                      <a16:colId xmlns:a16="http://schemas.microsoft.com/office/drawing/2014/main" val="464732035"/>
                    </a:ext>
                  </a:extLst>
                </a:gridCol>
                <a:gridCol w="1973944">
                  <a:extLst>
                    <a:ext uri="{9D8B030D-6E8A-4147-A177-3AD203B41FA5}">
                      <a16:colId xmlns:a16="http://schemas.microsoft.com/office/drawing/2014/main" val="755651692"/>
                    </a:ext>
                  </a:extLst>
                </a:gridCol>
                <a:gridCol w="6444343">
                  <a:extLst>
                    <a:ext uri="{9D8B030D-6E8A-4147-A177-3AD203B41FA5}">
                      <a16:colId xmlns:a16="http://schemas.microsoft.com/office/drawing/2014/main" val="250975641"/>
                    </a:ext>
                  </a:extLst>
                </a:gridCol>
              </a:tblGrid>
              <a:tr h="528320">
                <a:tc>
                  <a:txBody>
                    <a:bodyPr/>
                    <a:lstStyle/>
                    <a:p>
                      <a:pPr algn="ctr"/>
                      <a:r>
                        <a:rPr lang="en-US" sz="27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TT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Lệnh</a:t>
                      </a:r>
                      <a:endParaRPr lang="en-US" sz="27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Hành</a:t>
                      </a:r>
                      <a:r>
                        <a:rPr lang="en-US" sz="27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700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động</a:t>
                      </a:r>
                      <a:r>
                        <a:rPr lang="en-US" sz="27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700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7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700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Rùa</a:t>
                      </a:r>
                      <a:endParaRPr lang="en-US" sz="27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8515103"/>
                  </a:ext>
                </a:extLst>
              </a:tr>
              <a:tr h="528320">
                <a:tc>
                  <a:txBody>
                    <a:bodyPr/>
                    <a:lstStyle/>
                    <a:p>
                      <a:pPr algn="ctr"/>
                      <a:r>
                        <a:rPr lang="en-US" sz="2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FD 50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7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3063211"/>
                  </a:ext>
                </a:extLst>
              </a:tr>
              <a:tr h="528320">
                <a:tc>
                  <a:txBody>
                    <a:bodyPr/>
                    <a:lstStyle/>
                    <a:p>
                      <a:pPr algn="ctr"/>
                      <a:r>
                        <a:rPr lang="en-US" sz="2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RT 90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7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40320882"/>
                  </a:ext>
                </a:extLst>
              </a:tr>
              <a:tr h="528320">
                <a:tc>
                  <a:txBody>
                    <a:bodyPr/>
                    <a:lstStyle/>
                    <a:p>
                      <a:pPr algn="ctr"/>
                      <a:r>
                        <a:rPr lang="en-US" sz="2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Home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7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5127643"/>
                  </a:ext>
                </a:extLst>
              </a:tr>
              <a:tr h="1037529">
                <a:tc>
                  <a:txBody>
                    <a:bodyPr/>
                    <a:lstStyle/>
                    <a:p>
                      <a:pPr algn="ctr"/>
                      <a:r>
                        <a:rPr lang="en-US" sz="2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CS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7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2451915"/>
                  </a:ext>
                </a:extLst>
              </a:tr>
            </a:tbl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DB0E7AEA-CDED-4207-A3FC-4650DA76C532}"/>
              </a:ext>
            </a:extLst>
          </p:cNvPr>
          <p:cNvSpPr/>
          <p:nvPr/>
        </p:nvSpPr>
        <p:spPr>
          <a:xfrm>
            <a:off x="5069128" y="3429001"/>
            <a:ext cx="5923024" cy="502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667" dirty="0" err="1">
                <a:solidFill>
                  <a:srgbClr val="000099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Rùa</a:t>
            </a:r>
            <a:r>
              <a:rPr lang="en-US" sz="2667" dirty="0">
                <a:solidFill>
                  <a:srgbClr val="000099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0099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tiến</a:t>
            </a:r>
            <a:r>
              <a:rPr lang="en-US" sz="2667" dirty="0">
                <a:solidFill>
                  <a:srgbClr val="000099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0099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lên</a:t>
            </a:r>
            <a:r>
              <a:rPr lang="en-US" sz="2667" dirty="0">
                <a:solidFill>
                  <a:srgbClr val="000099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0099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phía</a:t>
            </a:r>
            <a:r>
              <a:rPr lang="en-US" sz="2667" dirty="0">
                <a:solidFill>
                  <a:srgbClr val="000099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0099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trước</a:t>
            </a:r>
            <a:r>
              <a:rPr lang="en-US" sz="2667" dirty="0">
                <a:solidFill>
                  <a:srgbClr val="000099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50 </a:t>
            </a:r>
            <a:r>
              <a:rPr lang="en-US" sz="2667" dirty="0" err="1">
                <a:solidFill>
                  <a:srgbClr val="000099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bước</a:t>
            </a:r>
            <a:endParaRPr lang="en-US" sz="2667" dirty="0">
              <a:solidFill>
                <a:srgbClr val="000099"/>
              </a:solidFill>
              <a:latin typeface="Arial" panose="020B0604020202020204" pitchFamily="34" charset="0"/>
              <a:ea typeface="Tahoma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5E6276A-F605-49E9-B5A9-838575AE709D}"/>
              </a:ext>
            </a:extLst>
          </p:cNvPr>
          <p:cNvSpPr/>
          <p:nvPr/>
        </p:nvSpPr>
        <p:spPr>
          <a:xfrm>
            <a:off x="5069128" y="3989271"/>
            <a:ext cx="5923024" cy="502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667" dirty="0" err="1">
                <a:solidFill>
                  <a:srgbClr val="000099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Rùa</a:t>
            </a:r>
            <a:r>
              <a:rPr lang="en-US" sz="2667" dirty="0">
                <a:solidFill>
                  <a:srgbClr val="000099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quay </a:t>
            </a:r>
            <a:r>
              <a:rPr lang="en-US" sz="2667" dirty="0" err="1">
                <a:solidFill>
                  <a:srgbClr val="000099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phải</a:t>
            </a:r>
            <a:r>
              <a:rPr lang="en-US" sz="2667" dirty="0">
                <a:solidFill>
                  <a:srgbClr val="000099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90 </a:t>
            </a:r>
            <a:r>
              <a:rPr lang="en-US" sz="2667" dirty="0" err="1">
                <a:solidFill>
                  <a:srgbClr val="000099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độ</a:t>
            </a:r>
            <a:endParaRPr lang="en-US" sz="2667" dirty="0">
              <a:solidFill>
                <a:srgbClr val="000099"/>
              </a:solidFill>
              <a:latin typeface="Arial" panose="020B0604020202020204" pitchFamily="34" charset="0"/>
              <a:ea typeface="Tahoma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2B475CE-DB2B-46E0-BB6B-C29B9B8D84D0}"/>
              </a:ext>
            </a:extLst>
          </p:cNvPr>
          <p:cNvSpPr/>
          <p:nvPr/>
        </p:nvSpPr>
        <p:spPr>
          <a:xfrm>
            <a:off x="5069128" y="4549541"/>
            <a:ext cx="5923024" cy="502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667" dirty="0" err="1">
                <a:solidFill>
                  <a:srgbClr val="000099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Rùa</a:t>
            </a:r>
            <a:r>
              <a:rPr lang="en-US" sz="2667" dirty="0">
                <a:solidFill>
                  <a:srgbClr val="000099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0099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về</a:t>
            </a:r>
            <a:r>
              <a:rPr lang="en-US" sz="2667" dirty="0">
                <a:solidFill>
                  <a:srgbClr val="000099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0099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vị</a:t>
            </a:r>
            <a:r>
              <a:rPr lang="en-US" sz="2667" dirty="0">
                <a:solidFill>
                  <a:srgbClr val="000099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0099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trí</a:t>
            </a:r>
            <a:r>
              <a:rPr lang="en-US" sz="2667" dirty="0">
                <a:solidFill>
                  <a:srgbClr val="000099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ban </a:t>
            </a:r>
            <a:r>
              <a:rPr lang="en-US" sz="2667" dirty="0" err="1">
                <a:solidFill>
                  <a:srgbClr val="000099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đầu</a:t>
            </a:r>
            <a:endParaRPr lang="en-US" sz="2667" dirty="0">
              <a:solidFill>
                <a:srgbClr val="000099"/>
              </a:solidFill>
              <a:latin typeface="Arial" panose="020B0604020202020204" pitchFamily="34" charset="0"/>
              <a:ea typeface="Tahoma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1EA1195-99E9-405D-BC5E-8C3529F86070}"/>
              </a:ext>
            </a:extLst>
          </p:cNvPr>
          <p:cNvSpPr/>
          <p:nvPr/>
        </p:nvSpPr>
        <p:spPr>
          <a:xfrm>
            <a:off x="5069128" y="5109813"/>
            <a:ext cx="5923024" cy="913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667" dirty="0" err="1">
                <a:solidFill>
                  <a:srgbClr val="000099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Xóa</a:t>
            </a:r>
            <a:r>
              <a:rPr lang="en-US" sz="2667" dirty="0">
                <a:solidFill>
                  <a:srgbClr val="000099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0099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toàn</a:t>
            </a:r>
            <a:r>
              <a:rPr lang="en-US" sz="2667" dirty="0">
                <a:solidFill>
                  <a:srgbClr val="000099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0099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bộ</a:t>
            </a:r>
            <a:r>
              <a:rPr lang="en-US" sz="2667" dirty="0">
                <a:solidFill>
                  <a:srgbClr val="000099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0099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sân</a:t>
            </a:r>
            <a:r>
              <a:rPr lang="en-US" sz="2667" dirty="0">
                <a:solidFill>
                  <a:srgbClr val="000099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0099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chơi</a:t>
            </a:r>
            <a:r>
              <a:rPr lang="en-US" sz="2667" dirty="0">
                <a:solidFill>
                  <a:srgbClr val="000099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, </a:t>
            </a:r>
            <a:r>
              <a:rPr lang="en-US" sz="2667" dirty="0" err="1">
                <a:solidFill>
                  <a:srgbClr val="000099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Rùa</a:t>
            </a:r>
            <a:r>
              <a:rPr lang="en-US" sz="2667" dirty="0">
                <a:solidFill>
                  <a:srgbClr val="000099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0099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về</a:t>
            </a:r>
            <a:r>
              <a:rPr lang="en-US" sz="2667" dirty="0">
                <a:solidFill>
                  <a:srgbClr val="000099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0099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vị</a:t>
            </a:r>
            <a:r>
              <a:rPr lang="en-US" sz="2667" dirty="0">
                <a:solidFill>
                  <a:srgbClr val="000099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0099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trí</a:t>
            </a:r>
            <a:r>
              <a:rPr lang="en-US" sz="2667" dirty="0">
                <a:solidFill>
                  <a:srgbClr val="000099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ban </a:t>
            </a:r>
            <a:r>
              <a:rPr lang="en-US" sz="2667" dirty="0" err="1">
                <a:solidFill>
                  <a:srgbClr val="000099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đầu</a:t>
            </a:r>
            <a:endParaRPr lang="en-US" sz="2667" dirty="0">
              <a:solidFill>
                <a:srgbClr val="000099"/>
              </a:solidFill>
              <a:latin typeface="Arial" panose="020B0604020202020204" pitchFamily="34" charset="0"/>
              <a:ea typeface="Tahoma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51333681"/>
      </p:ext>
    </p:extLst>
  </p:cSld>
  <p:clrMapOvr>
    <a:masterClrMapping/>
  </p:clrMapOvr>
  <p:transition advTm="4408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10" grpId="0"/>
      <p:bldP spid="11" grpId="0"/>
      <p:bldP spid="12" grpId="0"/>
      <p:bldP spid="1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9F6A6AB0-9820-453B-9323-D8D50BEE0767}"/>
  <p:tag name="GENSWF_ADVANCE_TIME" val="33.501"/>
  <p:tag name="ISPRING_CUSTOM_TIMING_USED" val="1"/>
  <p:tag name="TIMING" val="|22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|3.5|3.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3|1.6|11.3|3.3|4.2|3.1|11.2|15.8|9.8|7.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2.6|8.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3.8|2|1.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2.6|8.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8|18.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3|3.4|1.6|1.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3|3.4|1.6|1.7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3|3.4|1.6|1.7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9F6A6AB0-9820-453B-9323-D8D50BEE0767}"/>
  <p:tag name="GENSWF_ADVANCE_TIME" val="33.501"/>
  <p:tag name="ISPRING_CUSTOM_TIMING_USED" val="1"/>
  <p:tag name="TIMING" val="|18.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9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9F6A6AB0-9820-453B-9323-D8D50BEE0767}"/>
  <p:tag name="GENSWF_ADVANCE_TIME" val="33.501"/>
  <p:tag name="ISPRING_CUSTOM_TIMING_USED" val="1"/>
  <p:tag name="TIMING" val="|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3.7|4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|2.8|16.3|5.6|3.8|3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2.1|14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1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3.7|6.5|4.7|5.3|4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1273</Words>
  <Application>Microsoft Office PowerPoint</Application>
  <PresentationFormat>Widescreen</PresentationFormat>
  <Paragraphs>253</Paragraphs>
  <Slides>27</Slides>
  <Notes>22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等线</vt:lpstr>
      <vt:lpstr>微软雅黑</vt:lpstr>
      <vt:lpstr>Arial</vt:lpstr>
      <vt:lpstr>Calibri</vt:lpstr>
      <vt:lpstr>Calibri Light</vt:lpstr>
      <vt:lpstr>Gill Sans MT</vt:lpstr>
      <vt:lpstr>Tahoma</vt:lpstr>
      <vt:lpstr>Times New Roman</vt:lpstr>
      <vt:lpstr>Office Theme</vt:lpstr>
      <vt:lpstr>PowerPoint Presentation</vt:lpstr>
      <vt:lpstr>PowerPoint Presentation</vt:lpstr>
      <vt:lpstr>KHỞI ĐỘNG ĐẦU GIỜ</vt:lpstr>
      <vt:lpstr>PowerPoint Presentation</vt:lpstr>
      <vt:lpstr>PowerPoint Presentation</vt:lpstr>
      <vt:lpstr>PowerPoint Presentation</vt:lpstr>
      <vt:lpstr>BÀI 2: CÁC LỆNH CỦA LOGO</vt:lpstr>
      <vt:lpstr>PowerPoint Presentation</vt:lpstr>
      <vt:lpstr>PowerPoint Presentation</vt:lpstr>
      <vt:lpstr>PowerPoint Presentation</vt:lpstr>
      <vt:lpstr>PowerPoint Presentation</vt:lpstr>
      <vt:lpstr>Nhận xét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1</cp:revision>
  <dcterms:created xsi:type="dcterms:W3CDTF">2022-03-17T11:29:30Z</dcterms:created>
  <dcterms:modified xsi:type="dcterms:W3CDTF">2022-03-17T11:29:58Z</dcterms:modified>
</cp:coreProperties>
</file>