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</p:sldMasterIdLst>
  <p:notesMasterIdLst>
    <p:notesMasterId r:id="rId20"/>
  </p:notesMasterIdLst>
  <p:sldIdLst>
    <p:sldId id="294" r:id="rId2"/>
    <p:sldId id="259" r:id="rId3"/>
    <p:sldId id="302" r:id="rId4"/>
    <p:sldId id="323" r:id="rId5"/>
    <p:sldId id="280" r:id="rId6"/>
    <p:sldId id="324" r:id="rId7"/>
    <p:sldId id="342" r:id="rId8"/>
    <p:sldId id="325" r:id="rId9"/>
    <p:sldId id="343" r:id="rId10"/>
    <p:sldId id="326" r:id="rId11"/>
    <p:sldId id="339" r:id="rId12"/>
    <p:sldId id="344" r:id="rId13"/>
    <p:sldId id="345" r:id="rId14"/>
    <p:sldId id="327" r:id="rId15"/>
    <p:sldId id="346" r:id="rId16"/>
    <p:sldId id="338" r:id="rId17"/>
    <p:sldId id="340" r:id="rId18"/>
    <p:sldId id="341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3B1"/>
    <a:srgbClr val="009242"/>
    <a:srgbClr val="66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18" autoAdjust="0"/>
  </p:normalViewPr>
  <p:slideViewPr>
    <p:cSldViewPr>
      <p:cViewPr varScale="1">
        <p:scale>
          <a:sx n="85" d="100"/>
          <a:sy n="85" d="100"/>
        </p:scale>
        <p:origin x="336" y="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6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60FA1-BB64-490D-BA17-247F80FBF9A5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D0508B-14E8-4F62-BFAF-5E00FF50F1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12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79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586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65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975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563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52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17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96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73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73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4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22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13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21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85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08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508B-14E8-4F62-BFAF-5E00FF50F1D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3481-744D-4FF4-AF6A-CFB158E6F9AE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AC572-6550-4134-9E76-B080B0CFA1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DCAF-C805-4BDE-8B97-A55EB6F1A80B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9DB8D-8FCE-442B-82A5-2C0A244A3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1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21E9-297B-4BB8-8862-FFB9679715E3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BBAF-EF1D-4A9C-A876-405DC5C1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34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F7B59-2C64-4269-9F75-6DFC87983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93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277F48D-A78B-4A56-B2E9-28FC6950F840}" type="datetimeFigureOut">
              <a:rPr lang="en-US" smtClean="0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3FE4AF3-913D-4012-876D-8B23C239FE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6200" y="57151"/>
            <a:ext cx="896112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9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E15EF-21E9-4867-AD55-2767C5634102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693C-3E81-46E6-AC5F-B2C39D703D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57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73A-9C60-4972-B5A9-AA0E885D69A8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80477-B7CC-4079-8A49-BA024EBA9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0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1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1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1" indent="0">
              <a:buNone/>
              <a:defRPr sz="1600" b="1"/>
            </a:lvl8pPr>
            <a:lvl9pPr marL="365760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633-4103-49EC-B0B9-E4892C5C04F3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F4CD-8E83-4984-A401-F1CA497B9F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56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048D-A1E3-4B68-9FB5-08A3473BBDFE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3F32-705E-4145-B325-33E341FC9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9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9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FA41-5150-4CCC-99A6-7406DAD65F21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F86E4-81FD-4A08-899C-91E3AEC5C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2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1" indent="0">
              <a:buNone/>
              <a:defRPr sz="2000"/>
            </a:lvl4pPr>
            <a:lvl5pPr marL="1828800" indent="0">
              <a:buNone/>
              <a:defRPr sz="2000"/>
            </a:lvl5pPr>
            <a:lvl6pPr marL="2286001" indent="0">
              <a:buNone/>
              <a:defRPr sz="2000"/>
            </a:lvl6pPr>
            <a:lvl7pPr marL="2743200" indent="0">
              <a:buNone/>
              <a:defRPr sz="2000"/>
            </a:lvl7pPr>
            <a:lvl8pPr marL="3200401" indent="0">
              <a:buNone/>
              <a:defRPr sz="2000"/>
            </a:lvl8pPr>
            <a:lvl9pPr marL="365760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1" indent="0">
              <a:buNone/>
              <a:defRPr sz="900"/>
            </a:lvl4pPr>
            <a:lvl5pPr marL="1828800" indent="0">
              <a:buNone/>
              <a:defRPr sz="900"/>
            </a:lvl5pPr>
            <a:lvl6pPr marL="2286001" indent="0">
              <a:buNone/>
              <a:defRPr sz="900"/>
            </a:lvl6pPr>
            <a:lvl7pPr marL="2743200" indent="0">
              <a:buNone/>
              <a:defRPr sz="900"/>
            </a:lvl7pPr>
            <a:lvl8pPr marL="3200401" indent="0">
              <a:buNone/>
              <a:defRPr sz="900"/>
            </a:lvl8pPr>
            <a:lvl9pPr marL="365760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6D03-D4ED-4AB1-9B21-F414EBC9C21B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16434-9DA9-4D12-A990-968C3B2B2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76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6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8EF49E-44BB-4EE7-9407-EA1E370AA483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B57759F-9378-4C02-8B9F-0534F74806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5" r:id="rId7"/>
    <p:sldLayoutId id="2147484651" r:id="rId8"/>
    <p:sldLayoutId id="2147484652" r:id="rId9"/>
    <p:sldLayoutId id="2147484653" r:id="rId10"/>
    <p:sldLayoutId id="2147484654" r:id="rId11"/>
    <p:sldLayoutId id="21474846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9" indent="-34289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1" indent="-2857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1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1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1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2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hyperlink" Target="Microsoft%20Windows%20Logo.ln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hyperlink" Target="hinhtron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9143999" cy="5143500"/>
          </a:xfrm>
          <a:prstGeom prst="rect">
            <a:avLst/>
          </a:prstGeom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569914" y="1657350"/>
            <a:ext cx="8116887" cy="7859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07767" tIns="53883" rIns="107767" bIns="538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</a:rPr>
              <a:t>TIN HỌC LỚP 5 </a:t>
            </a:r>
            <a:endParaRPr lang="en-US" sz="4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9242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4103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41" y="4733389"/>
            <a:ext cx="3106737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435"/>
    </mc:Choice>
    <mc:Fallback>
      <p:transition spd="slow" advClick="0" advTm="4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4" y="209550"/>
            <a:ext cx="8548687" cy="198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3 (SGK/100)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ở ý 1:</a:t>
            </a:r>
          </a:p>
          <a:p>
            <a:pPr marL="0" lvl="1" indent="0" algn="just" eaLnBrk="1" hangingPunct="1"/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120[FD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RT 3]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thành</a:t>
            </a:r>
            <a:endParaRPr lang="en-US" altLang="en-US" sz="2800" dirty="0">
              <a:solidFill>
                <a:srgbClr val="0B03B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REPEAT 120[FD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BK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RT 3]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066800" y="2266951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Rùa vẽ được hình tròn, </a:t>
            </a:r>
          </a:p>
        </p:txBody>
      </p:sp>
      <p:pic>
        <p:nvPicPr>
          <p:cNvPr id="7" name="Picture 6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4" y="1052514"/>
            <a:ext cx="1447800" cy="11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448176" y="2276476"/>
            <a:ext cx="426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B03B1"/>
                </a:solidFill>
                <a:latin typeface="Times New Roman" panose="02020603050405020304" pitchFamily="18" charset="0"/>
              </a:rPr>
              <a:t>có độ dài bán kính 10 bước.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4314" y="2876552"/>
            <a:ext cx="8853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4 (SGK/100)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sửa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19200" y="3714751"/>
            <a:ext cx="6705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To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Hinhtron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120[FD 10 BK 10 RT 3]</a:t>
            </a:r>
          </a:p>
          <a:p>
            <a:pPr algn="just"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end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385"/>
    </mc:Choice>
    <mc:Fallback>
      <p:transition spd="slow" advClick="0" advTm="60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0"/>
          <p:cNvSpPr txBox="1">
            <a:spLocks/>
          </p:cNvSpPr>
          <p:nvPr/>
        </p:nvSpPr>
        <p:spPr>
          <a:xfrm>
            <a:off x="990600" y="481089"/>
            <a:ext cx="7315200" cy="7029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Logo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84">
            <a:extLst>
              <a:ext uri="{FF2B5EF4-FFF2-40B4-BE49-F238E27FC236}">
                <a16:creationId xmlns:a16="http://schemas.microsoft.com/office/drawing/2014/main" id="{663E0D01-C845-4985-9740-E6BE673169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909852" y="3149270"/>
            <a:ext cx="1290551" cy="1251280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960" kern="0">
              <a:solidFill>
                <a:sysClr val="window" lastClr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18" name="任意多边形 19">
            <a:extLst>
              <a:ext uri="{FF2B5EF4-FFF2-40B4-BE49-F238E27FC236}">
                <a16:creationId xmlns:a16="http://schemas.microsoft.com/office/drawing/2014/main" id="{8E2CFBE6-CC5A-4B4C-A9D6-090B8A5615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26998" y="2243451"/>
            <a:ext cx="4799995" cy="1159115"/>
          </a:xfrm>
          <a:custGeom>
            <a:avLst/>
            <a:gdLst>
              <a:gd name="connsiteX0" fmla="*/ 467207 w 3950305"/>
              <a:gd name="connsiteY0" fmla="*/ 0 h 934414"/>
              <a:gd name="connsiteX1" fmla="*/ 854622 w 3950305"/>
              <a:gd name="connsiteY1" fmla="*/ 205987 h 934414"/>
              <a:gd name="connsiteX2" fmla="*/ 869606 w 3950305"/>
              <a:gd name="connsiteY2" fmla="*/ 233593 h 934414"/>
              <a:gd name="connsiteX3" fmla="*/ 3693130 w 3950305"/>
              <a:gd name="connsiteY3" fmla="*/ 233593 h 934414"/>
              <a:gd name="connsiteX4" fmla="*/ 3693130 w 3950305"/>
              <a:gd name="connsiteY4" fmla="*/ 235392 h 934414"/>
              <a:gd name="connsiteX5" fmla="*/ 3737355 w 3950305"/>
              <a:gd name="connsiteY5" fmla="*/ 239851 h 934414"/>
              <a:gd name="connsiteX6" fmla="*/ 3950305 w 3950305"/>
              <a:gd name="connsiteY6" fmla="*/ 501132 h 934414"/>
              <a:gd name="connsiteX7" fmla="*/ 3683605 w 3950305"/>
              <a:gd name="connsiteY7" fmla="*/ 767832 h 934414"/>
              <a:gd name="connsiteX8" fmla="*/ 3661074 w 3950305"/>
              <a:gd name="connsiteY8" fmla="*/ 765561 h 934414"/>
              <a:gd name="connsiteX9" fmla="*/ 3602549 w 3950305"/>
              <a:gd name="connsiteY9" fmla="*/ 766473 h 934414"/>
              <a:gd name="connsiteX10" fmla="*/ 1029210 w 3950305"/>
              <a:gd name="connsiteY10" fmla="*/ 789661 h 934414"/>
              <a:gd name="connsiteX11" fmla="*/ 799632 w 3950305"/>
              <a:gd name="connsiteY11" fmla="*/ 795075 h 934414"/>
              <a:gd name="connsiteX12" fmla="*/ 797572 w 3950305"/>
              <a:gd name="connsiteY12" fmla="*/ 797572 h 934414"/>
              <a:gd name="connsiteX13" fmla="*/ 467207 w 3950305"/>
              <a:gd name="connsiteY13" fmla="*/ 934414 h 934414"/>
              <a:gd name="connsiteX14" fmla="*/ 0 w 3950305"/>
              <a:gd name="connsiteY14" fmla="*/ 467207 h 934414"/>
              <a:gd name="connsiteX15" fmla="*/ 467207 w 3950305"/>
              <a:gd name="connsiteY15" fmla="*/ 0 h 93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0305" h="934414">
                <a:moveTo>
                  <a:pt x="467207" y="0"/>
                </a:moveTo>
                <a:cubicBezTo>
                  <a:pt x="628477" y="0"/>
                  <a:pt x="770662" y="81709"/>
                  <a:pt x="854622" y="205987"/>
                </a:cubicBezTo>
                <a:lnTo>
                  <a:pt x="869606" y="233593"/>
                </a:lnTo>
                <a:lnTo>
                  <a:pt x="3693130" y="233593"/>
                </a:lnTo>
                <a:lnTo>
                  <a:pt x="3693130" y="235392"/>
                </a:lnTo>
                <a:lnTo>
                  <a:pt x="3737355" y="239851"/>
                </a:lnTo>
                <a:cubicBezTo>
                  <a:pt x="3858885" y="264719"/>
                  <a:pt x="3950305" y="372250"/>
                  <a:pt x="3950305" y="501132"/>
                </a:cubicBezTo>
                <a:cubicBezTo>
                  <a:pt x="3950305" y="648426"/>
                  <a:pt x="3830899" y="767832"/>
                  <a:pt x="3683605" y="767832"/>
                </a:cubicBezTo>
                <a:lnTo>
                  <a:pt x="3661074" y="765561"/>
                </a:lnTo>
                <a:lnTo>
                  <a:pt x="3602549" y="766473"/>
                </a:lnTo>
                <a:cubicBezTo>
                  <a:pt x="3068037" y="773322"/>
                  <a:pt x="1735458" y="776777"/>
                  <a:pt x="1029210" y="789661"/>
                </a:cubicBezTo>
                <a:lnTo>
                  <a:pt x="799632" y="795075"/>
                </a:lnTo>
                <a:lnTo>
                  <a:pt x="797572" y="797572"/>
                </a:lnTo>
                <a:cubicBezTo>
                  <a:pt x="713024" y="882120"/>
                  <a:pt x="596223" y="934414"/>
                  <a:pt x="467207" y="934414"/>
                </a:cubicBezTo>
                <a:cubicBezTo>
                  <a:pt x="209176" y="934414"/>
                  <a:pt x="0" y="725238"/>
                  <a:pt x="0" y="467207"/>
                </a:cubicBezTo>
                <a:cubicBezTo>
                  <a:pt x="0" y="209176"/>
                  <a:pt x="209176" y="0"/>
                  <a:pt x="467207" y="0"/>
                </a:cubicBezTo>
                <a:close/>
              </a:path>
            </a:pathLst>
          </a:cu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lIns="526471" tIns="20249" rIns="0" bIns="0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tục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Editor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任意多边形 20">
            <a:extLst>
              <a:ext uri="{FF2B5EF4-FFF2-40B4-BE49-F238E27FC236}">
                <a16:creationId xmlns:a16="http://schemas.microsoft.com/office/drawing/2014/main" id="{E8A8AA62-686A-4D47-8A8E-A7E8B186557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013046" y="3215566"/>
            <a:ext cx="5516468" cy="1099269"/>
          </a:xfrm>
          <a:custGeom>
            <a:avLst/>
            <a:gdLst>
              <a:gd name="connsiteX0" fmla="*/ 467207 w 3950305"/>
              <a:gd name="connsiteY0" fmla="*/ 0 h 934414"/>
              <a:gd name="connsiteX1" fmla="*/ 854622 w 3950305"/>
              <a:gd name="connsiteY1" fmla="*/ 205987 h 934414"/>
              <a:gd name="connsiteX2" fmla="*/ 869606 w 3950305"/>
              <a:gd name="connsiteY2" fmla="*/ 233593 h 934414"/>
              <a:gd name="connsiteX3" fmla="*/ 3693130 w 3950305"/>
              <a:gd name="connsiteY3" fmla="*/ 233593 h 934414"/>
              <a:gd name="connsiteX4" fmla="*/ 3693130 w 3950305"/>
              <a:gd name="connsiteY4" fmla="*/ 235392 h 934414"/>
              <a:gd name="connsiteX5" fmla="*/ 3737355 w 3950305"/>
              <a:gd name="connsiteY5" fmla="*/ 239851 h 934414"/>
              <a:gd name="connsiteX6" fmla="*/ 3950305 w 3950305"/>
              <a:gd name="connsiteY6" fmla="*/ 501132 h 934414"/>
              <a:gd name="connsiteX7" fmla="*/ 3683605 w 3950305"/>
              <a:gd name="connsiteY7" fmla="*/ 767832 h 934414"/>
              <a:gd name="connsiteX8" fmla="*/ 3661074 w 3950305"/>
              <a:gd name="connsiteY8" fmla="*/ 765561 h 934414"/>
              <a:gd name="connsiteX9" fmla="*/ 3602549 w 3950305"/>
              <a:gd name="connsiteY9" fmla="*/ 766473 h 934414"/>
              <a:gd name="connsiteX10" fmla="*/ 1029210 w 3950305"/>
              <a:gd name="connsiteY10" fmla="*/ 789661 h 934414"/>
              <a:gd name="connsiteX11" fmla="*/ 799632 w 3950305"/>
              <a:gd name="connsiteY11" fmla="*/ 795075 h 934414"/>
              <a:gd name="connsiteX12" fmla="*/ 797572 w 3950305"/>
              <a:gd name="connsiteY12" fmla="*/ 797572 h 934414"/>
              <a:gd name="connsiteX13" fmla="*/ 467207 w 3950305"/>
              <a:gd name="connsiteY13" fmla="*/ 934414 h 934414"/>
              <a:gd name="connsiteX14" fmla="*/ 0 w 3950305"/>
              <a:gd name="connsiteY14" fmla="*/ 467207 h 934414"/>
              <a:gd name="connsiteX15" fmla="*/ 467207 w 3950305"/>
              <a:gd name="connsiteY15" fmla="*/ 0 h 93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0305" h="934414">
                <a:moveTo>
                  <a:pt x="467207" y="0"/>
                </a:moveTo>
                <a:cubicBezTo>
                  <a:pt x="628477" y="0"/>
                  <a:pt x="770662" y="81709"/>
                  <a:pt x="854622" y="205987"/>
                </a:cubicBezTo>
                <a:lnTo>
                  <a:pt x="869606" y="233593"/>
                </a:lnTo>
                <a:lnTo>
                  <a:pt x="3693130" y="233593"/>
                </a:lnTo>
                <a:lnTo>
                  <a:pt x="3693130" y="235392"/>
                </a:lnTo>
                <a:lnTo>
                  <a:pt x="3737355" y="239851"/>
                </a:lnTo>
                <a:cubicBezTo>
                  <a:pt x="3858885" y="264719"/>
                  <a:pt x="3950305" y="372250"/>
                  <a:pt x="3950305" y="501132"/>
                </a:cubicBezTo>
                <a:cubicBezTo>
                  <a:pt x="3950305" y="648426"/>
                  <a:pt x="3830899" y="767832"/>
                  <a:pt x="3683605" y="767832"/>
                </a:cubicBezTo>
                <a:lnTo>
                  <a:pt x="3661074" y="765561"/>
                </a:lnTo>
                <a:lnTo>
                  <a:pt x="3602549" y="766473"/>
                </a:lnTo>
                <a:cubicBezTo>
                  <a:pt x="3068037" y="773322"/>
                  <a:pt x="1735458" y="776777"/>
                  <a:pt x="1029210" y="789661"/>
                </a:cubicBezTo>
                <a:lnTo>
                  <a:pt x="799632" y="795075"/>
                </a:lnTo>
                <a:lnTo>
                  <a:pt x="797572" y="797572"/>
                </a:lnTo>
                <a:cubicBezTo>
                  <a:pt x="713024" y="882120"/>
                  <a:pt x="596223" y="934414"/>
                  <a:pt x="467207" y="934414"/>
                </a:cubicBezTo>
                <a:cubicBezTo>
                  <a:pt x="209176" y="934414"/>
                  <a:pt x="0" y="725238"/>
                  <a:pt x="0" y="467207"/>
                </a:cubicBezTo>
                <a:cubicBezTo>
                  <a:pt x="0" y="209176"/>
                  <a:pt x="209176" y="0"/>
                  <a:pt x="467207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26471" tIns="20249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0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Bước 3: Nháy vào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và chọn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Save and Exit</a:t>
            </a:r>
            <a:endParaRPr lang="zh-CN" altLang="en-US" i="1" kern="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20" name="任意多边形 17">
            <a:extLst>
              <a:ext uri="{FF2B5EF4-FFF2-40B4-BE49-F238E27FC236}">
                <a16:creationId xmlns:a16="http://schemas.microsoft.com/office/drawing/2014/main" id="{EDCC0711-9E4C-470E-9EC5-F12A0A8574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09850" y="1216221"/>
            <a:ext cx="5619664" cy="1220667"/>
          </a:xfrm>
          <a:custGeom>
            <a:avLst/>
            <a:gdLst>
              <a:gd name="connsiteX0" fmla="*/ 467207 w 3950305"/>
              <a:gd name="connsiteY0" fmla="*/ 0 h 934414"/>
              <a:gd name="connsiteX1" fmla="*/ 854622 w 3950305"/>
              <a:gd name="connsiteY1" fmla="*/ 205987 h 934414"/>
              <a:gd name="connsiteX2" fmla="*/ 869606 w 3950305"/>
              <a:gd name="connsiteY2" fmla="*/ 233593 h 934414"/>
              <a:gd name="connsiteX3" fmla="*/ 3693130 w 3950305"/>
              <a:gd name="connsiteY3" fmla="*/ 233593 h 934414"/>
              <a:gd name="connsiteX4" fmla="*/ 3693130 w 3950305"/>
              <a:gd name="connsiteY4" fmla="*/ 235392 h 934414"/>
              <a:gd name="connsiteX5" fmla="*/ 3737355 w 3950305"/>
              <a:gd name="connsiteY5" fmla="*/ 239851 h 934414"/>
              <a:gd name="connsiteX6" fmla="*/ 3950305 w 3950305"/>
              <a:gd name="connsiteY6" fmla="*/ 501132 h 934414"/>
              <a:gd name="connsiteX7" fmla="*/ 3683605 w 3950305"/>
              <a:gd name="connsiteY7" fmla="*/ 767832 h 934414"/>
              <a:gd name="connsiteX8" fmla="*/ 3661074 w 3950305"/>
              <a:gd name="connsiteY8" fmla="*/ 765561 h 934414"/>
              <a:gd name="connsiteX9" fmla="*/ 3602549 w 3950305"/>
              <a:gd name="connsiteY9" fmla="*/ 766473 h 934414"/>
              <a:gd name="connsiteX10" fmla="*/ 1029210 w 3950305"/>
              <a:gd name="connsiteY10" fmla="*/ 789661 h 934414"/>
              <a:gd name="connsiteX11" fmla="*/ 799632 w 3950305"/>
              <a:gd name="connsiteY11" fmla="*/ 795075 h 934414"/>
              <a:gd name="connsiteX12" fmla="*/ 797572 w 3950305"/>
              <a:gd name="connsiteY12" fmla="*/ 797572 h 934414"/>
              <a:gd name="connsiteX13" fmla="*/ 467207 w 3950305"/>
              <a:gd name="connsiteY13" fmla="*/ 934414 h 934414"/>
              <a:gd name="connsiteX14" fmla="*/ 0 w 3950305"/>
              <a:gd name="connsiteY14" fmla="*/ 467207 h 934414"/>
              <a:gd name="connsiteX15" fmla="*/ 467207 w 3950305"/>
              <a:gd name="connsiteY15" fmla="*/ 0 h 93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0305" h="934414">
                <a:moveTo>
                  <a:pt x="467207" y="0"/>
                </a:moveTo>
                <a:cubicBezTo>
                  <a:pt x="628477" y="0"/>
                  <a:pt x="770662" y="81709"/>
                  <a:pt x="854622" y="205987"/>
                </a:cubicBezTo>
                <a:lnTo>
                  <a:pt x="869606" y="233593"/>
                </a:lnTo>
                <a:lnTo>
                  <a:pt x="3693130" y="233593"/>
                </a:lnTo>
                <a:lnTo>
                  <a:pt x="3693130" y="235392"/>
                </a:lnTo>
                <a:lnTo>
                  <a:pt x="3737355" y="239851"/>
                </a:lnTo>
                <a:cubicBezTo>
                  <a:pt x="3858885" y="264719"/>
                  <a:pt x="3950305" y="372250"/>
                  <a:pt x="3950305" y="501132"/>
                </a:cubicBezTo>
                <a:cubicBezTo>
                  <a:pt x="3950305" y="648426"/>
                  <a:pt x="3830899" y="767832"/>
                  <a:pt x="3683605" y="767832"/>
                </a:cubicBezTo>
                <a:lnTo>
                  <a:pt x="3661074" y="765561"/>
                </a:lnTo>
                <a:lnTo>
                  <a:pt x="3602549" y="766473"/>
                </a:lnTo>
                <a:cubicBezTo>
                  <a:pt x="3068037" y="773322"/>
                  <a:pt x="1735458" y="776777"/>
                  <a:pt x="1029210" y="789661"/>
                </a:cubicBezTo>
                <a:lnTo>
                  <a:pt x="799632" y="795075"/>
                </a:lnTo>
                <a:lnTo>
                  <a:pt x="797572" y="797572"/>
                </a:lnTo>
                <a:cubicBezTo>
                  <a:pt x="713024" y="882120"/>
                  <a:pt x="596223" y="934414"/>
                  <a:pt x="467207" y="934414"/>
                </a:cubicBezTo>
                <a:cubicBezTo>
                  <a:pt x="209176" y="934414"/>
                  <a:pt x="0" y="725238"/>
                  <a:pt x="0" y="467207"/>
                </a:cubicBezTo>
                <a:cubicBezTo>
                  <a:pt x="0" y="209176"/>
                  <a:pt x="209176" y="0"/>
                  <a:pt x="467207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526471" tIns="20249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edit “&lt;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Tenthutuc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algn="ctr">
              <a:lnSpc>
                <a:spcPct val="120000"/>
              </a:lnSpc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altLang="zh-CN" kern="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</p:txBody>
      </p:sp>
      <p:sp>
        <p:nvSpPr>
          <p:cNvPr id="21" name="椭圆 39">
            <a:extLst>
              <a:ext uri="{FF2B5EF4-FFF2-40B4-BE49-F238E27FC236}">
                <a16:creationId xmlns:a16="http://schemas.microsoft.com/office/drawing/2014/main" id="{63E42CB0-83E8-4E76-91AE-1D64472687F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961448" y="1311507"/>
            <a:ext cx="1117148" cy="1011064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tIns="40499" bIns="60747" anchor="ctr"/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  <a:ea typeface="字魂36号-正文宋楷" panose="02000000000000000000" pitchFamily="2" charset="-122"/>
                <a:cs typeface="+mn-ea"/>
                <a:sym typeface="字魂36号-正文宋楷" panose="02000000000000000000" pitchFamily="2" charset="-122"/>
              </a:rPr>
              <a:t>1</a:t>
            </a:r>
          </a:p>
        </p:txBody>
      </p:sp>
      <p:sp>
        <p:nvSpPr>
          <p:cNvPr id="22" name="椭圆 78">
            <a:extLst>
              <a:ext uri="{FF2B5EF4-FFF2-40B4-BE49-F238E27FC236}">
                <a16:creationId xmlns:a16="http://schemas.microsoft.com/office/drawing/2014/main" id="{9549D5D7-D5C4-4C8C-B669-6923493D164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026999" y="2370930"/>
            <a:ext cx="971567" cy="90415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tIns="40499" bIns="60747" anchor="ctr"/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字魂36号-正文宋楷" panose="02000000000000000000" pitchFamily="2" charset="-122"/>
              </a:rPr>
              <a:t>2</a:t>
            </a:r>
          </a:p>
        </p:txBody>
      </p:sp>
      <p:sp>
        <p:nvSpPr>
          <p:cNvPr id="23" name="椭圆 86">
            <a:extLst>
              <a:ext uri="{FF2B5EF4-FFF2-40B4-BE49-F238E27FC236}">
                <a16:creationId xmlns:a16="http://schemas.microsoft.com/office/drawing/2014/main" id="{E45C050F-F941-46F7-A9AC-FA282B903DC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988540" y="3245326"/>
            <a:ext cx="1062965" cy="1039748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tIns="40499" bIns="60747" anchor="ctr"/>
          <a:lstStyle/>
          <a:p>
            <a:pPr algn="ctr">
              <a:defRPr/>
            </a:pPr>
            <a:r>
              <a:rPr lang="en-US" sz="2700" b="1" kern="0" dirty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ea"/>
                <a:sym typeface="字魂36号-正文宋楷" panose="02000000000000000000" pitchFamily="2" charset="-122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7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7588"/>
    </mc:Choice>
    <mc:Fallback>
      <p:transition spd="slow" advClick="0" advTm="37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46050" y="1332568"/>
            <a:ext cx="69405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1 (SGK/101)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261938" y="2429530"/>
            <a:ext cx="568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6[FD 150 RT 360/6]</a:t>
            </a: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76214" y="112713"/>
            <a:ext cx="904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915" y="1321985"/>
            <a:ext cx="1889079" cy="18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7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47"/>
    </mc:Choice>
    <mc:Fallback>
      <p:transition spd="slow" advClick="0" advTm="17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3">
            <a:hlinkClick r:id="" action="ppaction://media"/>
            <a:extLst>
              <a:ext uri="{FF2B5EF4-FFF2-40B4-BE49-F238E27FC236}">
                <a16:creationId xmlns:a16="http://schemas.microsoft.com/office/drawing/2014/main" id="{798A116F-23E1-4795-ABF8-FB3E08FACB7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23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71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435"/>
    </mc:Choice>
    <mc:Fallback>
      <p:transition spd="slow" advClick="0" advTm="23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76214" y="112713"/>
            <a:ext cx="904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58739" y="1276350"/>
            <a:ext cx="88534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2 (SGK/101)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kiểm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45308" y="2208410"/>
            <a:ext cx="56816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sz="32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6[FD 150 RT 360/6]</a:t>
            </a:r>
          </a:p>
          <a:p>
            <a:pPr algn="just"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239713" y="2213196"/>
            <a:ext cx="7702551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6[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repeat 120[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fd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bk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3]</a:t>
            </a:r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FD 150 RT 360/6]</a:t>
            </a:r>
          </a:p>
          <a:p>
            <a:pPr algn="just" eaLnBrk="1" hangingPunct="1"/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63" y="2160164"/>
            <a:ext cx="2219919" cy="17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28599" y="2195559"/>
            <a:ext cx="770255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32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Lucgiac</a:t>
            </a:r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 eaLnBrk="1" hangingPunct="1"/>
            <a:r>
              <a:rPr lang="en-US" altLang="en-US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6[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Hinhtron</a:t>
            </a:r>
            <a:r>
              <a:rPr lang="en-US" altLang="en-US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FD 150 RT 360/6]</a:t>
            </a:r>
          </a:p>
          <a:p>
            <a:pPr algn="just" eaLnBrk="1" hangingPunct="1"/>
            <a:r>
              <a:rPr lang="en-US" altLang="en-US" sz="3200" dirty="0">
                <a:solidFill>
                  <a:srgbClr val="0B03B1"/>
                </a:solidFill>
                <a:latin typeface="Times New Roman" panose="02020603050405020304" pitchFamily="18" charset="0"/>
              </a:rPr>
              <a:t>end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225"/>
    </mc:Choice>
    <mc:Fallback>
      <p:transition spd="slow" advClick="0" advTm="152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4" grpId="1"/>
      <p:bldP spid="17" grpId="0"/>
      <p:bldP spid="17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4">
            <a:hlinkClick r:id="" action="ppaction://media"/>
            <a:extLst>
              <a:ext uri="{FF2B5EF4-FFF2-40B4-BE49-F238E27FC236}">
                <a16:creationId xmlns:a16="http://schemas.microsoft.com/office/drawing/2014/main" id="{C216DE87-D3D3-4680-B3F9-68FA4383004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-1905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3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9893"/>
    </mc:Choice>
    <mc:Fallback>
      <p:transition spd="slow" advClick="0" advTm="798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Chú</a:t>
            </a:r>
            <a:r>
              <a:rPr lang="en-US" dirty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2"/>
            <a:ext cx="8382000" cy="339407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trước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thoát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logo,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lưu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thủ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Tệp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	Save “&lt;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tệp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&gt;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	(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: Save “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Cacthutuc.lgo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B03B1"/>
                </a:solidFill>
                <a:cs typeface="Arial" panose="020B0604020202020204" pitchFamily="34" charset="0"/>
              </a:rPr>
              <a:t>nhấn</a:t>
            </a:r>
            <a:r>
              <a:rPr lang="en-US" sz="2800" dirty="0">
                <a:solidFill>
                  <a:srgbClr val="0B03B1"/>
                </a:solidFill>
                <a:cs typeface="Arial" panose="020B0604020202020204" pitchFamily="34" charset="0"/>
              </a:rPr>
              <a:t> 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94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979"/>
    </mc:Choice>
    <mc:Fallback>
      <p:transition spd="slow" advClick="0" advTm="18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3706"/>
            <a:ext cx="8839200" cy="497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2" y="971550"/>
            <a:ext cx="7772398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</a:p>
          <a:p>
            <a:pPr algn="just"/>
            <a:endParaRPr lang="en-US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899" indent="-342899" algn="just">
              <a:buFont typeface="Wingdings" panose="05000000000000000000" pitchFamily="2" charset="2"/>
              <a:buChar char="v"/>
            </a:pP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… 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899" indent="-342899" algn="just">
              <a:buFont typeface="Wingdings" panose="05000000000000000000" pitchFamily="2" charset="2"/>
              <a:buChar char="v"/>
            </a:pP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rgbClr val="0B03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4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795"/>
    </mc:Choice>
    <mc:Fallback>
      <p:transition spd="slow" advClick="0" advTm="26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58738" y="0"/>
            <a:ext cx="9009063" cy="5086351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9" tIns="34295" rIns="68589" bIns="34295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1295400" y="1143001"/>
            <a:ext cx="6934200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42" name="Group 16"/>
          <p:cNvGrpSpPr>
            <a:grpSpLocks/>
          </p:cNvGrpSpPr>
          <p:nvPr/>
        </p:nvGrpSpPr>
        <p:grpSpPr bwMode="auto">
          <a:xfrm>
            <a:off x="68265" y="728663"/>
            <a:ext cx="8802687" cy="2794070"/>
            <a:chOff x="218804" y="2133600"/>
            <a:chExt cx="11734800" cy="1498739"/>
          </a:xfrm>
        </p:grpSpPr>
        <p:sp>
          <p:nvSpPr>
            <p:cNvPr id="18443" name="WordArt 5"/>
            <p:cNvSpPr>
              <a:spLocks noChangeArrowheads="1" noChangeShapeType="1" noTextEdit="1"/>
            </p:cNvSpPr>
            <p:nvPr/>
          </p:nvSpPr>
          <p:spPr bwMode="invGray">
            <a:xfrm>
              <a:off x="2055812" y="2133600"/>
              <a:ext cx="8610600" cy="68580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300" b="1" kern="10" dirty="0"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B050"/>
                  </a:solidFill>
                  <a:effectLst>
                    <a:outerShdw dist="53882" dir="2700000" algn="ctr" rotWithShape="0">
                      <a:schemeClr val="tx1">
                        <a:alpha val="50000"/>
                      </a:schemeClr>
                    </a:outerShdw>
                  </a:effectLst>
                  <a:latin typeface="Arial" panose="020B0604020202020204" pitchFamily="34" charset="0"/>
                </a:rPr>
                <a:t>CHÚC CÁC CON NHIỀU SỨC KHỎE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804" y="3087469"/>
              <a:ext cx="11734800" cy="544870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1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giỏi</a:t>
              </a:r>
              <a:r>
                <a:rPr lang="en-US" sz="6001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00B0F0"/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599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762"/>
    </mc:Choice>
    <mc:Fallback>
      <p:transition spd="slow" advClick="0" advTm="4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00481"/>
            <a:ext cx="9144000" cy="1247545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5: LUYỆN TẬP THỦ TỤC (</a:t>
            </a:r>
            <a:r>
              <a:rPr lang="en-US" sz="36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+ 2)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39688" y="57150"/>
            <a:ext cx="90678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36512" y="2816814"/>
            <a:ext cx="9144000" cy="15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200" b="1" i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133E6CC7-1DE0-4567-96F3-516FF9BFAE74}"/>
              </a:ext>
            </a:extLst>
          </p:cNvPr>
          <p:cNvSpPr txBox="1"/>
          <p:nvPr/>
        </p:nvSpPr>
        <p:spPr>
          <a:xfrm>
            <a:off x="2209802" y="400050"/>
            <a:ext cx="5122311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E3943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 HỌC LỚP 5</a:t>
            </a:r>
            <a:endParaRPr lang="zh-CN" altLang="en-US" sz="4400" b="1" dirty="0">
              <a:solidFill>
                <a:srgbClr val="E3943C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26">
            <a:extLst>
              <a:ext uri="{FF2B5EF4-FFF2-40B4-BE49-F238E27FC236}">
                <a16:creationId xmlns:a16="http://schemas.microsoft.com/office/drawing/2014/main" id="{FDFD363C-44A5-45D8-810E-C1C29FBE32DA}"/>
              </a:ext>
            </a:extLst>
          </p:cNvPr>
          <p:cNvSpPr txBox="1"/>
          <p:nvPr/>
        </p:nvSpPr>
        <p:spPr>
          <a:xfrm>
            <a:off x="533402" y="1200265"/>
            <a:ext cx="9135163" cy="80021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CHỦ ĐỀ 4 – THẾ GIỚI LOGO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106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49214" y="57150"/>
            <a:ext cx="9045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Thủ tục là gì?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428627"/>
            <a:ext cx="891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Thủ tục là một dãy các thao tác được thực hiện theo thứ tự để hoàn thành một công việc nào đó. 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49213" y="1119189"/>
            <a:ext cx="8918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066801" y="1128712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1: 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14601" y="1138241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“&lt;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edit “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038226" y="1857375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2: 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486025" y="1847849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thủ tục gồm có 3 phần:</a:t>
            </a: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2476501" y="2322513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&lt;Tên thủ tục&gt;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248401" y="2311401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thủ tục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476501" y="2773363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lệnh trong thân thủ tục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48401" y="2773363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thủ tục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2486026" y="3254375"/>
            <a:ext cx="36957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257925" y="3243263"/>
            <a:ext cx="251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thủ tục</a:t>
            </a: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90601" y="3709989"/>
            <a:ext cx="7977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  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887414" y="4171950"/>
            <a:ext cx="8080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 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07951" y="4162425"/>
            <a:ext cx="10461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192214" y="4624390"/>
            <a:ext cx="7775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B03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en-US" sz="2000" dirty="0">
              <a:solidFill>
                <a:srgbClr val="0B03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107951" y="57150"/>
            <a:ext cx="904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altLang="en-US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291"/>
    </mc:Choice>
    <mc:Fallback>
      <p:transition spd="slow" advClick="0" advTm="59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918061" y="1525420"/>
            <a:ext cx="6858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90524" y="999832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Logo: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3661" y="4457640"/>
            <a:ext cx="601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Enter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84661" y="3010436"/>
            <a:ext cx="6840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4.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Nạp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tệp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chứa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việc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070461" y="2041360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Save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Cacthutuc.lgo</a:t>
            </a:r>
            <a:endParaRPr lang="en-US" altLang="en-US" sz="2000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70461" y="2624377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Enter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60924" y="3472101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nạp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tệp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chứa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em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08536" y="4072176"/>
            <a:ext cx="6400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Bước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1: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Load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 “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  <a:ea typeface="SimHei" pitchFamily="49" charset="-122"/>
                <a:cs typeface="Times New Roman" panose="02020603050405020304" pitchFamily="18" charset="0"/>
              </a:rPr>
              <a:t>Cacthutuc.lgo</a:t>
            </a:r>
            <a:endParaRPr lang="en-US" altLang="en-US" sz="2000" dirty="0">
              <a:solidFill>
                <a:srgbClr val="0B03B1"/>
              </a:solidFill>
              <a:latin typeface="Times New Roman" panose="02020603050405020304" pitchFamily="18" charset="0"/>
              <a:ea typeface="SimHei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08537" y="615008"/>
            <a:ext cx="8083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en-US" sz="2000" dirty="0">
                <a:solidFill>
                  <a:srgbClr val="0B03B1"/>
                </a:solidFill>
                <a:latin typeface="Times New Roman" panose="02020603050405020304" pitchFamily="18" charset="0"/>
              </a:rPr>
              <a:t> Enter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84661" y="206167"/>
            <a:ext cx="7086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2623"/>
    </mc:Choice>
    <mc:Fallback>
      <p:transition spd="slow" advClick="0" advTm="42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55715" y="514352"/>
            <a:ext cx="7550151" cy="2190751"/>
            <a:chOff x="1336675" y="443345"/>
            <a:chExt cx="7532555" cy="3022600"/>
          </a:xfrm>
        </p:grpSpPr>
        <p:pic>
          <p:nvPicPr>
            <p:cNvPr id="8200" name="Picture 5" descr="Cov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544945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443345"/>
              <a:ext cx="5004809" cy="1855176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lưu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74778" y="2439194"/>
            <a:ext cx="7431088" cy="2324100"/>
            <a:chOff x="1462426" y="3337719"/>
            <a:chExt cx="7430655" cy="3098800"/>
          </a:xfrm>
        </p:grpSpPr>
        <p:pic>
          <p:nvPicPr>
            <p:cNvPr id="8198" name="Picture 7" descr="Co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426" y="3337719"/>
              <a:ext cx="7430655" cy="30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864174" y="4453203"/>
              <a:ext cx="5028907" cy="19134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Rèn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tục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2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Logo.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5" y="1735137"/>
            <a:ext cx="315118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2"/>
          <p:cNvSpPr>
            <a:spLocks noChangeArrowheads="1"/>
          </p:cNvSpPr>
          <p:nvPr/>
        </p:nvSpPr>
        <p:spPr bwMode="auto">
          <a:xfrm>
            <a:off x="76200" y="57150"/>
            <a:ext cx="89916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E3773F1-8EA2-4232-BCB4-E9A7908EB8BA}"/>
              </a:ext>
            </a:extLst>
          </p:cNvPr>
          <p:cNvSpPr/>
          <p:nvPr/>
        </p:nvSpPr>
        <p:spPr>
          <a:xfrm>
            <a:off x="406401" y="1960566"/>
            <a:ext cx="2514600" cy="1237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YÊU CẦU CẦN ĐẠT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610"/>
    </mc:Choice>
    <mc:Fallback>
      <p:transition spd="slow" advClick="0" advTm="13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76200" y="57150"/>
            <a:ext cx="8991601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76214" y="112713"/>
            <a:ext cx="9043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4" y="617541"/>
            <a:ext cx="8853487" cy="15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1 (SGK/100)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120[FD 100 BK 100 RT 3]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2" y="2311401"/>
            <a:ext cx="112395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906">
            <a:off x="7010401" y="2292350"/>
            <a:ext cx="1573213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371728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2" y="2265364"/>
            <a:ext cx="1036639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9100" y="3378201"/>
            <a:ext cx="1563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Hình vuông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79676" y="3378201"/>
            <a:ext cx="1345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Hình tròn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05351" y="3378201"/>
            <a:ext cx="1771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Hình chữ nhật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80262" y="3333750"/>
            <a:ext cx="1345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3384"/>
    </mc:Choice>
    <mc:Fallback>
      <p:transition spd="slow" advClick="0" advTm="33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FBF9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  <p:bldP spid="11" grpId="0"/>
      <p:bldP spid="11" grpId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5521486B-A0C1-457B-BDF8-738574829F0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0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5561"/>
    </mc:Choice>
    <mc:Fallback>
      <p:transition spd="slow" advClick="0" advTm="55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14314" y="209550"/>
            <a:ext cx="8548687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 u="sng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B03B1"/>
                </a:solidFill>
                <a:latin typeface="Times New Roman" panose="02020603050405020304" pitchFamily="18" charset="0"/>
              </a:rPr>
              <a:t> 2 (SGK/100)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WAIT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REPEAT 120[FD 100 WAIT 15 BK 100 RT 3 WAIT 15]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152402" y="1746251"/>
            <a:ext cx="604837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tíc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lùi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15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tíc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809752"/>
            <a:ext cx="228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52402" y="3486151"/>
            <a:ext cx="6048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Cứ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Rùa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120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dừng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B03B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4715"/>
    </mc:Choice>
    <mc:Fallback>
      <p:transition spd="slow" advClick="0" advTm="34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2">
            <a:hlinkClick r:id="" action="ppaction://media"/>
            <a:extLst>
              <a:ext uri="{FF2B5EF4-FFF2-40B4-BE49-F238E27FC236}">
                <a16:creationId xmlns:a16="http://schemas.microsoft.com/office/drawing/2014/main" id="{D5817392-92BB-481F-8EE8-0691BC06A244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56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9371"/>
    </mc:Choice>
    <mc:Fallback>
      <p:transition spd="slow" advClick="0" advTm="89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2290FCBE-F837-4D78-9E94-2ECD3C3560ED}"/>
  <p:tag name="ISPRING_RESOURCE_FOLDER" val="D:\MỸ HẠNH\GIÁO ÁN\GA online\TUẦN 26\Tin5_Tuan26\"/>
  <p:tag name="ISPRING_PRESENTATION_PATH" val="D:\MỸ HẠNH\GIÁO ÁN\GA online\TUẦN 26\Tin5_Tuan26.pptx"/>
  <p:tag name="ISPRING_PROJECT_VERSION" val="9"/>
  <p:tag name="ISPRING_PROJECT_FOLDER_UPDATED" val="1"/>
  <p:tag name="ISPRING_SCREEN_RECS_UPDATED" val="D:\MỸ HẠNH\GIÁO ÁN\GA online\TUẦN 26\Tin5_Tuan26\"/>
  <p:tag name="FLASHSPRING_ZOOM_TAG" val="50"/>
  <p:tag name="ISPRING_PRESENTATION_INFO_2" val="&lt;?xml version=&quot;1.0&quot; encoding=&quot;UTF-8&quot; standalone=&quot;no&quot; ?&gt;&#10;&lt;presentation2&gt;&#10;&#10;  &lt;slides&gt;&#10;    &lt;slide id=&quot;{D6265351-1838-4D6D-9F6D-D2CFF1B0E05F}&quot; pptId=&quot;294&quot;/&gt;&#10;    &lt;slide id=&quot;{1BF52834-D052-4AC6-B37F-F614F8D24AC5}&quot; pptId=&quot;259&quot;/&gt;&#10;    &lt;slide id=&quot;{6BC708E4-4C59-445F-A661-04C9D172C8D2}&quot; pptId=&quot;302&quot;/&gt;&#10;    &lt;slide id=&quot;{3BEA2191-FCBA-42FF-935D-53833039A748}&quot; pptId=&quot;323&quot;/&gt;&#10;    &lt;slide id=&quot;{24D364B3-6B75-40BD-A11A-6274CF524E54}&quot; pptId=&quot;280&quot;/&gt;&#10;    &lt;slide id=&quot;{5038D1D7-99E2-412C-ACFC-9EC6B4517D51}&quot; pptId=&quot;324&quot;/&gt;&#10;    &lt;slide id=&quot;{339E9829-720E-4FAB-B336-0B618E3A090C}&quot; pptId=&quot;342&quot;/&gt;&#10;    &lt;slide id=&quot;{D95327D2-C4C9-4CC1-BFA2-7647BEFDDEE9}&quot; pptId=&quot;325&quot;/&gt;&#10;    &lt;slide id=&quot;{7BC403F1-48AF-49A2-917E-5AE99D7F4372}&quot; pptId=&quot;343&quot;/&gt;&#10;    &lt;slide id=&quot;{B4B8428C-2DBF-401A-B9E7-021B3442CB4A}&quot; pptId=&quot;326&quot;/&gt;&#10;    &lt;slide id=&quot;{0FAC9D47-126D-4F96-85B6-D1A404B8B25C}&quot; pptId=&quot;339&quot;/&gt;&#10;    &lt;slide id=&quot;{891A4DE7-8B5E-44B2-934D-CDBB1CBDCEA9}&quot; pptId=&quot;344&quot;/&gt;&#10;    &lt;slide id=&quot;{80C4692A-845D-4072-88D1-9676E382B4B4}&quot; pptId=&quot;345&quot;/&gt;&#10;    &lt;slide id=&quot;{F211395B-AFC9-4C50-9959-49B836A87F68}&quot; pptId=&quot;327&quot;/&gt;&#10;    &lt;slide id=&quot;{CB0FE527-6DFB-4D2C-826D-2DF23B4E8452}&quot; pptId=&quot;346&quot;/&gt;&#10;    &lt;slide id=&quot;{148EE2B0-FA12-4510-A014-3A9997AF2AD2}&quot; pptId=&quot;338&quot;/&gt;&#10;    &lt;slide id=&quot;{B6338D6D-4420-430E-8FF1-4D2088BD1B76}&quot; pptId=&quot;340&quot;/&gt;&#10;    &lt;slide id=&quot;{A0E34905-11E5-4087-9654-D6C4C84E8EB5}&quot; pptId=&quot;341&quot;/&gt;&#10;  &lt;/slides&gt;&#10;&#10;  &lt;narration&gt;&#10;    &lt;audioTracks&gt;&#10;      &lt;audioTrack muted=&quot;false&quot; name=&quot;1&quot; resource=&quot;72f99e6f&quot; slideId=&quot;{D6265351-1838-4D6D-9F6D-D2CFF1B0E05F}&quot; startTime=&quot;0&quot; stepIndex=&quot;0&quot; volume=&quot;1&quot;&gt;&#10;        &lt;audio channels=&quot;1&quot; format=&quot;s16p&quot; sampleRate=&quot;48000&quot;/&gt;&#10;      &lt;/audioTrack&gt;&#10;      &lt;audioTrack muted=&quot;false&quot; name=&quot;2&quot; resource=&quot;86fc476a&quot; slideId=&quot;{3BEA2191-FCBA-42FF-935D-53833039A748}&quot; startTime=&quot;0&quot; stepIndex=&quot;0&quot; volume=&quot;1&quot;&gt;&#10;        &lt;audio channels=&quot;1&quot; format=&quot;s16p&quot; sampleRate=&quot;48000&quot;/&gt;&#10;      &lt;/audioTrack&gt;&#10;      &lt;audioTrack muted=&quot;false&quot; name=&quot;3&quot; resource=&quot;899b103b&quot; slideId=&quot;{24D364B3-6B75-40BD-A11A-6274CF524E54}&quot; startTime=&quot;0&quot; stepIndex=&quot;0&quot; volume=&quot;1&quot;&gt;&#10;        &lt;audio channels=&quot;1&quot; format=&quot;s16p&quot; sampleRate=&quot;48000&quot;/&gt;&#10;      &lt;/audioTrack&gt;&#10;      &lt;audioTrack muted=&quot;false&quot; name=&quot;4&quot; resource=&quot;cf93183c&quot; slideId=&quot;{5038D1D7-99E2-412C-ACFC-9EC6B4517D51}&quot; startTime=&quot;0&quot; stepIndex=&quot;0&quot; volume=&quot;1&quot;&gt;&#10;        &lt;audio channels=&quot;1&quot; format=&quot;s16p&quot; sampleRate=&quot;48000&quot;/&gt;&#10;      &lt;/audioTrack&gt;&#10;      &lt;audioTrack muted=&quot;false&quot; name=&quot;5&quot; resource=&quot;7afd4c54&quot; slideId=&quot;{D95327D2-C4C9-4CC1-BFA2-7647BEFDDEE9}&quot; startTime=&quot;0&quot; stepIndex=&quot;0&quot; volume=&quot;1&quot;&gt;&#10;        &lt;audio channels=&quot;1&quot; format=&quot;s16p&quot; sampleRate=&quot;48000&quot;/&gt;&#10;      &lt;/audioTrack&gt;&#10;      &lt;audioTrack muted=&quot;false&quot; name=&quot;6&quot; resource=&quot;c2b022e7&quot; slideId=&quot;{B4B8428C-2DBF-401A-B9E7-021B3442CB4A}&quot; startTime=&quot;0&quot; stepIndex=&quot;0&quot; volume=&quot;1&quot;&gt;&#10;        &lt;audio channels=&quot;1&quot; format=&quot;s16p&quot; sampleRate=&quot;48000&quot;/&gt;&#10;      &lt;/audioTrack&gt;&#10;      &lt;audioTrack muted=&quot;false&quot; name=&quot;7&quot; resource=&quot;9cc0c5af&quot; slideId=&quot;{0FAC9D47-126D-4F96-85B6-D1A404B8B25C}&quot; startTime=&quot;0&quot; stepIndex=&quot;0&quot; volume=&quot;1&quot;&gt;&#10;        &lt;audio channels=&quot;1&quot; format=&quot;s16p&quot; sampleRate=&quot;48000&quot;/&gt;&#10;      &lt;/audioTrack&gt;&#10;      &lt;audioTrack muted=&quot;false&quot; name=&quot;8&quot; resource=&quot;4d958fe1&quot; slideId=&quot;{F211395B-AFC9-4C50-9959-49B836A87F68}&quot; startTime=&quot;0&quot; stepIndex=&quot;0&quot; volume=&quot;1&quot;&gt;&#10;        &lt;audio channels=&quot;1&quot; format=&quot;s16p&quot; sampleRate=&quot;48000&quot;/&gt;&#10;      &lt;/audioTrack&gt;&#10;      &lt;audioTrack muted=&quot;false&quot; name=&quot;9&quot; resource=&quot;0da90590&quot; slideId=&quot;{148EE2B0-FA12-4510-A014-3A9997AF2AD2}&quot; startTime=&quot;0&quot; stepIndex=&quot;0&quot; volume=&quot;1&quot;&gt;&#10;        &lt;audio channels=&quot;1&quot; format=&quot;s16p&quot; sampleRate=&quot;48000&quot;/&gt;&#10;      &lt;/audioTrack&gt;&#10;    &lt;/audioTracks&gt;&#10;    &lt;videoTracks/&gt;&#10;  &lt;/narration&gt;&#10;&#10;&lt;/presentation2&gt;&#10;"/>
  <p:tag name="ISPRING_LMS_API_VERSION" val="SCORM 1.2"/>
  <p:tag name="ISPRING_ULTRA_SCORM_COURSE_ID" val="63E993E2-C6A9-40D9-A049-ADC5DFF0FF7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VsY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FbG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sY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VsY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VsY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VsY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C3tGlU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t7RpVGSezOBLAAAAagAAABsAAAB1bml2ZXJzYWwvdW5pdmVyc2FsLnBuZy54bWyzsa/IzVEoSy0qzszPs1Uy1DNQsrfj5bIpKEoty0wtV6gAigEFIUBJoRLINUJwyzNTSjJslcwtTBFiGamZ6RkltkqmFpZwQX2gkQBQSwECAAAUAAIACADzVslM1qN+2kcDAADhCQAAFAAAAAAAAAABAAAAAAAAAAAAdW5pdmVyc2FsL3BsYXllci54bWxQSwECAAAUAAIACAAVsYJTf2Ttp/oEAABiEwAAHQAAAAAAAAABAAAAAAB5AwAAdW5pdmVyc2FsL2NvbW1vbl9tZXNzYWdlcy5sbmdQSwECAAAUAAIACAAVsYJTFR5gG6MAAAB/AQAALgAAAAAAAAABAAAAAACuCAAAdW5pdmVyc2FsL3BsYXliYWNrX2FuZF9uYXZpZ2F0aW9uX3NldHRpbmdzLnhtbFBLAQIAABQAAgAIABWxglOYpaMCgQMAAFkOAAAnAAAAAAAAAAEAAAAAAJ0JAAB1bml2ZXJzYWwvZmxhc2hfcHVibGlzaGluZ19zZXR0aW5ncy54bWxQSwECAAAUAAIACAAVsYJTZUYBe1cDAABADAAAIQAAAAAAAAABAAAAAABjDQAAdW5pdmVyc2FsL2ZsYXNoX3NraW5fc2V0dGluZ3MueG1sUEsBAgAAFAACAAgAFbGCU/fzYTVnAwAA6g0AACYAAAAAAAAAAQAAAAAA+RAAAHVuaXZlcnNhbC9odG1sX3B1Ymxpc2hpbmdfc2V0dGluZ3MueG1sUEsBAgAAFAACAAgAFbGCUy0nxe+yAQAAUQYAAB8AAAAAAAAAAQAAAAAApBQAAHVuaXZlcnNhbC9odG1sX3NraW5fc2V0dGluZ3MuanNQSwECAAAUAAIACAC3tGlUhyCWq04OAACuGwAAFwAAAAAAAAAAAAAAAACTFgAAdW5pdmVyc2FsL3VuaXZlcnNhbC5wbmdQSwECAAAUAAIACAC3tGlUZJ7M4EsAAABqAAAAGwAAAAAAAAABAAAAAAAWJQAAdW5pdmVyc2FsL3VuaXZlcnNhbC5wbmcueG1sUEsFBgAAAAAJAAkAvAIAAJolAAAAAA=="/>
  <p:tag name="ISPRING_CURRENT_PLAYER_ID" val="universal"/>
  <p:tag name="ISPRING_PRESENTATION_TITLE" val="Tin5_Tuan26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BC403F1-48AF-49A2-917E-5AE99D7F4372}"/>
  <p:tag name="ISPRING_CUSTOM_TIMING_USED" val="1"/>
  <p:tag name="GENSWF_ADVANCE_TIME" val="89.37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4B8428C-2DBF-401A-B9E7-021B3442CB4A}"/>
  <p:tag name="TIMING" val="|1.735|30.373|2.235|5.935|6.659"/>
  <p:tag name="ISPRING_CUSTOM_TIMING_USED" val="1"/>
  <p:tag name="GENSWF_ADVANCE_TIME" val="60.38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FAC9D47-126D-4F96-85B6-D1A404B8B25C}"/>
  <p:tag name="TIMING" val="|7.774|8.473|6.306"/>
  <p:tag name="ISPRING_CUSTOM_TIMING_USED" val="1"/>
  <p:tag name="GENSWF_ADVANCE_TIME" val="37.59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Oval 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任意多边形 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任意多边形 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任意多边形 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Oval 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Oval 7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528144749"/>
  <p:tag name="MH_LIBRARY" val="GRAPHIC"/>
  <p:tag name="MH_ORDER" val="Oval 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6265351-1838-4D6D-9F6D-D2CFF1B0E05F}"/>
  <p:tag name="ISPRING_CUSTOM_TIMING_USED" val="1"/>
  <p:tag name="GENSWF_ADVANCE_TIME" val="4.43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91A4DE7-8B5E-44B2-934D-CDBB1CBDCEA9}"/>
  <p:tag name="TIMING" val="|0.716|1.347|4.734"/>
  <p:tag name="ISPRING_CUSTOM_TIMING_USED" val="1"/>
  <p:tag name="GENSWF_ADVANCE_TIME" val="17.05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0C4692A-845D-4072-88D1-9676E382B4B4}"/>
  <p:tag name="ISPRING_CUSTOM_TIMING_USED" val="1"/>
  <p:tag name="GENSWF_ADVANCE_TIME" val="23.43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11395B-AFC9-4C50-9959-49B836A87F68}"/>
  <p:tag name="TIMING" val="|1.088|0.794|5.054|3.121|3.218"/>
  <p:tag name="ISPRING_CUSTOM_TIMING_USED" val="1"/>
  <p:tag name="GENSWF_ADVANCE_TIME" val="15.23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B0FE527-6DFB-4D2C-826D-2DF23B4E8452}"/>
  <p:tag name="ISPRING_CUSTOM_TIMING_USED" val="1"/>
  <p:tag name="GENSWF_ADVANCE_TIME" val="79.89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48EE2B0-FA12-4510-A014-3A9997AF2AD2}"/>
  <p:tag name="TIMING" val="|8.315"/>
  <p:tag name="ISPRING_CUSTOM_TIMING_USED" val="1"/>
  <p:tag name="GENSWF_ADVANCE_TIME" val="18.98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6338D6D-4420-430E-8FF1-4D2088BD1B76}"/>
  <p:tag name="TIMING" val="|0.745|4.19|11.778"/>
  <p:tag name="ISPRING_CUSTOM_TIMING_USED" val="1"/>
  <p:tag name="GENSWF_ADVANCE_TIME" val="26.8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0E34905-11E5-4087-9654-D6C4C84E8EB5}"/>
  <p:tag name="ISPRING_CUSTOM_TIMING_USED" val="1"/>
  <p:tag name="GENSWF_ADVANCE_TIME" val="4.76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BF52834-D052-4AC6-B37F-F614F8D24AC5}"/>
  <p:tag name="TIMING" val="|3.905"/>
  <p:tag name="ISPRING_CUSTOM_TIMING_USED" val="1"/>
  <p:tag name="GENSWF_ADVANCE_TIME" val="11.06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BC708E4-4C59-445F-A661-04C9D172C8D2}"/>
  <p:tag name="TIMING" val="|1.746|0.81|2.532|3.438|5.08|1.535|1.362|11.862|1.198|2.822|2.362|2.547|3.38|4.762|1.025|5.291"/>
  <p:tag name="ISPRING_CUSTOM_TIMING_USED" val="1"/>
  <p:tag name="GENSWF_ADVANCE_TIME" val="59.29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BEA2191-FCBA-42FF-935D-53833039A748}"/>
  <p:tag name="TIMING" val="|1.215|2.662|5.443|4.083|3.301|5.613|3.225|6.725|2.011|4.532"/>
  <p:tag name="ISPRING_CUSTOM_TIMING_USED" val="1"/>
  <p:tag name="GENSWF_ADVANCE_TIME" val="42.62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4D364B3-6B75-40BD-A11A-6274CF524E54}"/>
  <p:tag name="GENSWF_ADVANCE_TIME" val="13.61"/>
  <p:tag name="TIMING" val="|2.229|1.264|4.502"/>
  <p:tag name="ISPRING_CUSTOM_TIMING_USED" val="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038D1D7-99E2-412C-ACFC-9EC6B4517D51}"/>
  <p:tag name="TIMING" val="|2.791|2.038|9.928|1.891|1.577|1.876|5.886"/>
  <p:tag name="ISPRING_CUSTOM_TIMING_USED" val="1"/>
  <p:tag name="GENSWF_ADVANCE_TIME" val="33.38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9E9829-720E-4FAB-B336-0B618E3A090C}"/>
  <p:tag name="ISPRING_CUSTOM_TIMING_USED" val="1"/>
  <p:tag name="GENSWF_ADVANCE_TIME" val="55.56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95327D2-C4C9-4CC1-BFA2-7647BEFDDEE9}"/>
  <p:tag name="TIMING" val="|1.512|8.857|16.1"/>
  <p:tag name="ISPRING_CUSTOM_TIMING_USED" val="1"/>
  <p:tag name="GENSWF_ADVANCE_TIME" val="34.72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On-screen Show (16:9)</PresentationFormat>
  <Paragraphs>110</Paragraphs>
  <Slides>18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微软雅黑</vt:lpstr>
      <vt:lpstr>SimHei</vt:lpstr>
      <vt:lpstr>宋体</vt:lpstr>
      <vt:lpstr>Arial</vt:lpstr>
      <vt:lpstr>Calibri</vt:lpstr>
      <vt:lpstr>HP001 4 hàng</vt:lpstr>
      <vt:lpstr>Times New Roman</vt:lpstr>
      <vt:lpstr>Wingdings</vt:lpstr>
      <vt:lpstr>字魂36号-正文宋楷</vt:lpstr>
      <vt:lpstr>Office Theme</vt:lpstr>
      <vt:lpstr>PowerPoint Presentation</vt:lpstr>
      <vt:lpstr>BÀI 5: LUYỆN TẬP THỦ TỤC (Tiết 1 + 2)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Tin5_Tuan26</dc:title>
  <dc:creator/>
  <cp:lastModifiedBy/>
  <cp:revision>1</cp:revision>
  <dcterms:created xsi:type="dcterms:W3CDTF">2022-03-09T02:01:13Z</dcterms:created>
  <dcterms:modified xsi:type="dcterms:W3CDTF">2022-03-09T15:39:19Z</dcterms:modified>
  <cp:contentStatus/>
</cp:coreProperties>
</file>