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58" r:id="rId3"/>
    <p:sldId id="358" r:id="rId4"/>
    <p:sldId id="321" r:id="rId5"/>
    <p:sldId id="359" r:id="rId6"/>
    <p:sldId id="350" r:id="rId7"/>
    <p:sldId id="374" r:id="rId8"/>
    <p:sldId id="376" r:id="rId9"/>
    <p:sldId id="377" r:id="rId10"/>
    <p:sldId id="379" r:id="rId11"/>
    <p:sldId id="380" r:id="rId12"/>
    <p:sldId id="381" r:id="rId13"/>
    <p:sldId id="383" r:id="rId14"/>
    <p:sldId id="384" r:id="rId15"/>
    <p:sldId id="386" r:id="rId16"/>
    <p:sldId id="385" r:id="rId17"/>
    <p:sldId id="387" r:id="rId18"/>
    <p:sldId id="356" r:id="rId19"/>
    <p:sldId id="285" r:id="rId20"/>
  </p:sldIdLst>
  <p:sldSz cx="9144000" cy="5143500" type="screen16x9"/>
  <p:notesSz cx="9926638" cy="6797675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FFFF"/>
    <a:srgbClr val="000099"/>
    <a:srgbClr val="0000FF"/>
    <a:srgbClr val="E94744"/>
    <a:srgbClr val="EF9322"/>
    <a:srgbClr val="FDE03B"/>
    <a:srgbClr val="4AC0DC"/>
    <a:srgbClr val="F1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0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564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3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52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05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445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03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51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8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4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02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0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4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42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51" y="-171432"/>
            <a:ext cx="9144001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5350" y="4743550"/>
            <a:ext cx="399950" cy="39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917" y="755868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439" y="2400318"/>
            <a:ext cx="1860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28</a:t>
            </a:r>
          </a:p>
        </p:txBody>
      </p:sp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 advTm="5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80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D20A6-7396-48B1-AE58-8A9720C37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75693"/>
            <a:ext cx="3087163" cy="2981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046008"/>
      </p:ext>
    </p:extLst>
  </p:cSld>
  <p:clrMapOvr>
    <a:masterClrMapping/>
  </p:clrMapOvr>
  <p:transition advTm="36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C58D-1212-452D-8521-ADC07FEE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4A5">
            <a:hlinkClick r:id="" action="ppaction://media"/>
            <a:extLst>
              <a:ext uri="{FF2B5EF4-FFF2-40B4-BE49-F238E27FC236}">
                <a16:creationId xmlns:a16="http://schemas.microsoft.com/office/drawing/2014/main" id="{371458F7-0427-4AD2-BAB8-518BC87D2038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28" y="0"/>
            <a:ext cx="9083096" cy="51435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8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324"/>
    </mc:Choice>
    <mc:Fallback xmlns="">
      <p:transition advClick="0" advTm="6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" objId="4"/>
        <p14:stopEvt time="67300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80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D20A6-7396-48B1-AE58-8A9720C37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703" y="1859887"/>
            <a:ext cx="3087163" cy="2981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EFE90-AF35-420A-BBC2-3CA7495F07B7}"/>
              </a:ext>
            </a:extLst>
          </p:cNvPr>
          <p:cNvSpPr/>
          <p:nvPr/>
        </p:nvSpPr>
        <p:spPr>
          <a:xfrm>
            <a:off x="211851" y="2068033"/>
            <a:ext cx="1747987" cy="27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298CE0-CA61-465A-8BD3-A3EED721CD14}"/>
              </a:ext>
            </a:extLst>
          </p:cNvPr>
          <p:cNvSpPr/>
          <p:nvPr/>
        </p:nvSpPr>
        <p:spPr>
          <a:xfrm>
            <a:off x="1532315" y="2068033"/>
            <a:ext cx="1747987" cy="27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36F4C9-FB1D-41D6-9205-1391E771757C}"/>
              </a:ext>
            </a:extLst>
          </p:cNvPr>
          <p:cNvSpPr/>
          <p:nvPr/>
        </p:nvSpPr>
        <p:spPr>
          <a:xfrm>
            <a:off x="2824013" y="2068033"/>
            <a:ext cx="1747987" cy="27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14203-3F7A-4156-B84C-119F45833773}"/>
              </a:ext>
            </a:extLst>
          </p:cNvPr>
          <p:cNvSpPr/>
          <p:nvPr/>
        </p:nvSpPr>
        <p:spPr>
          <a:xfrm>
            <a:off x="4115711" y="2068033"/>
            <a:ext cx="1747987" cy="27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 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600469"/>
      </p:ext>
    </p:extLst>
  </p:cSld>
  <p:clrMapOvr>
    <a:masterClrMapping/>
  </p:clrMapOvr>
  <p:transition advTm="39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ra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28AC1-96DA-4822-BAAA-F9689F2C4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812" y="2004933"/>
            <a:ext cx="5382376" cy="1133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701024"/>
      </p:ext>
    </p:extLst>
  </p:cSld>
  <p:clrMapOvr>
    <a:masterClrMapping/>
  </p:clrMapOvr>
  <p:transition advTm="8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7.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>
                <a:latin typeface="Tahoma" pitchFamily="34" charset="0"/>
                <a:ea typeface="Tahoma" pitchFamily="34" charset="0"/>
                <a:cs typeface="Tahoma" pitchFamily="34" charset="0"/>
              </a:rPr>
              <a:t> rằng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>
                <a:latin typeface="Tahoma" pitchFamily="34" charset="0"/>
                <a:ea typeface="Tahoma" pitchFamily="34" charset="0"/>
                <a:cs typeface="Tahoma" pitchFamily="34" charset="0"/>
              </a:rPr>
              <a:t>10 bước.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3B2220D-DF45-415F-90E8-C21265AA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4000" t="32000" r="25500" b="15556"/>
          <a:stretch>
            <a:fillRect/>
          </a:stretch>
        </p:blipFill>
        <p:spPr bwMode="auto">
          <a:xfrm>
            <a:off x="4941227" y="1675693"/>
            <a:ext cx="3219431" cy="311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AD240F49-9E63-4D35-9E26-99A3431D4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00" y="1554663"/>
            <a:ext cx="3028950" cy="345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FD 20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FD 20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FD 20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FD 20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FD 20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FD 20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059B98-ACC6-4BD9-B8CA-4202C35B6BA9}"/>
              </a:ext>
            </a:extLst>
          </p:cNvPr>
          <p:cNvCxnSpPr/>
          <p:nvPr/>
        </p:nvCxnSpPr>
        <p:spPr>
          <a:xfrm flipV="1">
            <a:off x="5313405" y="3534030"/>
            <a:ext cx="0" cy="603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349018-7A86-47EF-9FFE-55BC866BF78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22777" y="3239899"/>
            <a:ext cx="0" cy="603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5C76A8-6C1F-4442-B2CF-A665D378F87D}"/>
              </a:ext>
            </a:extLst>
          </p:cNvPr>
          <p:cNvCxnSpPr/>
          <p:nvPr/>
        </p:nvCxnSpPr>
        <p:spPr>
          <a:xfrm flipV="1">
            <a:off x="5930625" y="2943071"/>
            <a:ext cx="0" cy="603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AE1FC2-2491-4257-AB7A-732A2138A068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34204" y="2642553"/>
            <a:ext cx="0" cy="603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C4AE43-1A58-44C7-9F99-16C938FFFCAD}"/>
              </a:ext>
            </a:extLst>
          </p:cNvPr>
          <p:cNvCxnSpPr/>
          <p:nvPr/>
        </p:nvCxnSpPr>
        <p:spPr>
          <a:xfrm flipV="1">
            <a:off x="6550942" y="2345917"/>
            <a:ext cx="0" cy="603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8BE848-A647-453C-91D6-46F255F43C58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44058" y="2037198"/>
            <a:ext cx="0" cy="603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598550"/>
      </p:ext>
    </p:extLst>
  </p:cSld>
  <p:clrMapOvr>
    <a:masterClrMapping/>
  </p:clrMapOvr>
  <p:transition advTm="38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55099" y="737461"/>
            <a:ext cx="8260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8.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quay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 sang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2?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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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cuối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91B57AB-C5CC-434A-8C5C-6E6822366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374189"/>
              </p:ext>
            </p:extLst>
          </p:nvPr>
        </p:nvGraphicFramePr>
        <p:xfrm>
          <a:off x="1447172" y="1399854"/>
          <a:ext cx="6124833" cy="3686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611">
                  <a:extLst>
                    <a:ext uri="{9D8B030D-6E8A-4147-A177-3AD203B41FA5}">
                      <a16:colId xmlns:a16="http://schemas.microsoft.com/office/drawing/2014/main" val="2560606782"/>
                    </a:ext>
                  </a:extLst>
                </a:gridCol>
                <a:gridCol w="2041611">
                  <a:extLst>
                    <a:ext uri="{9D8B030D-6E8A-4147-A177-3AD203B41FA5}">
                      <a16:colId xmlns:a16="http://schemas.microsoft.com/office/drawing/2014/main" val="2503117675"/>
                    </a:ext>
                  </a:extLst>
                </a:gridCol>
                <a:gridCol w="2041611">
                  <a:extLst>
                    <a:ext uri="{9D8B030D-6E8A-4147-A177-3AD203B41FA5}">
                      <a16:colId xmlns:a16="http://schemas.microsoft.com/office/drawing/2014/main" val="2877570013"/>
                    </a:ext>
                  </a:extLst>
                </a:gridCol>
              </a:tblGrid>
              <a:tr h="5161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648165"/>
                  </a:ext>
                </a:extLst>
              </a:tr>
              <a:tr h="129045"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01138"/>
                  </a:ext>
                </a:extLst>
              </a:tr>
              <a:tr h="26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25594"/>
                  </a:ext>
                </a:extLst>
              </a:tr>
              <a:tr h="13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884608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30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11854"/>
                  </a:ext>
                </a:extLst>
              </a:tr>
              <a:tr h="129045"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223282"/>
                  </a:ext>
                </a:extLst>
              </a:tr>
              <a:tr h="26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345867"/>
                  </a:ext>
                </a:extLst>
              </a:tr>
              <a:tr h="13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975840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30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357579"/>
                  </a:ext>
                </a:extLst>
              </a:tr>
            </a:tbl>
          </a:graphicData>
        </a:graphic>
      </p:graphicFrame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CFEAA3C-82BF-4E8F-9BB9-E8B5FBA21EAB}"/>
              </a:ext>
            </a:extLst>
          </p:cNvPr>
          <p:cNvSpPr/>
          <p:nvPr/>
        </p:nvSpPr>
        <p:spPr>
          <a:xfrm>
            <a:off x="2214546" y="2571750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106E673-3848-4536-9B3D-43914AEC31A6}"/>
              </a:ext>
            </a:extLst>
          </p:cNvPr>
          <p:cNvSpPr/>
          <p:nvPr/>
        </p:nvSpPr>
        <p:spPr>
          <a:xfrm rot="5400000">
            <a:off x="4295316" y="2571749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3B9C472-677D-4BF3-A818-0DE0B6C9E788}"/>
              </a:ext>
            </a:extLst>
          </p:cNvPr>
          <p:cNvSpPr/>
          <p:nvPr/>
        </p:nvSpPr>
        <p:spPr>
          <a:xfrm>
            <a:off x="2214546" y="4160187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3B6D02E-D372-4BC7-B231-11256958C8D4}"/>
              </a:ext>
            </a:extLst>
          </p:cNvPr>
          <p:cNvSpPr/>
          <p:nvPr/>
        </p:nvSpPr>
        <p:spPr>
          <a:xfrm rot="16200000" flipH="1">
            <a:off x="4295316" y="4160186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B6094-798F-4B5C-865E-58B54B2D34F4}"/>
              </a:ext>
            </a:extLst>
          </p:cNvPr>
          <p:cNvSpPr txBox="1"/>
          <p:nvPr/>
        </p:nvSpPr>
        <p:spPr>
          <a:xfrm>
            <a:off x="6897582" y="2321301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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F6AE06-E0C6-42D2-86FB-D385FBC9DD82}"/>
              </a:ext>
            </a:extLst>
          </p:cNvPr>
          <p:cNvSpPr txBox="1"/>
          <p:nvPr/>
        </p:nvSpPr>
        <p:spPr>
          <a:xfrm>
            <a:off x="6886117" y="3498099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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335308"/>
      </p:ext>
    </p:extLst>
  </p:cSld>
  <p:clrMapOvr>
    <a:masterClrMapping/>
  </p:clrMapOvr>
  <p:transition advTm="33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5" grpId="0" animBg="1"/>
      <p:bldP spid="22" grpId="0" animBg="1"/>
      <p:bldP spid="23" grpId="0" animBg="1"/>
      <p:bldP spid="8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91B57AB-C5CC-434A-8C5C-6E6822366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061366"/>
              </p:ext>
            </p:extLst>
          </p:nvPr>
        </p:nvGraphicFramePr>
        <p:xfrm>
          <a:off x="1288911" y="-8685"/>
          <a:ext cx="6124833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611">
                  <a:extLst>
                    <a:ext uri="{9D8B030D-6E8A-4147-A177-3AD203B41FA5}">
                      <a16:colId xmlns:a16="http://schemas.microsoft.com/office/drawing/2014/main" val="2560606782"/>
                    </a:ext>
                  </a:extLst>
                </a:gridCol>
                <a:gridCol w="2041611">
                  <a:extLst>
                    <a:ext uri="{9D8B030D-6E8A-4147-A177-3AD203B41FA5}">
                      <a16:colId xmlns:a16="http://schemas.microsoft.com/office/drawing/2014/main" val="2503117675"/>
                    </a:ext>
                  </a:extLst>
                </a:gridCol>
                <a:gridCol w="2041611">
                  <a:extLst>
                    <a:ext uri="{9D8B030D-6E8A-4147-A177-3AD203B41FA5}">
                      <a16:colId xmlns:a16="http://schemas.microsoft.com/office/drawing/2014/main" val="2877570013"/>
                    </a:ext>
                  </a:extLst>
                </a:gridCol>
              </a:tblGrid>
              <a:tr h="3403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648165"/>
                  </a:ext>
                </a:extLst>
              </a:tr>
              <a:tr h="129045"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01138"/>
                  </a:ext>
                </a:extLst>
              </a:tr>
              <a:tr h="26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25594"/>
                  </a:ext>
                </a:extLst>
              </a:tr>
              <a:tr h="13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884608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11854"/>
                  </a:ext>
                </a:extLst>
              </a:tr>
              <a:tr h="129045"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223282"/>
                  </a:ext>
                </a:extLst>
              </a:tr>
              <a:tr h="26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345867"/>
                  </a:ext>
                </a:extLst>
              </a:tr>
              <a:tr h="13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975840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357579"/>
                  </a:ext>
                </a:extLst>
              </a:tr>
              <a:tr h="129045"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30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750780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45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588429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	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19006"/>
                  </a:ext>
                </a:extLst>
              </a:tr>
              <a:tr h="12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120	</a:t>
                      </a:r>
                      <a:r>
                        <a:rPr lang="en-US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ebdings" panose="05030102010509060703" pitchFamily="18" charset="2"/>
                        </a:rPr>
                        <a:t>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663860"/>
                  </a:ext>
                </a:extLst>
              </a:tr>
            </a:tbl>
          </a:graphicData>
        </a:graphic>
      </p:graphicFrame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CFEAA3C-82BF-4E8F-9BB9-E8B5FBA21EAB}"/>
              </a:ext>
            </a:extLst>
          </p:cNvPr>
          <p:cNvSpPr/>
          <p:nvPr/>
        </p:nvSpPr>
        <p:spPr>
          <a:xfrm>
            <a:off x="4137054" y="987359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106E673-3848-4536-9B3D-43914AEC31A6}"/>
              </a:ext>
            </a:extLst>
          </p:cNvPr>
          <p:cNvSpPr/>
          <p:nvPr/>
        </p:nvSpPr>
        <p:spPr>
          <a:xfrm rot="5400000">
            <a:off x="2127996" y="987360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3B9C472-677D-4BF3-A818-0DE0B6C9E788}"/>
              </a:ext>
            </a:extLst>
          </p:cNvPr>
          <p:cNvSpPr/>
          <p:nvPr/>
        </p:nvSpPr>
        <p:spPr>
          <a:xfrm>
            <a:off x="2056285" y="2575800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3B6D02E-D372-4BC7-B231-11256958C8D4}"/>
              </a:ext>
            </a:extLst>
          </p:cNvPr>
          <p:cNvSpPr/>
          <p:nvPr/>
        </p:nvSpPr>
        <p:spPr>
          <a:xfrm rot="2700000" flipH="1">
            <a:off x="4137055" y="2575799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B6094-798F-4B5C-865E-58B54B2D34F4}"/>
              </a:ext>
            </a:extLst>
          </p:cNvPr>
          <p:cNvSpPr txBox="1"/>
          <p:nvPr/>
        </p:nvSpPr>
        <p:spPr>
          <a:xfrm>
            <a:off x="6740213" y="1575285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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F6AE06-E0C6-42D2-86FB-D385FBC9DD82}"/>
              </a:ext>
            </a:extLst>
          </p:cNvPr>
          <p:cNvSpPr txBox="1"/>
          <p:nvPr/>
        </p:nvSpPr>
        <p:spPr>
          <a:xfrm>
            <a:off x="6740213" y="2761150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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229D2A3-2F7C-4F2A-B8F7-F24AC5721D27}"/>
              </a:ext>
            </a:extLst>
          </p:cNvPr>
          <p:cNvSpPr/>
          <p:nvPr/>
        </p:nvSpPr>
        <p:spPr>
          <a:xfrm>
            <a:off x="2056285" y="4072908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55D5F1E-3881-4E58-984E-621B8FA5B09A}"/>
              </a:ext>
            </a:extLst>
          </p:cNvPr>
          <p:cNvSpPr/>
          <p:nvPr/>
        </p:nvSpPr>
        <p:spPr>
          <a:xfrm rot="7200000">
            <a:off x="4137053" y="4055825"/>
            <a:ext cx="553367" cy="370703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A2932-505B-41A5-95FE-E2B36F7155E2}"/>
              </a:ext>
            </a:extLst>
          </p:cNvPr>
          <p:cNvSpPr txBox="1"/>
          <p:nvPr/>
        </p:nvSpPr>
        <p:spPr>
          <a:xfrm>
            <a:off x="6740213" y="4732770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ebdings" panose="05030102010509060703" pitchFamily="18" charset="2"/>
              </a:rPr>
              <a:t>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337476"/>
      </p:ext>
    </p:extLst>
  </p:cSld>
  <p:clrMapOvr>
    <a:masterClrMapping/>
  </p:clrMapOvr>
  <p:transition advTm="35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2" grpId="0" animBg="1"/>
      <p:bldP spid="23" grpId="0" animBg="1"/>
      <p:bldP spid="8" grpId="0"/>
      <p:bldP spid="24" grpId="0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97222"/>
            <a:ext cx="6143625" cy="2022277"/>
          </a:xfrm>
        </p:spPr>
        <p:txBody>
          <a:bodyPr>
            <a:noAutofit/>
          </a:bodyPr>
          <a:lstStyle/>
          <a:p>
            <a:pPr marL="282575" indent="-282575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hình theo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indent="-282575">
              <a:lnSpc>
                <a:spcPct val="12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nhau.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571" y="711398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825"/>
    </mc:Choice>
    <mc:Fallback xmlns="">
      <p:transition advClick="0" advTm="1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1094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890" y="2711669"/>
            <a:ext cx="9427780" cy="9222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4: LUYỆN TẬP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1" y="4457701"/>
            <a:ext cx="279439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874986" y="903560"/>
            <a:ext cx="1736178" cy="92228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2698839" y="1275034"/>
            <a:ext cx="4301050" cy="122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4733F-4A34-4382-A57E-68B0850D097F}"/>
              </a:ext>
            </a:extLst>
          </p:cNvPr>
          <p:cNvSpPr txBox="1"/>
          <p:nvPr/>
        </p:nvSpPr>
        <p:spPr>
          <a:xfrm>
            <a:off x="2245009" y="3580799"/>
            <a:ext cx="4754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112)</a:t>
            </a:r>
            <a:endParaRPr lang="en-US" sz="2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033182"/>
      </p:ext>
    </p:extLst>
  </p:cSld>
  <p:clrMapOvr>
    <a:masterClrMapping/>
  </p:clrMapOvr>
  <p:transition spd="slow" advTm="7854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393700" y="112860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282354" y="195703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282354" y="2663826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476715" y="116171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513002" y="1972427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513002" y="2669255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108114" y="121429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091851" y="2050349"/>
            <a:ext cx="62712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Củng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cố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kiến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thức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về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các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cơ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bản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đã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học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trong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Logo</a:t>
            </a:r>
          </a:p>
        </p:txBody>
      </p:sp>
      <p:sp>
        <p:nvSpPr>
          <p:cNvPr id="23" name="文本框 46"/>
          <p:cNvSpPr txBox="1"/>
          <p:nvPr/>
        </p:nvSpPr>
        <p:spPr>
          <a:xfrm>
            <a:off x="1091851" y="2757138"/>
            <a:ext cx="418576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Rèn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kĩ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năng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các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cơ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bản</a:t>
            </a:r>
            <a:endParaRPr lang="vi-VN" altLang="zh-CN" sz="17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 advTm="16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8470" y="0"/>
            <a:ext cx="65870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THỰC HÀNH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296645" y="860317"/>
            <a:ext cx="7568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tắt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178" name="Table 8">
            <a:extLst>
              <a:ext uri="{FF2B5EF4-FFF2-40B4-BE49-F238E27FC236}">
                <a16:creationId xmlns:a16="http://schemas.microsoft.com/office/drawing/2014/main" id="{5EE7A204-E53A-4280-85BE-0AAFD8366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261778"/>
              </p:ext>
            </p:extLst>
          </p:nvPr>
        </p:nvGraphicFramePr>
        <p:xfrm>
          <a:off x="0" y="1"/>
          <a:ext cx="91440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359">
                  <a:extLst>
                    <a:ext uri="{9D8B030D-6E8A-4147-A177-3AD203B41FA5}">
                      <a16:colId xmlns:a16="http://schemas.microsoft.com/office/drawing/2014/main" val="3134379276"/>
                    </a:ext>
                  </a:extLst>
                </a:gridCol>
                <a:gridCol w="5273239">
                  <a:extLst>
                    <a:ext uri="{9D8B030D-6E8A-4147-A177-3AD203B41FA5}">
                      <a16:colId xmlns:a16="http://schemas.microsoft.com/office/drawing/2014/main" val="2458384854"/>
                    </a:ext>
                  </a:extLst>
                </a:gridCol>
                <a:gridCol w="2466402">
                  <a:extLst>
                    <a:ext uri="{9D8B030D-6E8A-4147-A177-3AD203B41FA5}">
                      <a16:colId xmlns:a16="http://schemas.microsoft.com/office/drawing/2014/main" val="3713753487"/>
                    </a:ext>
                  </a:extLst>
                </a:gridCol>
              </a:tblGrid>
              <a:tr h="3918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tắt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60025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82639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362606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74167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666190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nữa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404076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956288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92090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vẫn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970018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mình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068077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020985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134309"/>
                  </a:ext>
                </a:extLst>
              </a:tr>
              <a:tr h="3774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805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F602A7-041C-4CE8-9CBD-0995A006EC6A}"/>
              </a:ext>
            </a:extLst>
          </p:cNvPr>
          <p:cNvSpPr txBox="1"/>
          <p:nvPr/>
        </p:nvSpPr>
        <p:spPr>
          <a:xfrm>
            <a:off x="7561335" y="81415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 n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C92360F-5BBD-4056-B901-82E733FF4355}"/>
              </a:ext>
            </a:extLst>
          </p:cNvPr>
          <p:cNvSpPr txBox="1"/>
          <p:nvPr/>
        </p:nvSpPr>
        <p:spPr>
          <a:xfrm>
            <a:off x="7553774" y="121426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k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274C6DC-33A3-4E37-9FEB-365A2EBEE558}"/>
              </a:ext>
            </a:extLst>
          </p:cNvPr>
          <p:cNvSpPr txBox="1"/>
          <p:nvPr/>
        </p:nvSpPr>
        <p:spPr>
          <a:xfrm>
            <a:off x="7560727" y="161437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k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4EAB2FE-86AD-4585-946C-19D584E82473}"/>
              </a:ext>
            </a:extLst>
          </p:cNvPr>
          <p:cNvSpPr txBox="1"/>
          <p:nvPr/>
        </p:nvSpPr>
        <p:spPr>
          <a:xfrm>
            <a:off x="7567680" y="201448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02AE885-EED1-47AD-A060-255391DF933B}"/>
              </a:ext>
            </a:extLst>
          </p:cNvPr>
          <p:cNvSpPr txBox="1"/>
          <p:nvPr/>
        </p:nvSpPr>
        <p:spPr>
          <a:xfrm>
            <a:off x="7574633" y="241459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15751E8-47B5-4080-9C19-4932D6B790A7}"/>
              </a:ext>
            </a:extLst>
          </p:cNvPr>
          <p:cNvSpPr txBox="1"/>
          <p:nvPr/>
        </p:nvSpPr>
        <p:spPr>
          <a:xfrm>
            <a:off x="7581586" y="281470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C73AD55-0DDF-413C-A0B6-CBB73B92A06F}"/>
              </a:ext>
            </a:extLst>
          </p:cNvPr>
          <p:cNvSpPr txBox="1"/>
          <p:nvPr/>
        </p:nvSpPr>
        <p:spPr>
          <a:xfrm>
            <a:off x="7588539" y="321481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2B244CF-6E54-4CE6-959D-FA02EF32AC08}"/>
              </a:ext>
            </a:extLst>
          </p:cNvPr>
          <p:cNvSpPr txBox="1"/>
          <p:nvPr/>
        </p:nvSpPr>
        <p:spPr>
          <a:xfrm>
            <a:off x="7595492" y="361492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14C98D9-4F93-4570-A083-2CB2C35C3934}"/>
              </a:ext>
            </a:extLst>
          </p:cNvPr>
          <p:cNvSpPr txBox="1"/>
          <p:nvPr/>
        </p:nvSpPr>
        <p:spPr>
          <a:xfrm>
            <a:off x="7602445" y="401503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F83C94A-EE7B-421E-BD39-70591430384C}"/>
              </a:ext>
            </a:extLst>
          </p:cNvPr>
          <p:cNvSpPr txBox="1"/>
          <p:nvPr/>
        </p:nvSpPr>
        <p:spPr>
          <a:xfrm>
            <a:off x="7609398" y="4415140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8CA9533-5011-4C60-ADB9-FC6E15335D4B}"/>
              </a:ext>
            </a:extLst>
          </p:cNvPr>
          <p:cNvSpPr txBox="1"/>
          <p:nvPr/>
        </p:nvSpPr>
        <p:spPr>
          <a:xfrm>
            <a:off x="7616351" y="4786222"/>
            <a:ext cx="9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775571"/>
      </p:ext>
    </p:extLst>
  </p:cSld>
  <p:clrMapOvr>
    <a:masterClrMapping/>
  </p:clrMapOvr>
  <p:transition advTm="86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Logo,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đậm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mức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3,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đỏ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 advTm="14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80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FA276-89CE-4B82-B78D-4F0E9AC0EF7F}"/>
              </a:ext>
            </a:extLst>
          </p:cNvPr>
          <p:cNvSpPr/>
          <p:nvPr/>
        </p:nvSpPr>
        <p:spPr>
          <a:xfrm>
            <a:off x="5562601" y="1859887"/>
            <a:ext cx="2598057" cy="2598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6D4D27-E91A-45CC-B4C7-FCB0356F91EB}"/>
              </a:ext>
            </a:extLst>
          </p:cNvPr>
          <p:cNvSpPr/>
          <p:nvPr/>
        </p:nvSpPr>
        <p:spPr>
          <a:xfrm>
            <a:off x="5296506" y="4022516"/>
            <a:ext cx="508000" cy="437931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897811"/>
      </p:ext>
    </p:extLst>
  </p:cSld>
  <p:clrMapOvr>
    <a:masterClrMapping/>
  </p:clrMapOvr>
  <p:transition advTm="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80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FA276-89CE-4B82-B78D-4F0E9AC0EF7F}"/>
              </a:ext>
            </a:extLst>
          </p:cNvPr>
          <p:cNvSpPr/>
          <p:nvPr/>
        </p:nvSpPr>
        <p:spPr>
          <a:xfrm>
            <a:off x="5562601" y="1859887"/>
            <a:ext cx="2598057" cy="2598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6D4D27-E91A-45CC-B4C7-FCB0356F91EB}"/>
              </a:ext>
            </a:extLst>
          </p:cNvPr>
          <p:cNvSpPr/>
          <p:nvPr/>
        </p:nvSpPr>
        <p:spPr>
          <a:xfrm>
            <a:off x="5296506" y="4022516"/>
            <a:ext cx="508000" cy="437931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6B3B6F-C831-421A-B3EC-37EAC9FBD9CA}"/>
              </a:ext>
            </a:extLst>
          </p:cNvPr>
          <p:cNvSpPr/>
          <p:nvPr/>
        </p:nvSpPr>
        <p:spPr>
          <a:xfrm>
            <a:off x="340305" y="2131516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2268FF-F3DE-49E9-9D3F-9A5F39DA8F58}"/>
              </a:ext>
            </a:extLst>
          </p:cNvPr>
          <p:cNvSpPr/>
          <p:nvPr/>
        </p:nvSpPr>
        <p:spPr>
          <a:xfrm>
            <a:off x="1392591" y="2131516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FA1FA-B4AC-4E55-B5BB-6EEA31AE4A5D}"/>
              </a:ext>
            </a:extLst>
          </p:cNvPr>
          <p:cNvSpPr/>
          <p:nvPr/>
        </p:nvSpPr>
        <p:spPr>
          <a:xfrm>
            <a:off x="2444877" y="2131516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D562A-5E8D-4CA5-AA4A-38D7A6D25584}"/>
              </a:ext>
            </a:extLst>
          </p:cNvPr>
          <p:cNvSpPr/>
          <p:nvPr/>
        </p:nvSpPr>
        <p:spPr>
          <a:xfrm>
            <a:off x="3497163" y="2131516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80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117296"/>
      </p:ext>
    </p:extLst>
  </p:cSld>
  <p:clrMapOvr>
    <a:masterClrMapping/>
  </p:clrMapOvr>
  <p:transition advTm="14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60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6D4D27-E91A-45CC-B4C7-FCB0356F91EB}"/>
              </a:ext>
            </a:extLst>
          </p:cNvPr>
          <p:cNvSpPr/>
          <p:nvPr/>
        </p:nvSpPr>
        <p:spPr>
          <a:xfrm>
            <a:off x="5545269" y="4462667"/>
            <a:ext cx="344173" cy="21896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362EFF1-F7EF-4CDB-A2F3-C66DEF19CA44}"/>
              </a:ext>
            </a:extLst>
          </p:cNvPr>
          <p:cNvSpPr/>
          <p:nvPr/>
        </p:nvSpPr>
        <p:spPr>
          <a:xfrm rot="5400000">
            <a:off x="5549217" y="2431670"/>
            <a:ext cx="2403839" cy="207227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39BD98-3E0C-4458-AC9D-DE1B97172FFB}"/>
              </a:ext>
            </a:extLst>
          </p:cNvPr>
          <p:cNvCxnSpPr>
            <a:stCxn id="7" idx="2"/>
          </p:cNvCxnSpPr>
          <p:nvPr/>
        </p:nvCxnSpPr>
        <p:spPr>
          <a:xfrm flipV="1">
            <a:off x="5714999" y="1752600"/>
            <a:ext cx="0" cy="5132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ACD9A8-FB24-4DD9-867A-56232E81CAD8}"/>
              </a:ext>
            </a:extLst>
          </p:cNvPr>
          <p:cNvCxnSpPr>
            <a:cxnSpLocks/>
          </p:cNvCxnSpPr>
          <p:nvPr/>
        </p:nvCxnSpPr>
        <p:spPr>
          <a:xfrm rot="7200000" flipV="1">
            <a:off x="8009535" y="3339486"/>
            <a:ext cx="0" cy="5132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5C519200-D65D-453F-9D4F-FFCBF19D62D8}"/>
              </a:ext>
            </a:extLst>
          </p:cNvPr>
          <p:cNvSpPr/>
          <p:nvPr/>
        </p:nvSpPr>
        <p:spPr>
          <a:xfrm>
            <a:off x="5580386" y="2121483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8656A945-F13E-4F1A-A3BD-3D60A19F62C9}"/>
              </a:ext>
            </a:extLst>
          </p:cNvPr>
          <p:cNvSpPr/>
          <p:nvPr/>
        </p:nvSpPr>
        <p:spPr>
          <a:xfrm rot="7200000">
            <a:off x="7652662" y="3308160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6BCB82BA-3D50-4056-A5BD-F33D5B7DD3FE}"/>
              </a:ext>
            </a:extLst>
          </p:cNvPr>
          <p:cNvSpPr/>
          <p:nvPr/>
        </p:nvSpPr>
        <p:spPr>
          <a:xfrm rot="5176779">
            <a:off x="5641200" y="2250451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D9CDD0B3-8220-46BC-9CB9-E8E4ADC1B5EA}"/>
              </a:ext>
            </a:extLst>
          </p:cNvPr>
          <p:cNvSpPr/>
          <p:nvPr/>
        </p:nvSpPr>
        <p:spPr>
          <a:xfrm rot="19305356">
            <a:off x="5675947" y="4423750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FD26CF98-972A-42E5-87A9-1B09ED4E20B4}"/>
              </a:ext>
            </a:extLst>
          </p:cNvPr>
          <p:cNvSpPr/>
          <p:nvPr/>
        </p:nvSpPr>
        <p:spPr>
          <a:xfrm rot="12257379">
            <a:off x="7551275" y="3292654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DA68B6-0498-4606-86F4-9260D602D8D1}"/>
              </a:ext>
            </a:extLst>
          </p:cNvPr>
          <p:cNvSpPr txBox="1"/>
          <p:nvPr/>
        </p:nvSpPr>
        <p:spPr>
          <a:xfrm>
            <a:off x="5703748" y="2486639"/>
            <a:ext cx="62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B156FC-7211-4538-B5DF-877222B27861}"/>
              </a:ext>
            </a:extLst>
          </p:cNvPr>
          <p:cNvSpPr txBox="1"/>
          <p:nvPr/>
        </p:nvSpPr>
        <p:spPr>
          <a:xfrm>
            <a:off x="5845620" y="2003117"/>
            <a:ext cx="79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RT 120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3B77C9-D6E4-48C8-992E-4C7EB53F4887}"/>
              </a:ext>
            </a:extLst>
          </p:cNvPr>
          <p:cNvSpPr txBox="1"/>
          <p:nvPr/>
        </p:nvSpPr>
        <p:spPr>
          <a:xfrm>
            <a:off x="7425266" y="3646019"/>
            <a:ext cx="79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RT 120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113213F-111A-4C04-918A-E4C20EC7D252}"/>
              </a:ext>
            </a:extLst>
          </p:cNvPr>
          <p:cNvSpPr/>
          <p:nvPr/>
        </p:nvSpPr>
        <p:spPr>
          <a:xfrm>
            <a:off x="5542911" y="2163618"/>
            <a:ext cx="344173" cy="21896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371357"/>
      </p:ext>
    </p:extLst>
  </p:cSld>
  <p:clrMapOvr>
    <a:masterClrMapping/>
  </p:clrMapOvr>
  <p:transition advTm="47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/>
      <p:bldP spid="24" grpId="0"/>
      <p:bldP spid="25" grpId="0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60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6D4D27-E91A-45CC-B4C7-FCB0356F91EB}"/>
              </a:ext>
            </a:extLst>
          </p:cNvPr>
          <p:cNvSpPr/>
          <p:nvPr/>
        </p:nvSpPr>
        <p:spPr>
          <a:xfrm>
            <a:off x="5545269" y="4462667"/>
            <a:ext cx="344173" cy="21896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362EFF1-F7EF-4CDB-A2F3-C66DEF19CA44}"/>
              </a:ext>
            </a:extLst>
          </p:cNvPr>
          <p:cNvSpPr/>
          <p:nvPr/>
        </p:nvSpPr>
        <p:spPr>
          <a:xfrm rot="5400000">
            <a:off x="5549217" y="2431670"/>
            <a:ext cx="2403839" cy="207227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39BD98-3E0C-4458-AC9D-DE1B97172FFB}"/>
              </a:ext>
            </a:extLst>
          </p:cNvPr>
          <p:cNvCxnSpPr>
            <a:stCxn id="7" idx="2"/>
          </p:cNvCxnSpPr>
          <p:nvPr/>
        </p:nvCxnSpPr>
        <p:spPr>
          <a:xfrm flipV="1">
            <a:off x="5714999" y="1752600"/>
            <a:ext cx="0" cy="5132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ACD9A8-FB24-4DD9-867A-56232E81CAD8}"/>
              </a:ext>
            </a:extLst>
          </p:cNvPr>
          <p:cNvCxnSpPr>
            <a:cxnSpLocks/>
          </p:cNvCxnSpPr>
          <p:nvPr/>
        </p:nvCxnSpPr>
        <p:spPr>
          <a:xfrm rot="7200000" flipV="1">
            <a:off x="8009535" y="3339486"/>
            <a:ext cx="0" cy="5132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5C519200-D65D-453F-9D4F-FFCBF19D62D8}"/>
              </a:ext>
            </a:extLst>
          </p:cNvPr>
          <p:cNvSpPr/>
          <p:nvPr/>
        </p:nvSpPr>
        <p:spPr>
          <a:xfrm>
            <a:off x="5580386" y="2121483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8656A945-F13E-4F1A-A3BD-3D60A19F62C9}"/>
              </a:ext>
            </a:extLst>
          </p:cNvPr>
          <p:cNvSpPr/>
          <p:nvPr/>
        </p:nvSpPr>
        <p:spPr>
          <a:xfrm rot="7200000">
            <a:off x="7652662" y="3308160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6BCB82BA-3D50-4056-A5BD-F33D5B7DD3FE}"/>
              </a:ext>
            </a:extLst>
          </p:cNvPr>
          <p:cNvSpPr/>
          <p:nvPr/>
        </p:nvSpPr>
        <p:spPr>
          <a:xfrm rot="5176779">
            <a:off x="5641200" y="2250451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D9CDD0B3-8220-46BC-9CB9-E8E4ADC1B5EA}"/>
              </a:ext>
            </a:extLst>
          </p:cNvPr>
          <p:cNvSpPr/>
          <p:nvPr/>
        </p:nvSpPr>
        <p:spPr>
          <a:xfrm rot="19305356">
            <a:off x="5675947" y="4423750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FD26CF98-972A-42E5-87A9-1B09ED4E20B4}"/>
              </a:ext>
            </a:extLst>
          </p:cNvPr>
          <p:cNvSpPr/>
          <p:nvPr/>
        </p:nvSpPr>
        <p:spPr>
          <a:xfrm rot="12257379">
            <a:off x="7551275" y="3292654"/>
            <a:ext cx="253984" cy="304050"/>
          </a:xfrm>
          <a:prstGeom prst="arc">
            <a:avLst>
              <a:gd name="adj1" fmla="val 16352724"/>
              <a:gd name="adj2" fmla="val 12678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DA68B6-0498-4606-86F4-9260D602D8D1}"/>
              </a:ext>
            </a:extLst>
          </p:cNvPr>
          <p:cNvSpPr txBox="1"/>
          <p:nvPr/>
        </p:nvSpPr>
        <p:spPr>
          <a:xfrm>
            <a:off x="5703748" y="2486639"/>
            <a:ext cx="62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B156FC-7211-4538-B5DF-877222B27861}"/>
              </a:ext>
            </a:extLst>
          </p:cNvPr>
          <p:cNvSpPr txBox="1"/>
          <p:nvPr/>
        </p:nvSpPr>
        <p:spPr>
          <a:xfrm>
            <a:off x="5845620" y="2003117"/>
            <a:ext cx="79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RT 120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3B77C9-D6E4-48C8-992E-4C7EB53F4887}"/>
              </a:ext>
            </a:extLst>
          </p:cNvPr>
          <p:cNvSpPr txBox="1"/>
          <p:nvPr/>
        </p:nvSpPr>
        <p:spPr>
          <a:xfrm>
            <a:off x="7425266" y="3646019"/>
            <a:ext cx="79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RT 120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85089E-4837-4B10-AA27-A9CF45BC97E7}"/>
              </a:ext>
            </a:extLst>
          </p:cNvPr>
          <p:cNvSpPr/>
          <p:nvPr/>
        </p:nvSpPr>
        <p:spPr>
          <a:xfrm>
            <a:off x="340305" y="2638145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60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120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6B89DE-F379-4AB0-B333-17C266BB8F34}"/>
              </a:ext>
            </a:extLst>
          </p:cNvPr>
          <p:cNvSpPr/>
          <p:nvPr/>
        </p:nvSpPr>
        <p:spPr>
          <a:xfrm>
            <a:off x="1547852" y="2655878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60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120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8D1272-5EE2-49F1-8E3E-9F6DA51C0A58}"/>
              </a:ext>
            </a:extLst>
          </p:cNvPr>
          <p:cNvSpPr/>
          <p:nvPr/>
        </p:nvSpPr>
        <p:spPr>
          <a:xfrm>
            <a:off x="2755399" y="2673611"/>
            <a:ext cx="128607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60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120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EEF4D5-DB9C-407D-BB00-2E9546616022}"/>
              </a:ext>
            </a:extLst>
          </p:cNvPr>
          <p:cNvSpPr/>
          <p:nvPr/>
        </p:nvSpPr>
        <p:spPr>
          <a:xfrm>
            <a:off x="347792" y="2200055"/>
            <a:ext cx="1286074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424270"/>
      </p:ext>
    </p:extLst>
  </p:cSld>
  <p:clrMapOvr>
    <a:masterClrMapping/>
  </p:clrMapOvr>
  <p:transition advTm="18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3|5.8|2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|1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14.6|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|15.7|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2|14.2|10.2|8.5|4.6|1.8|5.5|6.5|2.9|2.3|2.7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1.7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.8|7.3|2.8|2.7|3.6|2.1|1.2|8.1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0|1.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3612</TotalTime>
  <Words>834</Words>
  <Application>Microsoft Office PowerPoint</Application>
  <PresentationFormat>On-screen Show (16:9)</PresentationFormat>
  <Paragraphs>181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Calibri Light</vt:lpstr>
      <vt:lpstr>Times New Roman</vt:lpstr>
      <vt:lpstr>等线 Light</vt:lpstr>
      <vt:lpstr>等线</vt:lpstr>
      <vt:lpstr>Tahoma</vt:lpstr>
      <vt:lpstr>Arial</vt:lpstr>
      <vt:lpstr>微软雅黑</vt:lpstr>
      <vt:lpstr>Office 主题​​</vt:lpstr>
      <vt:lpstr>1_Office 主题​​</vt:lpstr>
      <vt:lpstr>PowerPoint Presentation</vt:lpstr>
      <vt:lpstr>BÀI 4: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MyLaptop</cp:lastModifiedBy>
  <cp:revision>532</cp:revision>
  <cp:lastPrinted>2018-11-06T23:08:08Z</cp:lastPrinted>
  <dcterms:created xsi:type="dcterms:W3CDTF">2015-12-15T14:14:23Z</dcterms:created>
  <dcterms:modified xsi:type="dcterms:W3CDTF">2022-03-25T04:36:07Z</dcterms:modified>
</cp:coreProperties>
</file>