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673" r:id="rId2"/>
  </p:sldMasterIdLst>
  <p:notesMasterIdLst>
    <p:notesMasterId r:id="rId20"/>
  </p:notesMasterIdLst>
  <p:handoutMasterIdLst>
    <p:handoutMasterId r:id="rId21"/>
  </p:handoutMasterIdLst>
  <p:sldIdLst>
    <p:sldId id="258" r:id="rId3"/>
    <p:sldId id="358" r:id="rId4"/>
    <p:sldId id="321" r:id="rId5"/>
    <p:sldId id="261" r:id="rId6"/>
    <p:sldId id="359" r:id="rId7"/>
    <p:sldId id="375" r:id="rId8"/>
    <p:sldId id="377" r:id="rId9"/>
    <p:sldId id="378" r:id="rId10"/>
    <p:sldId id="380" r:id="rId11"/>
    <p:sldId id="381" r:id="rId12"/>
    <p:sldId id="320" r:id="rId13"/>
    <p:sldId id="383" r:id="rId14"/>
    <p:sldId id="350" r:id="rId15"/>
    <p:sldId id="385" r:id="rId16"/>
    <p:sldId id="372" r:id="rId17"/>
    <p:sldId id="356" r:id="rId18"/>
    <p:sldId id="285" r:id="rId19"/>
  </p:sldIdLst>
  <p:sldSz cx="9144000" cy="5143500" type="screen16x9"/>
  <p:notesSz cx="9926638" cy="6797675"/>
  <p:embeddedFontLst>
    <p:embeddedFont>
      <p:font typeface="等线" panose="02010600030101010101" pitchFamily="2" charset="-122"/>
      <p:regular r:id="rId22"/>
      <p:bold r:id="rId23"/>
    </p:embeddedFont>
    <p:embeddedFont>
      <p:font typeface="等线 Light" panose="02010600030101010101" pitchFamily="2" charset="-122"/>
      <p:regular r:id="rId24"/>
    </p:embeddedFont>
    <p:embeddedFont>
      <p:font typeface="微软雅黑" panose="020B0503020204020204" pitchFamily="34" charset="-122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Tahoma" panose="020B0604030504040204" pitchFamily="34" charset="0"/>
      <p:regular r:id="rId33"/>
      <p:bold r:id="rId34"/>
    </p:embeddedFont>
  </p:embeddedFontLst>
  <p:custDataLst>
    <p:tags r:id="rId35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CC"/>
    <a:srgbClr val="D60093"/>
    <a:srgbClr val="FFFFFF"/>
    <a:srgbClr val="000099"/>
    <a:srgbClr val="0000FF"/>
    <a:srgbClr val="E94744"/>
    <a:srgbClr val="EF9322"/>
    <a:srgbClr val="FDE03B"/>
    <a:srgbClr val="4AC0DC"/>
    <a:srgbClr val="F174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0" autoAdjust="0"/>
    <p:restoredTop sz="94291" autoAdjust="0"/>
  </p:normalViewPr>
  <p:slideViewPr>
    <p:cSldViewPr snapToGrid="0">
      <p:cViewPr varScale="1">
        <p:scale>
          <a:sx n="90" d="100"/>
          <a:sy n="90" d="100"/>
        </p:scale>
        <p:origin x="288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D69BC-0303-4CF2-ABED-083EFD319AA9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15EE9-C58F-4BD0-B483-92D3CCAC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68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7B356-44B7-4C91-9F05-1F5067729FA3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BF2FF-AB26-42B1-B18B-19F5B70C60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084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641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838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27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883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94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194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054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623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9277F-8A7F-4040-897D-9158C8906AA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483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018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27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947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225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238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780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4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76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54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62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8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"/>
            <a:ext cx="9144000" cy="51407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58447"/>
          <a:stretch/>
        </p:blipFill>
        <p:spPr>
          <a:xfrm flipH="1">
            <a:off x="4238172" y="-1"/>
            <a:ext cx="4905828" cy="1136469"/>
          </a:xfrm>
          <a:prstGeom prst="rect">
            <a:avLst/>
          </a:prstGeom>
        </p:spPr>
      </p:pic>
      <p:sp>
        <p:nvSpPr>
          <p:cNvPr id="7" name="矩形 3"/>
          <p:cNvSpPr>
            <a:spLocks noChangeArrowheads="1"/>
          </p:cNvSpPr>
          <p:nvPr userDrawn="1"/>
        </p:nvSpPr>
        <p:spPr bwMode="auto">
          <a:xfrm>
            <a:off x="1187624" y="612722"/>
            <a:ext cx="1763948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en-US" altLang="zh-CN" sz="105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Click here to text content</a:t>
            </a:r>
            <a:endParaRPr lang="zh-CN" altLang="en-US" sz="1050" b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330448" y="254794"/>
            <a:ext cx="749053" cy="566539"/>
            <a:chOff x="304799" y="673099"/>
            <a:chExt cx="4000501" cy="4000500"/>
          </a:xfr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六边形 9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1" name="六边形 10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2" name="TextBox 1"/>
          <p:cNvSpPr txBox="1"/>
          <p:nvPr userDrawn="1"/>
        </p:nvSpPr>
        <p:spPr>
          <a:xfrm>
            <a:off x="1187625" y="270307"/>
            <a:ext cx="3216269" cy="346253"/>
          </a:xfrm>
          <a:prstGeom prst="rect">
            <a:avLst/>
          </a:prstGeom>
          <a:noFill/>
          <a:ln>
            <a:noFill/>
          </a:ln>
        </p:spPr>
        <p:txBody>
          <a:bodyPr vert="horz" wrap="none" lIns="68582" tIns="34292" rIns="68582" bIns="34292" rtlCol="0" anchor="ctr">
            <a:spAutoFit/>
          </a:bodyPr>
          <a:lstStyle>
            <a:lvl1pPr lvl="0">
              <a:lnSpc>
                <a:spcPct val="90000"/>
              </a:lnSpc>
              <a:spcBef>
                <a:spcPct val="0"/>
              </a:spcBef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sz="2000"/>
              <a:t>单击此处添加文字标题内容</a:t>
            </a:r>
          </a:p>
        </p:txBody>
      </p:sp>
    </p:spTree>
    <p:extLst>
      <p:ext uri="{BB962C8B-B14F-4D97-AF65-F5344CB8AC3E}">
        <p14:creationId xmlns:p14="http://schemas.microsoft.com/office/powerpoint/2010/main" val="508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" grpId="0"/>
        </p:bldLst>
      </p:timing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15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53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7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5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06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36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0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7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82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17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133664" cy="1218814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219288" y="209612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1" y="732832"/>
            <a:ext cx="9143999" cy="4194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78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48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54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8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2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53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82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9DFC4-FDED-4B41-982D-8052FC63661B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8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54" r:id="rId12"/>
    <p:sldLayoutId id="2147483655" r:id="rId13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37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296"/>
            <a:ext cx="9260083" cy="52087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86" y="3090225"/>
            <a:ext cx="3840162" cy="2096851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5350" y="4743550"/>
            <a:ext cx="399950" cy="3999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3917" y="755868"/>
            <a:ext cx="6876627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MỪNG 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 EM ĐẾN VỚI </a:t>
            </a:r>
          </a:p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MÔN TIN HỌC LỚP 4 </a:t>
            </a:r>
          </a:p>
          <a:p>
            <a:pPr algn="ctr"/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98439" y="2400318"/>
            <a:ext cx="18602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TUẦN 27</a:t>
            </a:r>
          </a:p>
        </p:txBody>
      </p:sp>
    </p:spTree>
    <p:extLst>
      <p:ext uri="{BB962C8B-B14F-4D97-AF65-F5344CB8AC3E}">
        <p14:creationId xmlns:p14="http://schemas.microsoft.com/office/powerpoint/2010/main" val="34517297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7806" y="0"/>
            <a:ext cx="55883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8C85E-C7D7-44FE-8904-1C0798169112}"/>
              </a:ext>
            </a:extLst>
          </p:cNvPr>
          <p:cNvSpPr/>
          <p:nvPr/>
        </p:nvSpPr>
        <p:spPr>
          <a:xfrm>
            <a:off x="195045" y="860317"/>
            <a:ext cx="52592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4.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phông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kiểu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cỡ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26D4DC-958B-4850-B700-A651DFC5AE82}"/>
              </a:ext>
            </a:extLst>
          </p:cNvPr>
          <p:cNvSpPr/>
          <p:nvPr/>
        </p:nvSpPr>
        <p:spPr>
          <a:xfrm>
            <a:off x="195045" y="1251884"/>
            <a:ext cx="8753910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thao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phông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kiểu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cỡ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6356F9-ECF5-4F26-B7A8-2856FD37BFE8}"/>
              </a:ext>
            </a:extLst>
          </p:cNvPr>
          <p:cNvSpPr/>
          <p:nvPr/>
        </p:nvSpPr>
        <p:spPr>
          <a:xfrm>
            <a:off x="211852" y="1957835"/>
            <a:ext cx="35629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1:</a:t>
            </a:r>
          </a:p>
          <a:p>
            <a:pPr algn="just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>
                <a:solidFill>
                  <a:srgbClr val="FF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Set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>
                <a:solidFill>
                  <a:srgbClr val="FF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Label Font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B0A0D1-CD23-463E-B285-19BEB4E1C08A}"/>
              </a:ext>
            </a:extLst>
          </p:cNvPr>
          <p:cNvSpPr/>
          <p:nvPr/>
        </p:nvSpPr>
        <p:spPr>
          <a:xfrm>
            <a:off x="195045" y="2757299"/>
            <a:ext cx="3349495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2: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cửa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sổ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Font: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2000" dirty="0">
                <a:solidFill>
                  <a:srgbClr val="FF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Font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kiểu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2000" dirty="0">
                <a:solidFill>
                  <a:srgbClr val="FF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Font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>
                <a:solidFill>
                  <a:srgbClr val="FF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style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(in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đậm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in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nghiêng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…)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2000" dirty="0">
                <a:solidFill>
                  <a:srgbClr val="FF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Size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cỡ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89F34E-6885-4B11-965D-EB88A2CD44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563"/>
          <a:stretch/>
        </p:blipFill>
        <p:spPr>
          <a:xfrm>
            <a:off x="4572000" y="1651994"/>
            <a:ext cx="3704492" cy="32930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ABAA837-3616-4730-A1D5-42BE89D58350}"/>
              </a:ext>
            </a:extLst>
          </p:cNvPr>
          <p:cNvSpPr/>
          <p:nvPr/>
        </p:nvSpPr>
        <p:spPr>
          <a:xfrm>
            <a:off x="4654062" y="1957835"/>
            <a:ext cx="1500555" cy="4453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17B549-3E6E-45F9-946A-62EA43D9ACD9}"/>
              </a:ext>
            </a:extLst>
          </p:cNvPr>
          <p:cNvSpPr/>
          <p:nvPr/>
        </p:nvSpPr>
        <p:spPr>
          <a:xfrm>
            <a:off x="6295293" y="1957835"/>
            <a:ext cx="1137138" cy="4453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A35C29-D137-40C6-9FB5-E2F972778BDA}"/>
              </a:ext>
            </a:extLst>
          </p:cNvPr>
          <p:cNvSpPr/>
          <p:nvPr/>
        </p:nvSpPr>
        <p:spPr>
          <a:xfrm>
            <a:off x="7543800" y="1991320"/>
            <a:ext cx="607986" cy="4453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2674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mẫu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8" name="Table 17">
            <a:extLst>
              <a:ext uri="{FF2B5EF4-FFF2-40B4-BE49-F238E27FC236}">
                <a16:creationId xmlns:a16="http://schemas.microsoft.com/office/drawing/2014/main" id="{BE1B5C41-8939-44C7-B482-7474368B7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85934"/>
              </p:ext>
            </p:extLst>
          </p:nvPr>
        </p:nvGraphicFramePr>
        <p:xfrm>
          <a:off x="1325810" y="1877246"/>
          <a:ext cx="6467223" cy="2530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5741">
                  <a:extLst>
                    <a:ext uri="{9D8B030D-6E8A-4147-A177-3AD203B41FA5}">
                      <a16:colId xmlns:a16="http://schemas.microsoft.com/office/drawing/2014/main" val="2522786378"/>
                    </a:ext>
                  </a:extLst>
                </a:gridCol>
                <a:gridCol w="2155741">
                  <a:extLst>
                    <a:ext uri="{9D8B030D-6E8A-4147-A177-3AD203B41FA5}">
                      <a16:colId xmlns:a16="http://schemas.microsoft.com/office/drawing/2014/main" val="1403205075"/>
                    </a:ext>
                  </a:extLst>
                </a:gridCol>
                <a:gridCol w="2155741">
                  <a:extLst>
                    <a:ext uri="{9D8B030D-6E8A-4147-A177-3AD203B41FA5}">
                      <a16:colId xmlns:a16="http://schemas.microsoft.com/office/drawing/2014/main" val="4178856810"/>
                    </a:ext>
                  </a:extLst>
                </a:gridCol>
              </a:tblGrid>
              <a:tr h="25306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5891545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8E37AC1B-B7B0-4606-89C3-D6FBBDA6E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995" y="1916998"/>
            <a:ext cx="1609950" cy="2219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742D0F-625B-444B-BFFE-82CC0DF3B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980" y="2560026"/>
            <a:ext cx="1813160" cy="10514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16D918-6C39-4063-AAD4-B95A3A3721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76"/>
          <a:stretch/>
        </p:blipFill>
        <p:spPr>
          <a:xfrm>
            <a:off x="5848586" y="2088472"/>
            <a:ext cx="1723419" cy="20481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0924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mẫu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8" name="Table 17">
            <a:extLst>
              <a:ext uri="{FF2B5EF4-FFF2-40B4-BE49-F238E27FC236}">
                <a16:creationId xmlns:a16="http://schemas.microsoft.com/office/drawing/2014/main" id="{BE1B5C41-8939-44C7-B482-7474368B72ED}"/>
              </a:ext>
            </a:extLst>
          </p:cNvPr>
          <p:cNvGraphicFramePr>
            <a:graphicFrameLocks noGrp="1"/>
          </p:cNvGraphicFramePr>
          <p:nvPr/>
        </p:nvGraphicFramePr>
        <p:xfrm>
          <a:off x="1325810" y="1877246"/>
          <a:ext cx="6467223" cy="2530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5741">
                  <a:extLst>
                    <a:ext uri="{9D8B030D-6E8A-4147-A177-3AD203B41FA5}">
                      <a16:colId xmlns:a16="http://schemas.microsoft.com/office/drawing/2014/main" val="2522786378"/>
                    </a:ext>
                  </a:extLst>
                </a:gridCol>
                <a:gridCol w="2155741">
                  <a:extLst>
                    <a:ext uri="{9D8B030D-6E8A-4147-A177-3AD203B41FA5}">
                      <a16:colId xmlns:a16="http://schemas.microsoft.com/office/drawing/2014/main" val="1403205075"/>
                    </a:ext>
                  </a:extLst>
                </a:gridCol>
                <a:gridCol w="2155741">
                  <a:extLst>
                    <a:ext uri="{9D8B030D-6E8A-4147-A177-3AD203B41FA5}">
                      <a16:colId xmlns:a16="http://schemas.microsoft.com/office/drawing/2014/main" val="4178856810"/>
                    </a:ext>
                  </a:extLst>
                </a:gridCol>
              </a:tblGrid>
              <a:tr h="25306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5891545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8E37AC1B-B7B0-4606-89C3-D6FBBDA6E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995" y="1916998"/>
            <a:ext cx="1609950" cy="2219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742D0F-625B-444B-BFFE-82CC0DF3B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980" y="2560026"/>
            <a:ext cx="1813160" cy="10514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16D918-6C39-4063-AAD4-B95A3A3721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76"/>
          <a:stretch/>
        </p:blipFill>
        <p:spPr>
          <a:xfrm>
            <a:off x="5848586" y="2088472"/>
            <a:ext cx="1723419" cy="20481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587780-2B46-473E-B526-BA311ED87D59}"/>
              </a:ext>
            </a:extLst>
          </p:cNvPr>
          <p:cNvSpPr txBox="1"/>
          <p:nvPr/>
        </p:nvSpPr>
        <p:spPr>
          <a:xfrm>
            <a:off x="3960935" y="3686494"/>
            <a:ext cx="160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RT 90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7717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Logo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tính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biểu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quả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chỗ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chấm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(…).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675FA-0977-4BE0-AFD8-C0E06966ABC3}"/>
              </a:ext>
            </a:extLst>
          </p:cNvPr>
          <p:cNvSpPr txBox="1"/>
          <p:nvPr/>
        </p:nvSpPr>
        <p:spPr>
          <a:xfrm>
            <a:off x="501905" y="1722605"/>
            <a:ext cx="3155696" cy="142032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 + 4 x 25 = .......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80 + 45 + 55 = .......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2015 + 2016 = .......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567381-8C7F-498E-839A-DD004180A0F3}"/>
              </a:ext>
            </a:extLst>
          </p:cNvPr>
          <p:cNvSpPr txBox="1"/>
          <p:nvPr/>
        </p:nvSpPr>
        <p:spPr>
          <a:xfrm>
            <a:off x="4866326" y="1722604"/>
            <a:ext cx="3155696" cy="142032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6768 + 150366 = .......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456 x 67 = .......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9669 - 6783 = .......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921C86-BF6D-4445-BCAC-7B22AFAB3787}"/>
              </a:ext>
            </a:extLst>
          </p:cNvPr>
          <p:cNvSpPr txBox="1"/>
          <p:nvPr/>
        </p:nvSpPr>
        <p:spPr>
          <a:xfrm>
            <a:off x="2636128" y="3502968"/>
            <a:ext cx="3609459" cy="95866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 + 50 x (7 - 5) - 10 = .......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(30 : 2 - 5 x 2) x 5 - 10= .......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12055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Logo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tính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biểu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quả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chỗ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chấm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(…).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675FA-0977-4BE0-AFD8-C0E06966ABC3}"/>
              </a:ext>
            </a:extLst>
          </p:cNvPr>
          <p:cNvSpPr txBox="1"/>
          <p:nvPr/>
        </p:nvSpPr>
        <p:spPr>
          <a:xfrm>
            <a:off x="501905" y="1722605"/>
            <a:ext cx="3155696" cy="142032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 + 4 x 25 = .......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80 + 45 + 55 = .......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2015 + 2016 = .......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567381-8C7F-498E-839A-DD004180A0F3}"/>
              </a:ext>
            </a:extLst>
          </p:cNvPr>
          <p:cNvSpPr txBox="1"/>
          <p:nvPr/>
        </p:nvSpPr>
        <p:spPr>
          <a:xfrm>
            <a:off x="4866326" y="1722604"/>
            <a:ext cx="3155696" cy="142032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6768 + 150366 = .......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456 x 67 = .......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9669 - 6783 = .......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921C86-BF6D-4445-BCAC-7B22AFAB3787}"/>
              </a:ext>
            </a:extLst>
          </p:cNvPr>
          <p:cNvSpPr txBox="1"/>
          <p:nvPr/>
        </p:nvSpPr>
        <p:spPr>
          <a:xfrm>
            <a:off x="2636128" y="3502968"/>
            <a:ext cx="3609459" cy="95866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 + 50 x (7 - 5) - 10 = .......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(30 : 2 - 5 x 2) x 5 - 10= .......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C8C921-2927-458F-B745-A683726BDECE}"/>
              </a:ext>
            </a:extLst>
          </p:cNvPr>
          <p:cNvSpPr txBox="1"/>
          <p:nvPr/>
        </p:nvSpPr>
        <p:spPr>
          <a:xfrm>
            <a:off x="2079753" y="1795366"/>
            <a:ext cx="742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6A771F-5792-4B10-973F-5E982797F78D}"/>
              </a:ext>
            </a:extLst>
          </p:cNvPr>
          <p:cNvSpPr txBox="1"/>
          <p:nvPr/>
        </p:nvSpPr>
        <p:spPr>
          <a:xfrm>
            <a:off x="2191174" y="2268237"/>
            <a:ext cx="742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4750E-C8FF-4DCC-BDD9-00E5A2576320}"/>
              </a:ext>
            </a:extLst>
          </p:cNvPr>
          <p:cNvSpPr txBox="1"/>
          <p:nvPr/>
        </p:nvSpPr>
        <p:spPr>
          <a:xfrm>
            <a:off x="2264653" y="2705583"/>
            <a:ext cx="862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4031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B8900D-7B90-4ABD-AACB-8419B6371D7F}"/>
              </a:ext>
            </a:extLst>
          </p:cNvPr>
          <p:cNvSpPr txBox="1"/>
          <p:nvPr/>
        </p:nvSpPr>
        <p:spPr>
          <a:xfrm>
            <a:off x="6869310" y="1795366"/>
            <a:ext cx="1260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157154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C90FB8-5E3E-47D3-9673-8DAACD5719C7}"/>
              </a:ext>
            </a:extLst>
          </p:cNvPr>
          <p:cNvSpPr txBox="1"/>
          <p:nvPr/>
        </p:nvSpPr>
        <p:spPr>
          <a:xfrm>
            <a:off x="6126359" y="2232711"/>
            <a:ext cx="1114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30552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F7C554-D6AE-4E49-A4AA-B97AAFD8535A}"/>
              </a:ext>
            </a:extLst>
          </p:cNvPr>
          <p:cNvSpPr txBox="1"/>
          <p:nvPr/>
        </p:nvSpPr>
        <p:spPr>
          <a:xfrm>
            <a:off x="6497834" y="2722784"/>
            <a:ext cx="1114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2886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F4381-4910-4AAC-AB43-0679BC047FFE}"/>
              </a:ext>
            </a:extLst>
          </p:cNvPr>
          <p:cNvSpPr txBox="1"/>
          <p:nvPr/>
        </p:nvSpPr>
        <p:spPr>
          <a:xfrm>
            <a:off x="5252781" y="3580152"/>
            <a:ext cx="742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823FC3-E236-4E08-80F7-5A9DA1183001}"/>
              </a:ext>
            </a:extLst>
          </p:cNvPr>
          <p:cNvSpPr txBox="1"/>
          <p:nvPr/>
        </p:nvSpPr>
        <p:spPr>
          <a:xfrm>
            <a:off x="5383410" y="4020890"/>
            <a:ext cx="742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5084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4759" y="11022"/>
            <a:ext cx="7855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C. HOẠT ĐỘNG ỨNG DỤNG MỞ RỘNG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phông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màu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thị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mẫu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44C445-E74C-4676-8777-A92B48CEA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815" y="1570264"/>
            <a:ext cx="3022600" cy="2933700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F116BD5C-B0E3-4131-86BD-8A66F9F8A04E}"/>
              </a:ext>
            </a:extLst>
          </p:cNvPr>
          <p:cNvSpPr/>
          <p:nvPr/>
        </p:nvSpPr>
        <p:spPr>
          <a:xfrm>
            <a:off x="2857500" y="3584121"/>
            <a:ext cx="360000" cy="230400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9B46B1AB-7129-4CDA-8246-E6D9E4DE89DC}"/>
              </a:ext>
            </a:extLst>
          </p:cNvPr>
          <p:cNvSpPr/>
          <p:nvPr/>
        </p:nvSpPr>
        <p:spPr>
          <a:xfrm rot="5400000">
            <a:off x="2857500" y="2177137"/>
            <a:ext cx="360000" cy="230400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712B1361-B60B-4A0C-9DFA-867A32E89804}"/>
              </a:ext>
            </a:extLst>
          </p:cNvPr>
          <p:cNvSpPr/>
          <p:nvPr/>
        </p:nvSpPr>
        <p:spPr>
          <a:xfrm rot="5400000">
            <a:off x="3630386" y="2177137"/>
            <a:ext cx="360000" cy="230400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4A8ECECD-96C3-4765-B87B-96E89083F017}"/>
              </a:ext>
            </a:extLst>
          </p:cNvPr>
          <p:cNvSpPr/>
          <p:nvPr/>
        </p:nvSpPr>
        <p:spPr>
          <a:xfrm rot="10800000">
            <a:off x="5038415" y="2177137"/>
            <a:ext cx="360000" cy="230400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9F244F2-857C-4239-8010-056262BE6476}"/>
              </a:ext>
            </a:extLst>
          </p:cNvPr>
          <p:cNvSpPr/>
          <p:nvPr/>
        </p:nvSpPr>
        <p:spPr>
          <a:xfrm rot="10800000">
            <a:off x="5038415" y="2571750"/>
            <a:ext cx="360000" cy="230400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F12546B8-D695-41EA-B3D9-58CF95BDE9DD}"/>
              </a:ext>
            </a:extLst>
          </p:cNvPr>
          <p:cNvSpPr/>
          <p:nvPr/>
        </p:nvSpPr>
        <p:spPr>
          <a:xfrm rot="16200000">
            <a:off x="4999916" y="3879321"/>
            <a:ext cx="360000" cy="230400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65940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19753E-6 L -0.00087 -0.2762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3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9.87654E-7 L 0.08576 9.87654E-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9.87654E-7 L 0.15399 -0.004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91" y="-21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9.87654E-7 L -0.00156 0.0861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22222E-6 L 2.77778E-7 0.2635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-3.20988E-6 L -0.04427 0.0027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7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6" grpId="1" animBg="1"/>
      <p:bldP spid="6" grpId="2" animBg="1"/>
      <p:bldP spid="6" grpId="3" animBg="1"/>
      <p:bldP spid="6" grpId="4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11207-30BF-4B26-837F-A20A277F0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11397"/>
            <a:ext cx="7886700" cy="4200571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[…]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[…];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&gt;: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Logo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EE5818-AA5B-463B-8EB6-E6558ECA29EC}"/>
              </a:ext>
            </a:extLst>
          </p:cNvPr>
          <p:cNvSpPr/>
          <p:nvPr/>
        </p:nvSpPr>
        <p:spPr>
          <a:xfrm>
            <a:off x="2726160" y="57750"/>
            <a:ext cx="4280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EM CẦN GHI NHỚ</a:t>
            </a:r>
          </a:p>
        </p:txBody>
      </p:sp>
      <p:pic>
        <p:nvPicPr>
          <p:cNvPr id="5" name="图片 10244" descr="23">
            <a:extLst>
              <a:ext uri="{FF2B5EF4-FFF2-40B4-BE49-F238E27FC236}">
                <a16:creationId xmlns:a16="http://schemas.microsoft.com/office/drawing/2014/main" id="{AB2CFA3F-2291-47E5-994B-DCE28B844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571" y="711398"/>
            <a:ext cx="2618072" cy="24372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1576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12" name="b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3" name="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1" t="35741" r="76042" b="33519"/>
            <a:stretch/>
          </p:blipFill>
          <p:spPr>
            <a:xfrm>
              <a:off x="1041400" y="2451100"/>
              <a:ext cx="1879600" cy="2108200"/>
            </a:xfrm>
            <a:prstGeom prst="rect">
              <a:avLst/>
            </a:prstGeom>
          </p:spPr>
        </p:pic>
        <p:pic>
          <p:nvPicPr>
            <p:cNvPr id="14" name="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9" t="9259" r="56875" b="50556"/>
            <a:stretch/>
          </p:blipFill>
          <p:spPr>
            <a:xfrm>
              <a:off x="2374900" y="635000"/>
              <a:ext cx="2882900" cy="2755900"/>
            </a:xfrm>
            <a:prstGeom prst="rect">
              <a:avLst/>
            </a:prstGeom>
          </p:spPr>
        </p:pic>
        <p:pic>
          <p:nvPicPr>
            <p:cNvPr id="15" name="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7407" r="44479" b="52037"/>
            <a:stretch/>
          </p:blipFill>
          <p:spPr>
            <a:xfrm>
              <a:off x="4572000" y="508000"/>
              <a:ext cx="2197100" cy="2781300"/>
            </a:xfrm>
            <a:prstGeom prst="rect">
              <a:avLst/>
            </a:prstGeom>
          </p:spPr>
        </p:pic>
        <p:pic>
          <p:nvPicPr>
            <p:cNvPr id="16" name="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6" t="15926" r="33646" b="54630"/>
            <a:stretch/>
          </p:blipFill>
          <p:spPr>
            <a:xfrm>
              <a:off x="6388100" y="1092200"/>
              <a:ext cx="1701800" cy="2019300"/>
            </a:xfrm>
            <a:prstGeom prst="rect">
              <a:avLst/>
            </a:prstGeom>
          </p:spPr>
        </p:pic>
        <p:pic>
          <p:nvPicPr>
            <p:cNvPr id="17" name="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3" t="27408" r="7708" b="42222"/>
            <a:stretch/>
          </p:blipFill>
          <p:spPr>
            <a:xfrm>
              <a:off x="9550400" y="1879600"/>
              <a:ext cx="1701800" cy="2082800"/>
            </a:xfrm>
            <a:prstGeom prst="rect">
              <a:avLst/>
            </a:prstGeom>
          </p:spPr>
        </p:pic>
        <p:pic>
          <p:nvPicPr>
            <p:cNvPr id="18" name="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0" t="14444" r="19688" b="50000"/>
            <a:stretch/>
          </p:blipFill>
          <p:spPr>
            <a:xfrm>
              <a:off x="7772400" y="990600"/>
              <a:ext cx="2019300" cy="243840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1835310" y="2333220"/>
            <a:ext cx="59378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Cảm</a:t>
            </a:r>
            <a:r>
              <a:rPr lang="en-US" sz="5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ơn</a:t>
            </a:r>
            <a:r>
              <a:rPr lang="en-US" sz="5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các em</a:t>
            </a:r>
          </a:p>
          <a:p>
            <a:pPr algn="ctr"/>
            <a:r>
              <a:rPr lang="en-US" sz="5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 theo dõi bài học</a:t>
            </a:r>
            <a:r>
              <a:rPr lang="en-US" sz="5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9849201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890" y="2711669"/>
            <a:ext cx="9427780" cy="92228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3: LỆNH VIẾT CHỮ, TÍNH TOÁN</a:t>
            </a:r>
          </a:p>
        </p:txBody>
      </p:sp>
      <p:pic>
        <p:nvPicPr>
          <p:cNvPr id="4" name="Picture 10" descr="bar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4701" y="4457701"/>
            <a:ext cx="2794397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21"/>
          <p:cNvSpPr>
            <a:spLocks noChangeArrowheads="1" noChangeShapeType="1" noTextEdit="1"/>
          </p:cNvSpPr>
          <p:nvPr/>
        </p:nvSpPr>
        <p:spPr bwMode="auto">
          <a:xfrm>
            <a:off x="874986" y="903560"/>
            <a:ext cx="1736178" cy="92228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vi-VN" sz="2700" b="1" kern="10" dirty="0">
                <a:ln w="9525">
                  <a:noFill/>
                  <a:round/>
                  <a:headEnd/>
                  <a:tailEnd/>
                </a:ln>
                <a:solidFill>
                  <a:srgbClr val="9BBB59">
                    <a:lumMod val="50000"/>
                  </a:srgb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/>
                <a:cs typeface="Tahoma"/>
              </a:rPr>
              <a:t>Chủ đề </a:t>
            </a:r>
            <a:r>
              <a:rPr lang="en-US" sz="2700" b="1" kern="10" dirty="0">
                <a:ln w="9525">
                  <a:noFill/>
                  <a:round/>
                  <a:headEnd/>
                  <a:tailEnd/>
                </a:ln>
                <a:solidFill>
                  <a:srgbClr val="9BBB59">
                    <a:lumMod val="50000"/>
                  </a:srgb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/>
                <a:cs typeface="Tahoma"/>
              </a:rPr>
              <a:t>5</a:t>
            </a:r>
          </a:p>
        </p:txBody>
      </p:sp>
      <p:sp>
        <p:nvSpPr>
          <p:cNvPr id="6" name="WordArt 26"/>
          <p:cNvSpPr>
            <a:spLocks noChangeArrowheads="1" noChangeShapeType="1" noTextEdit="1"/>
          </p:cNvSpPr>
          <p:nvPr/>
        </p:nvSpPr>
        <p:spPr bwMode="auto">
          <a:xfrm>
            <a:off x="2698839" y="1275034"/>
            <a:ext cx="4301050" cy="12257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2700" kern="10" dirty="0">
                <a:ln w="12700">
                  <a:noFill/>
                  <a:round/>
                  <a:headEnd/>
                  <a:tailEnd/>
                </a:ln>
                <a:solidFill>
                  <a:srgbClr val="9BBB59">
                    <a:lumMod val="5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THẾ GIỚI LOGO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04733F-4A34-4382-A57E-68B0850D097F}"/>
              </a:ext>
            </a:extLst>
          </p:cNvPr>
          <p:cNvSpPr txBox="1"/>
          <p:nvPr/>
        </p:nvSpPr>
        <p:spPr>
          <a:xfrm>
            <a:off x="2245009" y="3580799"/>
            <a:ext cx="47548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(SGK Trang 107)</a:t>
            </a:r>
            <a:endParaRPr lang="en-US" sz="2000" b="1" i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0033182"/>
      </p:ext>
    </p:extLst>
  </p:cSld>
  <p:clrMapOvr>
    <a:masterClrMapping/>
  </p:clrMapOvr>
  <p:transition spd="slow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"/>
          <p:cNvSpPr/>
          <p:nvPr/>
        </p:nvSpPr>
        <p:spPr>
          <a:xfrm>
            <a:off x="393700" y="1128603"/>
            <a:ext cx="4178300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圆角矩形 29"/>
          <p:cNvSpPr/>
          <p:nvPr/>
        </p:nvSpPr>
        <p:spPr>
          <a:xfrm>
            <a:off x="282354" y="1957037"/>
            <a:ext cx="8546335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圆角矩形 30"/>
          <p:cNvSpPr/>
          <p:nvPr/>
        </p:nvSpPr>
        <p:spPr>
          <a:xfrm>
            <a:off x="282354" y="2663826"/>
            <a:ext cx="8546335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grpSp>
        <p:nvGrpSpPr>
          <p:cNvPr id="9" name="组合 6"/>
          <p:cNvGrpSpPr/>
          <p:nvPr/>
        </p:nvGrpSpPr>
        <p:grpSpPr>
          <a:xfrm>
            <a:off x="476715" y="1161716"/>
            <a:ext cx="530674" cy="530674"/>
            <a:chOff x="1330341" y="1191167"/>
            <a:chExt cx="530674" cy="530674"/>
          </a:xfrm>
        </p:grpSpPr>
        <p:sp>
          <p:nvSpPr>
            <p:cNvPr id="10" name="椭圆 4"/>
            <p:cNvSpPr/>
            <p:nvPr/>
          </p:nvSpPr>
          <p:spPr>
            <a:xfrm>
              <a:off x="1330341" y="1191167"/>
              <a:ext cx="530674" cy="53067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1" name="文本框 5"/>
            <p:cNvSpPr txBox="1"/>
            <p:nvPr/>
          </p:nvSpPr>
          <p:spPr>
            <a:xfrm>
              <a:off x="1406541" y="1210867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grpSp>
        <p:nvGrpSpPr>
          <p:cNvPr id="12" name="组合 7"/>
          <p:cNvGrpSpPr/>
          <p:nvPr/>
        </p:nvGrpSpPr>
        <p:grpSpPr>
          <a:xfrm>
            <a:off x="513002" y="1972427"/>
            <a:ext cx="530674" cy="530674"/>
            <a:chOff x="1330341" y="1880233"/>
            <a:chExt cx="530674" cy="530674"/>
          </a:xfrm>
        </p:grpSpPr>
        <p:sp>
          <p:nvSpPr>
            <p:cNvPr id="13" name="椭圆 33"/>
            <p:cNvSpPr/>
            <p:nvPr/>
          </p:nvSpPr>
          <p:spPr>
            <a:xfrm>
              <a:off x="1330341" y="1880233"/>
              <a:ext cx="530674" cy="53067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4" name="文本框 37"/>
            <p:cNvSpPr txBox="1"/>
            <p:nvPr/>
          </p:nvSpPr>
          <p:spPr>
            <a:xfrm>
              <a:off x="1330341" y="1909161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>
                  <a:solidFill>
                    <a:prstClr val="white"/>
                  </a:solidFill>
                  <a:latin typeface="等线"/>
                  <a:ea typeface="微软雅黑"/>
                </a:rPr>
                <a:t>01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grpSp>
        <p:nvGrpSpPr>
          <p:cNvPr id="15" name="组合 8"/>
          <p:cNvGrpSpPr/>
          <p:nvPr/>
        </p:nvGrpSpPr>
        <p:grpSpPr>
          <a:xfrm>
            <a:off x="513002" y="2669255"/>
            <a:ext cx="530674" cy="530674"/>
            <a:chOff x="1330341" y="2577061"/>
            <a:chExt cx="530674" cy="530674"/>
          </a:xfrm>
        </p:grpSpPr>
        <p:sp>
          <p:nvSpPr>
            <p:cNvPr id="16" name="椭圆 34"/>
            <p:cNvSpPr/>
            <p:nvPr/>
          </p:nvSpPr>
          <p:spPr>
            <a:xfrm>
              <a:off x="1330341" y="2577061"/>
              <a:ext cx="530674" cy="53067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7" name="文本框 38"/>
            <p:cNvSpPr txBox="1"/>
            <p:nvPr/>
          </p:nvSpPr>
          <p:spPr>
            <a:xfrm>
              <a:off x="1330341" y="2608531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>
                  <a:solidFill>
                    <a:prstClr val="white"/>
                  </a:solidFill>
                  <a:latin typeface="等线"/>
                  <a:ea typeface="微软雅黑"/>
                </a:rPr>
                <a:t>02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sp>
        <p:nvSpPr>
          <p:cNvPr id="21" name="文本框 10"/>
          <p:cNvSpPr txBox="1"/>
          <p:nvPr/>
        </p:nvSpPr>
        <p:spPr>
          <a:xfrm>
            <a:off x="1108114" y="1214298"/>
            <a:ext cx="2709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Mục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tiêu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微软雅黑"/>
              <a:cs typeface="Tahoma" pitchFamily="34" charset="0"/>
            </a:endParaRPr>
          </a:p>
        </p:txBody>
      </p:sp>
      <p:sp>
        <p:nvSpPr>
          <p:cNvPr id="22" name="文本框 45"/>
          <p:cNvSpPr txBox="1"/>
          <p:nvPr/>
        </p:nvSpPr>
        <p:spPr>
          <a:xfrm>
            <a:off x="1091851" y="2050349"/>
            <a:ext cx="500489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Biết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lệnh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đầy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đủ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và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lệnh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viết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tắt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trong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Logo;</a:t>
            </a:r>
          </a:p>
        </p:txBody>
      </p:sp>
      <p:sp>
        <p:nvSpPr>
          <p:cNvPr id="23" name="文本框 46"/>
          <p:cNvSpPr txBox="1"/>
          <p:nvPr/>
        </p:nvSpPr>
        <p:spPr>
          <a:xfrm>
            <a:off x="1091851" y="2757138"/>
            <a:ext cx="679545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vi-VN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Sử dụng được câu lệnh của Logo để điều khiển Rùa viết chữ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;</a:t>
            </a:r>
            <a:endParaRPr lang="vi-VN" altLang="zh-CN" sz="17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5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146" y="-108170"/>
            <a:ext cx="6256664" cy="1425334"/>
          </a:xfrm>
          <a:prstGeom prst="rect">
            <a:avLst/>
          </a:prstGeom>
        </p:spPr>
      </p:pic>
      <p:sp>
        <p:nvSpPr>
          <p:cNvPr id="18" name="圆角矩形 29">
            <a:extLst>
              <a:ext uri="{FF2B5EF4-FFF2-40B4-BE49-F238E27FC236}">
                <a16:creationId xmlns:a16="http://schemas.microsoft.com/office/drawing/2014/main" id="{8FCD7FB7-770F-481F-8242-620049ECDD2F}"/>
              </a:ext>
            </a:extLst>
          </p:cNvPr>
          <p:cNvSpPr/>
          <p:nvPr/>
        </p:nvSpPr>
        <p:spPr>
          <a:xfrm>
            <a:off x="282354" y="3417997"/>
            <a:ext cx="8546335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grpSp>
        <p:nvGrpSpPr>
          <p:cNvPr id="19" name="组合 7">
            <a:extLst>
              <a:ext uri="{FF2B5EF4-FFF2-40B4-BE49-F238E27FC236}">
                <a16:creationId xmlns:a16="http://schemas.microsoft.com/office/drawing/2014/main" id="{EED28D13-3DDF-4EE2-82B9-DFF691978B24}"/>
              </a:ext>
            </a:extLst>
          </p:cNvPr>
          <p:cNvGrpSpPr/>
          <p:nvPr/>
        </p:nvGrpSpPr>
        <p:grpSpPr>
          <a:xfrm>
            <a:off x="513002" y="3433387"/>
            <a:ext cx="530674" cy="530674"/>
            <a:chOff x="1330341" y="1880233"/>
            <a:chExt cx="530674" cy="530674"/>
          </a:xfrm>
        </p:grpSpPr>
        <p:sp>
          <p:nvSpPr>
            <p:cNvPr id="20" name="椭圆 33">
              <a:extLst>
                <a:ext uri="{FF2B5EF4-FFF2-40B4-BE49-F238E27FC236}">
                  <a16:creationId xmlns:a16="http://schemas.microsoft.com/office/drawing/2014/main" id="{1A73404D-9E1C-4386-B260-CC01BC7B10CC}"/>
                </a:ext>
              </a:extLst>
            </p:cNvPr>
            <p:cNvSpPr/>
            <p:nvPr/>
          </p:nvSpPr>
          <p:spPr>
            <a:xfrm>
              <a:off x="1330341" y="1880233"/>
              <a:ext cx="530674" cy="53067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24" name="文本框 37">
              <a:extLst>
                <a:ext uri="{FF2B5EF4-FFF2-40B4-BE49-F238E27FC236}">
                  <a16:creationId xmlns:a16="http://schemas.microsoft.com/office/drawing/2014/main" id="{922D4057-780A-4836-A146-6B1436CA2C64}"/>
                </a:ext>
              </a:extLst>
            </p:cNvPr>
            <p:cNvSpPr txBox="1"/>
            <p:nvPr/>
          </p:nvSpPr>
          <p:spPr>
            <a:xfrm>
              <a:off x="1330341" y="1909161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等线"/>
                  <a:ea typeface="微软雅黑"/>
                </a:rPr>
                <a:t>03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sp>
        <p:nvSpPr>
          <p:cNvPr id="26" name="文本框 45">
            <a:extLst>
              <a:ext uri="{FF2B5EF4-FFF2-40B4-BE49-F238E27FC236}">
                <a16:creationId xmlns:a16="http://schemas.microsoft.com/office/drawing/2014/main" id="{B0B53214-90DA-42DD-B133-8B12F047184F}"/>
              </a:ext>
            </a:extLst>
          </p:cNvPr>
          <p:cNvSpPr txBox="1"/>
          <p:nvPr/>
        </p:nvSpPr>
        <p:spPr>
          <a:xfrm>
            <a:off x="1091851" y="3511309"/>
            <a:ext cx="753924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vi-VN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Sử dụng được câu lệnh của Logo để thực hiện các phép tính số học.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5694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1" grpId="0"/>
      <p:bldP spid="22" grpId="0"/>
      <p:bldP spid="23" grpId="0"/>
      <p:bldP spid="18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7806" y="-23446"/>
            <a:ext cx="581874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  <a:endParaRPr lang="en-US" sz="3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8C85E-C7D7-44FE-8904-1C0798169112}"/>
              </a:ext>
            </a:extLst>
          </p:cNvPr>
          <p:cNvSpPr/>
          <p:nvPr/>
        </p:nvSpPr>
        <p:spPr>
          <a:xfrm>
            <a:off x="226308" y="493932"/>
            <a:ext cx="6590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18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18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18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sz="18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18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biết</a:t>
            </a:r>
            <a:r>
              <a:rPr lang="en-US" sz="18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54F4D-7EAE-4855-BA2C-0937F3357FB0}"/>
              </a:ext>
            </a:extLst>
          </p:cNvPr>
          <p:cNvSpPr/>
          <p:nvPr/>
        </p:nvSpPr>
        <p:spPr>
          <a:xfrm>
            <a:off x="3034180" y="493932"/>
            <a:ext cx="5186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Điền</a:t>
            </a:r>
            <a:r>
              <a:rPr lang="en-US" sz="18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hành</a:t>
            </a:r>
            <a:r>
              <a:rPr lang="en-US" sz="18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sz="18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18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18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18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ô </a:t>
            </a:r>
            <a:r>
              <a:rPr lang="en-US" sz="1800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trống</a:t>
            </a:r>
            <a:r>
              <a:rPr lang="en-US" sz="18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18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mẫu</a:t>
            </a:r>
            <a:endParaRPr lang="en-US" sz="1800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66486C24-FDEE-44EA-9095-CC21E8FB5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079514"/>
              </p:ext>
            </p:extLst>
          </p:nvPr>
        </p:nvGraphicFramePr>
        <p:xfrm>
          <a:off x="653269" y="848576"/>
          <a:ext cx="8264424" cy="4294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173">
                  <a:extLst>
                    <a:ext uri="{9D8B030D-6E8A-4147-A177-3AD203B41FA5}">
                      <a16:colId xmlns:a16="http://schemas.microsoft.com/office/drawing/2014/main" val="3134379276"/>
                    </a:ext>
                  </a:extLst>
                </a:gridCol>
                <a:gridCol w="1642775">
                  <a:extLst>
                    <a:ext uri="{9D8B030D-6E8A-4147-A177-3AD203B41FA5}">
                      <a16:colId xmlns:a16="http://schemas.microsoft.com/office/drawing/2014/main" val="2458384854"/>
                    </a:ext>
                  </a:extLst>
                </a:gridCol>
                <a:gridCol w="1606943">
                  <a:extLst>
                    <a:ext uri="{9D8B030D-6E8A-4147-A177-3AD203B41FA5}">
                      <a16:colId xmlns:a16="http://schemas.microsoft.com/office/drawing/2014/main" val="3713753487"/>
                    </a:ext>
                  </a:extLst>
                </a:gridCol>
                <a:gridCol w="4208533">
                  <a:extLst>
                    <a:ext uri="{9D8B030D-6E8A-4147-A177-3AD203B41FA5}">
                      <a16:colId xmlns:a16="http://schemas.microsoft.com/office/drawing/2014/main" val="594484778"/>
                    </a:ext>
                  </a:extLst>
                </a:gridCol>
              </a:tblGrid>
              <a:tr h="439204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Lệnh</a:t>
                      </a:r>
                      <a:r>
                        <a:rPr lang="en-US" sz="17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đầy</a:t>
                      </a:r>
                      <a:r>
                        <a:rPr lang="en-US" sz="17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đủ</a:t>
                      </a:r>
                      <a:endParaRPr lang="en-US" sz="17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Lệnh</a:t>
                      </a:r>
                      <a:r>
                        <a:rPr lang="en-US" sz="17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17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tắt</a:t>
                      </a:r>
                      <a:endParaRPr lang="en-US" sz="17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sz="17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7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7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endParaRPr lang="en-US" sz="17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60025"/>
                  </a:ext>
                </a:extLst>
              </a:tr>
              <a:tr h="278221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orwar</a:t>
                      </a:r>
                      <a:r>
                        <a:rPr lang="en-US" sz="17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FD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Tiến</a:t>
                      </a:r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</a:t>
                      </a:r>
                      <a:r>
                        <a:rPr lang="vi-VN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ớc</a:t>
                      </a:r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 b</a:t>
                      </a:r>
                      <a:r>
                        <a:rPr lang="vi-VN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ớc</a:t>
                      </a:r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82639"/>
                  </a:ext>
                </a:extLst>
              </a:tr>
              <a:tr h="278221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</a:t>
                      </a:r>
                      <a:r>
                        <a:rPr lang="en-US" sz="1700" b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BK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362606"/>
                  </a:ext>
                </a:extLst>
              </a:tr>
              <a:tr h="278221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igh</a:t>
                      </a:r>
                      <a:r>
                        <a:rPr lang="en-US" sz="1700" b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74167"/>
                  </a:ext>
                </a:extLst>
              </a:tr>
              <a:tr h="278221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</a:t>
                      </a:r>
                      <a:r>
                        <a:rPr lang="en-US" sz="1700" b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666190"/>
                  </a:ext>
                </a:extLst>
              </a:tr>
              <a:tr h="278221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</a:t>
                      </a:r>
                      <a:r>
                        <a:rPr lang="en-US" sz="1700" b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404076"/>
                  </a:ext>
                </a:extLst>
              </a:tr>
              <a:tr h="278221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</a:t>
                      </a:r>
                      <a:r>
                        <a:rPr lang="en-US" sz="1700" b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own</a:t>
                      </a:r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956288"/>
                  </a:ext>
                </a:extLst>
              </a:tr>
              <a:tr h="278221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700" b="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lean</a:t>
                      </a:r>
                      <a:r>
                        <a:rPr lang="en-US" sz="1700" b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700" b="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creen</a:t>
                      </a:r>
                      <a:endParaRPr lang="en-US" sz="17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trí</a:t>
                      </a:r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xóa</a:t>
                      </a:r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sân</a:t>
                      </a:r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vi-VN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192090"/>
                  </a:ext>
                </a:extLst>
              </a:tr>
              <a:tr h="278221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970018"/>
                  </a:ext>
                </a:extLst>
              </a:tr>
              <a:tr h="278221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1700" b="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ide</a:t>
                      </a:r>
                      <a:r>
                        <a:rPr lang="en-US" sz="1700" b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700" b="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urtle</a:t>
                      </a:r>
                      <a:endParaRPr lang="en-US" sz="17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068077"/>
                  </a:ext>
                </a:extLst>
              </a:tr>
              <a:tr h="278221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</a:t>
                      </a:r>
                      <a:r>
                        <a:rPr lang="en-US" sz="1700" b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urtle</a:t>
                      </a:r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020985"/>
                  </a:ext>
                </a:extLst>
              </a:tr>
              <a:tr h="278221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trí</a:t>
                      </a:r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134309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F0790573-8D7F-43D5-B64B-29FEED362B53}"/>
              </a:ext>
            </a:extLst>
          </p:cNvPr>
          <p:cNvSpPr txBox="1"/>
          <p:nvPr/>
        </p:nvSpPr>
        <p:spPr>
          <a:xfrm>
            <a:off x="4733925" y="1638300"/>
            <a:ext cx="239077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n b</a:t>
            </a:r>
            <a:r>
              <a:rPr lang="vi-VN" sz="17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96C61E3-939D-4DC9-844F-C702A2A86901}"/>
              </a:ext>
            </a:extLst>
          </p:cNvPr>
          <p:cNvSpPr txBox="1"/>
          <p:nvPr/>
        </p:nvSpPr>
        <p:spPr>
          <a:xfrm>
            <a:off x="4741376" y="1992944"/>
            <a:ext cx="239077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909A70-3B30-48D5-A490-D676964E95AA}"/>
              </a:ext>
            </a:extLst>
          </p:cNvPr>
          <p:cNvSpPr txBox="1"/>
          <p:nvPr/>
        </p:nvSpPr>
        <p:spPr>
          <a:xfrm>
            <a:off x="4748827" y="2347588"/>
            <a:ext cx="239077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3F00AA-F703-42DD-B16D-56BC8E455B1D}"/>
              </a:ext>
            </a:extLst>
          </p:cNvPr>
          <p:cNvSpPr txBox="1"/>
          <p:nvPr/>
        </p:nvSpPr>
        <p:spPr>
          <a:xfrm>
            <a:off x="4756278" y="2702232"/>
            <a:ext cx="362572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Nhấc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7D594F-D50A-419F-A889-810422CBC1B4}"/>
              </a:ext>
            </a:extLst>
          </p:cNvPr>
          <p:cNvSpPr txBox="1"/>
          <p:nvPr/>
        </p:nvSpPr>
        <p:spPr>
          <a:xfrm>
            <a:off x="4763729" y="3056876"/>
            <a:ext cx="362572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3B02CC-382D-4FEF-B2D8-FF36D61B9127}"/>
              </a:ext>
            </a:extLst>
          </p:cNvPr>
          <p:cNvSpPr txBox="1"/>
          <p:nvPr/>
        </p:nvSpPr>
        <p:spPr>
          <a:xfrm>
            <a:off x="4785480" y="3728843"/>
            <a:ext cx="39394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055D74-3AF3-42EF-8EE1-2050518AFBD1}"/>
              </a:ext>
            </a:extLst>
          </p:cNvPr>
          <p:cNvSpPr txBox="1"/>
          <p:nvPr/>
        </p:nvSpPr>
        <p:spPr>
          <a:xfrm>
            <a:off x="4785480" y="4095092"/>
            <a:ext cx="39394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39BDFD-1A93-487D-BE23-28DFD2BC6CFE}"/>
              </a:ext>
            </a:extLst>
          </p:cNvPr>
          <p:cNvSpPr txBox="1"/>
          <p:nvPr/>
        </p:nvSpPr>
        <p:spPr>
          <a:xfrm>
            <a:off x="4785480" y="4476581"/>
            <a:ext cx="39394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1333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7806" y="0"/>
            <a:ext cx="55883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8C85E-C7D7-44FE-8904-1C0798169112}"/>
              </a:ext>
            </a:extLst>
          </p:cNvPr>
          <p:cNvSpPr/>
          <p:nvPr/>
        </p:nvSpPr>
        <p:spPr>
          <a:xfrm>
            <a:off x="296646" y="860317"/>
            <a:ext cx="6590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54F4D-7EAE-4855-BA2C-0937F3357FB0}"/>
              </a:ext>
            </a:extLst>
          </p:cNvPr>
          <p:cNvSpPr/>
          <p:nvPr/>
        </p:nvSpPr>
        <p:spPr>
          <a:xfrm>
            <a:off x="2424200" y="846287"/>
            <a:ext cx="59776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Đọc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thông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tin,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gõ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dưới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từ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còn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thiếu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chỗ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chấm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(…)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2367FF-4159-48A6-BA9C-263A70B5356D}"/>
              </a:ext>
            </a:extLst>
          </p:cNvPr>
          <p:cNvGrpSpPr/>
          <p:nvPr/>
        </p:nvGrpSpPr>
        <p:grpSpPr>
          <a:xfrm>
            <a:off x="4974032" y="1572742"/>
            <a:ext cx="3292890" cy="2947210"/>
            <a:chOff x="8382000" y="1282791"/>
            <a:chExt cx="3292890" cy="3367865"/>
          </a:xfrm>
        </p:grpSpPr>
        <p:grpSp>
          <p:nvGrpSpPr>
            <p:cNvPr id="15" name="Google Shape;1242;p55">
              <a:extLst>
                <a:ext uri="{FF2B5EF4-FFF2-40B4-BE49-F238E27FC236}">
                  <a16:creationId xmlns:a16="http://schemas.microsoft.com/office/drawing/2014/main" id="{CB86527D-869B-4075-995F-EAED9EF60AF8}"/>
                </a:ext>
              </a:extLst>
            </p:cNvPr>
            <p:cNvGrpSpPr/>
            <p:nvPr/>
          </p:nvGrpSpPr>
          <p:grpSpPr>
            <a:xfrm>
              <a:off x="9125120" y="1282791"/>
              <a:ext cx="1905000" cy="2819400"/>
              <a:chOff x="6093502" y="731375"/>
              <a:chExt cx="2104606" cy="3691204"/>
            </a:xfrm>
          </p:grpSpPr>
          <p:sp>
            <p:nvSpPr>
              <p:cNvPr id="20" name="Google Shape;1243;p55">
                <a:extLst>
                  <a:ext uri="{FF2B5EF4-FFF2-40B4-BE49-F238E27FC236}">
                    <a16:creationId xmlns:a16="http://schemas.microsoft.com/office/drawing/2014/main" id="{078E4CCB-3D21-45D7-B518-D3A2CE8B56E1}"/>
                  </a:ext>
                </a:extLst>
              </p:cNvPr>
              <p:cNvSpPr/>
              <p:nvPr/>
            </p:nvSpPr>
            <p:spPr>
              <a:xfrm>
                <a:off x="6930093" y="2056524"/>
                <a:ext cx="893880" cy="544133"/>
              </a:xfrm>
              <a:custGeom>
                <a:avLst/>
                <a:gdLst/>
                <a:ahLst/>
                <a:cxnLst/>
                <a:rect l="l" t="t" r="r" b="b"/>
                <a:pathLst>
                  <a:path w="16628" h="10122" extrusionOk="0">
                    <a:moveTo>
                      <a:pt x="16627" y="0"/>
                    </a:moveTo>
                    <a:lnTo>
                      <a:pt x="1" y="61"/>
                    </a:lnTo>
                    <a:lnTo>
                      <a:pt x="1" y="10122"/>
                    </a:lnTo>
                    <a:lnTo>
                      <a:pt x="16019" y="10091"/>
                    </a:lnTo>
                    <a:lnTo>
                      <a:pt x="16627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244;p55">
                <a:extLst>
                  <a:ext uri="{FF2B5EF4-FFF2-40B4-BE49-F238E27FC236}">
                    <a16:creationId xmlns:a16="http://schemas.microsoft.com/office/drawing/2014/main" id="{6631FA41-6EC2-44B0-9C15-F87C06414F92}"/>
                  </a:ext>
                </a:extLst>
              </p:cNvPr>
              <p:cNvSpPr/>
              <p:nvPr/>
            </p:nvSpPr>
            <p:spPr>
              <a:xfrm>
                <a:off x="6766720" y="1791817"/>
                <a:ext cx="125846" cy="1067033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19849" extrusionOk="0">
                    <a:moveTo>
                      <a:pt x="2189" y="0"/>
                    </a:moveTo>
                    <a:lnTo>
                      <a:pt x="304" y="91"/>
                    </a:lnTo>
                    <a:lnTo>
                      <a:pt x="0" y="19848"/>
                    </a:lnTo>
                    <a:lnTo>
                      <a:pt x="2341" y="19757"/>
                    </a:lnTo>
                    <a:lnTo>
                      <a:pt x="2189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245;p55">
                <a:extLst>
                  <a:ext uri="{FF2B5EF4-FFF2-40B4-BE49-F238E27FC236}">
                    <a16:creationId xmlns:a16="http://schemas.microsoft.com/office/drawing/2014/main" id="{1CF1186A-27A6-4C3B-B10E-DBFA9DED9CF9}"/>
                  </a:ext>
                </a:extLst>
              </p:cNvPr>
              <p:cNvSpPr/>
              <p:nvPr/>
            </p:nvSpPr>
            <p:spPr>
              <a:xfrm>
                <a:off x="6884344" y="1791817"/>
                <a:ext cx="73594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9758" extrusionOk="0">
                    <a:moveTo>
                      <a:pt x="1" y="0"/>
                    </a:moveTo>
                    <a:lnTo>
                      <a:pt x="153" y="19757"/>
                    </a:lnTo>
                    <a:lnTo>
                      <a:pt x="1369" y="19727"/>
                    </a:lnTo>
                    <a:lnTo>
                      <a:pt x="1338" y="10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246;p55">
                <a:extLst>
                  <a:ext uri="{FF2B5EF4-FFF2-40B4-BE49-F238E27FC236}">
                    <a16:creationId xmlns:a16="http://schemas.microsoft.com/office/drawing/2014/main" id="{D414A724-820C-4165-B94B-4FFA8101BCBA}"/>
                  </a:ext>
                </a:extLst>
              </p:cNvPr>
              <p:cNvSpPr/>
              <p:nvPr/>
            </p:nvSpPr>
            <p:spPr>
              <a:xfrm>
                <a:off x="7734052" y="1819556"/>
                <a:ext cx="152026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9758" extrusionOk="0">
                    <a:moveTo>
                      <a:pt x="973" y="1"/>
                    </a:moveTo>
                    <a:lnTo>
                      <a:pt x="1" y="19758"/>
                    </a:lnTo>
                    <a:lnTo>
                      <a:pt x="2311" y="19758"/>
                    </a:lnTo>
                    <a:lnTo>
                      <a:pt x="2827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247;p55">
                <a:extLst>
                  <a:ext uri="{FF2B5EF4-FFF2-40B4-BE49-F238E27FC236}">
                    <a16:creationId xmlns:a16="http://schemas.microsoft.com/office/drawing/2014/main" id="{65C0E359-3B50-4F24-83BC-645FDB0A93B2}"/>
                  </a:ext>
                </a:extLst>
              </p:cNvPr>
              <p:cNvSpPr/>
              <p:nvPr/>
            </p:nvSpPr>
            <p:spPr>
              <a:xfrm>
                <a:off x="7858235" y="1819556"/>
                <a:ext cx="98107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9758" extrusionOk="0">
                    <a:moveTo>
                      <a:pt x="517" y="1"/>
                    </a:moveTo>
                    <a:lnTo>
                      <a:pt x="1" y="19758"/>
                    </a:lnTo>
                    <a:lnTo>
                      <a:pt x="1247" y="19758"/>
                    </a:lnTo>
                    <a:lnTo>
                      <a:pt x="1824" y="1034"/>
                    </a:lnTo>
                    <a:lnTo>
                      <a:pt x="517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248;p55">
                <a:extLst>
                  <a:ext uri="{FF2B5EF4-FFF2-40B4-BE49-F238E27FC236}">
                    <a16:creationId xmlns:a16="http://schemas.microsoft.com/office/drawing/2014/main" id="{AD355CAA-B1CB-4502-9D5B-7C2B735C3FFE}"/>
                  </a:ext>
                </a:extLst>
              </p:cNvPr>
              <p:cNvSpPr/>
              <p:nvPr/>
            </p:nvSpPr>
            <p:spPr>
              <a:xfrm>
                <a:off x="6926867" y="2925800"/>
                <a:ext cx="124234" cy="1042519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9393" extrusionOk="0">
                    <a:moveTo>
                      <a:pt x="0" y="1"/>
                    </a:moveTo>
                    <a:lnTo>
                      <a:pt x="517" y="19332"/>
                    </a:lnTo>
                    <a:lnTo>
                      <a:pt x="2310" y="19393"/>
                    </a:lnTo>
                    <a:lnTo>
                      <a:pt x="2249" y="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249;p55">
                <a:extLst>
                  <a:ext uri="{FF2B5EF4-FFF2-40B4-BE49-F238E27FC236}">
                    <a16:creationId xmlns:a16="http://schemas.microsoft.com/office/drawing/2014/main" id="{C939B54D-7234-4C63-93C0-D774CF6A1ABB}"/>
                  </a:ext>
                </a:extLst>
              </p:cNvPr>
              <p:cNvSpPr/>
              <p:nvPr/>
            </p:nvSpPr>
            <p:spPr>
              <a:xfrm>
                <a:off x="7047770" y="2929079"/>
                <a:ext cx="75207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19332" extrusionOk="0">
                    <a:moveTo>
                      <a:pt x="0" y="0"/>
                    </a:moveTo>
                    <a:lnTo>
                      <a:pt x="61" y="19332"/>
                    </a:lnTo>
                    <a:lnTo>
                      <a:pt x="1399" y="18359"/>
                    </a:lnTo>
                    <a:lnTo>
                      <a:pt x="1186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50;p55">
                <a:extLst>
                  <a:ext uri="{FF2B5EF4-FFF2-40B4-BE49-F238E27FC236}">
                    <a16:creationId xmlns:a16="http://schemas.microsoft.com/office/drawing/2014/main" id="{866518AD-97F1-4515-BD85-2273153E2686}"/>
                  </a:ext>
                </a:extLst>
              </p:cNvPr>
              <p:cNvSpPr/>
              <p:nvPr/>
            </p:nvSpPr>
            <p:spPr>
              <a:xfrm>
                <a:off x="7771629" y="2978107"/>
                <a:ext cx="145468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19332" extrusionOk="0">
                    <a:moveTo>
                      <a:pt x="1" y="0"/>
                    </a:moveTo>
                    <a:lnTo>
                      <a:pt x="882" y="19332"/>
                    </a:lnTo>
                    <a:lnTo>
                      <a:pt x="2706" y="19332"/>
                    </a:lnTo>
                    <a:lnTo>
                      <a:pt x="2280" y="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51;p55">
                <a:extLst>
                  <a:ext uri="{FF2B5EF4-FFF2-40B4-BE49-F238E27FC236}">
                    <a16:creationId xmlns:a16="http://schemas.microsoft.com/office/drawing/2014/main" id="{4F4D4C26-4B3F-4CB2-BC78-F70366147381}"/>
                  </a:ext>
                </a:extLst>
              </p:cNvPr>
              <p:cNvSpPr/>
              <p:nvPr/>
            </p:nvSpPr>
            <p:spPr>
              <a:xfrm>
                <a:off x="7894199" y="2979720"/>
                <a:ext cx="93162" cy="1037627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9302" extrusionOk="0">
                    <a:moveTo>
                      <a:pt x="0" y="1"/>
                    </a:moveTo>
                    <a:lnTo>
                      <a:pt x="426" y="19302"/>
                    </a:lnTo>
                    <a:lnTo>
                      <a:pt x="1733" y="18299"/>
                    </a:lnTo>
                    <a:lnTo>
                      <a:pt x="1186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52;p55">
                <a:extLst>
                  <a:ext uri="{FF2B5EF4-FFF2-40B4-BE49-F238E27FC236}">
                    <a16:creationId xmlns:a16="http://schemas.microsoft.com/office/drawing/2014/main" id="{7D983C37-BA32-46E9-ACE2-ED3633B77B6E}"/>
                  </a:ext>
                </a:extLst>
              </p:cNvPr>
              <p:cNvSpPr/>
              <p:nvPr/>
            </p:nvSpPr>
            <p:spPr>
              <a:xfrm>
                <a:off x="6864776" y="1965027"/>
                <a:ext cx="919952" cy="575205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0700" extrusionOk="0">
                    <a:moveTo>
                      <a:pt x="0" y="0"/>
                    </a:moveTo>
                    <a:lnTo>
                      <a:pt x="456" y="10699"/>
                    </a:lnTo>
                    <a:lnTo>
                      <a:pt x="16475" y="10638"/>
                    </a:lnTo>
                    <a:lnTo>
                      <a:pt x="17113" y="5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53;p55">
                <a:extLst>
                  <a:ext uri="{FF2B5EF4-FFF2-40B4-BE49-F238E27FC236}">
                    <a16:creationId xmlns:a16="http://schemas.microsoft.com/office/drawing/2014/main" id="{35FA5030-59F2-4FBC-B693-C9B343FE17AE}"/>
                  </a:ext>
                </a:extLst>
              </p:cNvPr>
              <p:cNvSpPr/>
              <p:nvPr/>
            </p:nvSpPr>
            <p:spPr>
              <a:xfrm>
                <a:off x="6766720" y="2177427"/>
                <a:ext cx="1055582" cy="256047"/>
              </a:xfrm>
              <a:custGeom>
                <a:avLst/>
                <a:gdLst/>
                <a:ahLst/>
                <a:cxnLst/>
                <a:rect l="l" t="t" r="r" b="b"/>
                <a:pathLst>
                  <a:path w="19636" h="4763" extrusionOk="0">
                    <a:moveTo>
                      <a:pt x="18147" y="0"/>
                    </a:moveTo>
                    <a:cubicBezTo>
                      <a:pt x="15097" y="776"/>
                      <a:pt x="11990" y="1180"/>
                      <a:pt x="8879" y="1180"/>
                    </a:cubicBezTo>
                    <a:cubicBezTo>
                      <a:pt x="6501" y="1180"/>
                      <a:pt x="4121" y="944"/>
                      <a:pt x="1763" y="456"/>
                    </a:cubicBezTo>
                    <a:cubicBezTo>
                      <a:pt x="1490" y="730"/>
                      <a:pt x="1247" y="1034"/>
                      <a:pt x="1034" y="1368"/>
                    </a:cubicBezTo>
                    <a:cubicBezTo>
                      <a:pt x="548" y="2159"/>
                      <a:pt x="244" y="2858"/>
                      <a:pt x="0" y="3496"/>
                    </a:cubicBezTo>
                    <a:cubicBezTo>
                      <a:pt x="2381" y="4380"/>
                      <a:pt x="4765" y="4763"/>
                      <a:pt x="7138" y="4763"/>
                    </a:cubicBezTo>
                    <a:cubicBezTo>
                      <a:pt x="11370" y="4763"/>
                      <a:pt x="15566" y="3547"/>
                      <a:pt x="19636" y="1794"/>
                    </a:cubicBezTo>
                    <a:cubicBezTo>
                      <a:pt x="19241" y="1186"/>
                      <a:pt x="18755" y="578"/>
                      <a:pt x="18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54;p55">
                <a:extLst>
                  <a:ext uri="{FF2B5EF4-FFF2-40B4-BE49-F238E27FC236}">
                    <a16:creationId xmlns:a16="http://schemas.microsoft.com/office/drawing/2014/main" id="{1BBD3436-357C-4672-A58B-B45C4C5E2049}"/>
                  </a:ext>
                </a:extLst>
              </p:cNvPr>
              <p:cNvSpPr/>
              <p:nvPr/>
            </p:nvSpPr>
            <p:spPr>
              <a:xfrm>
                <a:off x="6738927" y="2273816"/>
                <a:ext cx="1138960" cy="280990"/>
              </a:xfrm>
              <a:custGeom>
                <a:avLst/>
                <a:gdLst/>
                <a:ahLst/>
                <a:cxnLst/>
                <a:rect l="l" t="t" r="r" b="b"/>
                <a:pathLst>
                  <a:path w="21187" h="5227" extrusionOk="0">
                    <a:moveTo>
                      <a:pt x="20153" y="1"/>
                    </a:moveTo>
                    <a:cubicBezTo>
                      <a:pt x="16083" y="1754"/>
                      <a:pt x="11887" y="2970"/>
                      <a:pt x="7655" y="2970"/>
                    </a:cubicBezTo>
                    <a:cubicBezTo>
                      <a:pt x="5282" y="2970"/>
                      <a:pt x="2898" y="2587"/>
                      <a:pt x="517" y="1703"/>
                    </a:cubicBezTo>
                    <a:cubicBezTo>
                      <a:pt x="1" y="3162"/>
                      <a:pt x="31" y="4165"/>
                      <a:pt x="31" y="4165"/>
                    </a:cubicBezTo>
                    <a:cubicBezTo>
                      <a:pt x="31" y="4165"/>
                      <a:pt x="274" y="4347"/>
                      <a:pt x="761" y="4560"/>
                    </a:cubicBezTo>
                    <a:cubicBezTo>
                      <a:pt x="2772" y="5012"/>
                      <a:pt x="4806" y="5226"/>
                      <a:pt x="6837" y="5226"/>
                    </a:cubicBezTo>
                    <a:cubicBezTo>
                      <a:pt x="11773" y="5226"/>
                      <a:pt x="16685" y="3960"/>
                      <a:pt x="21186" y="1764"/>
                    </a:cubicBezTo>
                    <a:cubicBezTo>
                      <a:pt x="20943" y="1277"/>
                      <a:pt x="20639" y="669"/>
                      <a:pt x="20153" y="1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55;p55">
                <a:extLst>
                  <a:ext uri="{FF2B5EF4-FFF2-40B4-BE49-F238E27FC236}">
                    <a16:creationId xmlns:a16="http://schemas.microsoft.com/office/drawing/2014/main" id="{2026DB92-39D3-4E75-821E-A07FD4C376D3}"/>
                  </a:ext>
                </a:extLst>
              </p:cNvPr>
              <p:cNvSpPr/>
              <p:nvPr/>
            </p:nvSpPr>
            <p:spPr>
              <a:xfrm>
                <a:off x="6903966" y="2803230"/>
                <a:ext cx="826844" cy="284162"/>
              </a:xfrm>
              <a:custGeom>
                <a:avLst/>
                <a:gdLst/>
                <a:ahLst/>
                <a:cxnLst/>
                <a:rect l="l" t="t" r="r" b="b"/>
                <a:pathLst>
                  <a:path w="15381" h="5286" extrusionOk="0">
                    <a:moveTo>
                      <a:pt x="15138" y="1"/>
                    </a:moveTo>
                    <a:cubicBezTo>
                      <a:pt x="11571" y="1441"/>
                      <a:pt x="7781" y="2194"/>
                      <a:pt x="3910" y="2194"/>
                    </a:cubicBezTo>
                    <a:cubicBezTo>
                      <a:pt x="2634" y="2194"/>
                      <a:pt x="1350" y="2112"/>
                      <a:pt x="61" y="1946"/>
                    </a:cubicBezTo>
                    <a:lnTo>
                      <a:pt x="1" y="4499"/>
                    </a:lnTo>
                    <a:cubicBezTo>
                      <a:pt x="1" y="4499"/>
                      <a:pt x="3550" y="5286"/>
                      <a:pt x="7915" y="5286"/>
                    </a:cubicBezTo>
                    <a:cubicBezTo>
                      <a:pt x="10309" y="5286"/>
                      <a:pt x="12948" y="5049"/>
                      <a:pt x="15381" y="4317"/>
                    </a:cubicBezTo>
                    <a:lnTo>
                      <a:pt x="15350" y="3800"/>
                    </a:lnTo>
                    <a:lnTo>
                      <a:pt x="15138" y="1"/>
                    </a:ln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56;p55">
                <a:extLst>
                  <a:ext uri="{FF2B5EF4-FFF2-40B4-BE49-F238E27FC236}">
                    <a16:creationId xmlns:a16="http://schemas.microsoft.com/office/drawing/2014/main" id="{B7F5BE76-623C-4080-A0D6-ED1D5E8EE0CF}"/>
                  </a:ext>
                </a:extLst>
              </p:cNvPr>
              <p:cNvSpPr/>
              <p:nvPr/>
            </p:nvSpPr>
            <p:spPr>
              <a:xfrm>
                <a:off x="6907245" y="2646363"/>
                <a:ext cx="810502" cy="274808"/>
              </a:xfrm>
              <a:custGeom>
                <a:avLst/>
                <a:gdLst/>
                <a:ahLst/>
                <a:cxnLst/>
                <a:rect l="l" t="t" r="r" b="b"/>
                <a:pathLst>
                  <a:path w="15077" h="5112" extrusionOk="0">
                    <a:moveTo>
                      <a:pt x="14925" y="1"/>
                    </a:moveTo>
                    <a:cubicBezTo>
                      <a:pt x="11643" y="1292"/>
                      <a:pt x="8081" y="1979"/>
                      <a:pt x="4588" y="1979"/>
                    </a:cubicBezTo>
                    <a:cubicBezTo>
                      <a:pt x="3067" y="1979"/>
                      <a:pt x="1558" y="1849"/>
                      <a:pt x="92" y="1582"/>
                    </a:cubicBezTo>
                    <a:lnTo>
                      <a:pt x="0" y="4864"/>
                    </a:lnTo>
                    <a:cubicBezTo>
                      <a:pt x="1289" y="5030"/>
                      <a:pt x="2573" y="5112"/>
                      <a:pt x="3849" y="5112"/>
                    </a:cubicBezTo>
                    <a:cubicBezTo>
                      <a:pt x="7720" y="5112"/>
                      <a:pt x="11510" y="4359"/>
                      <a:pt x="15077" y="2919"/>
                    </a:cubicBezTo>
                    <a:lnTo>
                      <a:pt x="14925" y="1"/>
                    </a:ln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57;p55">
                <a:extLst>
                  <a:ext uri="{FF2B5EF4-FFF2-40B4-BE49-F238E27FC236}">
                    <a16:creationId xmlns:a16="http://schemas.microsoft.com/office/drawing/2014/main" id="{D296796C-F396-4B10-AB37-C99D19379084}"/>
                  </a:ext>
                </a:extLst>
              </p:cNvPr>
              <p:cNvSpPr/>
              <p:nvPr/>
            </p:nvSpPr>
            <p:spPr>
              <a:xfrm>
                <a:off x="6779784" y="2368592"/>
                <a:ext cx="1116059" cy="384205"/>
              </a:xfrm>
              <a:custGeom>
                <a:avLst/>
                <a:gdLst/>
                <a:ahLst/>
                <a:cxnLst/>
                <a:rect l="l" t="t" r="r" b="b"/>
                <a:pathLst>
                  <a:path w="20761" h="7147" extrusionOk="0">
                    <a:moveTo>
                      <a:pt x="20426" y="1"/>
                    </a:moveTo>
                    <a:cubicBezTo>
                      <a:pt x="15925" y="2197"/>
                      <a:pt x="11013" y="3463"/>
                      <a:pt x="6077" y="3463"/>
                    </a:cubicBezTo>
                    <a:cubicBezTo>
                      <a:pt x="4046" y="3463"/>
                      <a:pt x="2012" y="3249"/>
                      <a:pt x="1" y="2797"/>
                    </a:cubicBezTo>
                    <a:lnTo>
                      <a:pt x="1" y="2797"/>
                    </a:lnTo>
                    <a:cubicBezTo>
                      <a:pt x="517" y="3010"/>
                      <a:pt x="1277" y="3253"/>
                      <a:pt x="2280" y="3314"/>
                    </a:cubicBezTo>
                    <a:cubicBezTo>
                      <a:pt x="2371" y="3314"/>
                      <a:pt x="2463" y="3344"/>
                      <a:pt x="2523" y="3344"/>
                    </a:cubicBezTo>
                    <a:lnTo>
                      <a:pt x="2493" y="4682"/>
                    </a:lnTo>
                    <a:lnTo>
                      <a:pt x="2463" y="6749"/>
                    </a:lnTo>
                    <a:cubicBezTo>
                      <a:pt x="3929" y="7016"/>
                      <a:pt x="5438" y="7146"/>
                      <a:pt x="6958" y="7146"/>
                    </a:cubicBezTo>
                    <a:cubicBezTo>
                      <a:pt x="10449" y="7146"/>
                      <a:pt x="14005" y="6459"/>
                      <a:pt x="17265" y="5168"/>
                    </a:cubicBezTo>
                    <a:lnTo>
                      <a:pt x="17174" y="3223"/>
                    </a:lnTo>
                    <a:cubicBezTo>
                      <a:pt x="17174" y="3223"/>
                      <a:pt x="19150" y="2828"/>
                      <a:pt x="20761" y="852"/>
                    </a:cubicBezTo>
                    <a:cubicBezTo>
                      <a:pt x="20761" y="852"/>
                      <a:pt x="20639" y="517"/>
                      <a:pt x="204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58;p55">
                <a:extLst>
                  <a:ext uri="{FF2B5EF4-FFF2-40B4-BE49-F238E27FC236}">
                    <a16:creationId xmlns:a16="http://schemas.microsoft.com/office/drawing/2014/main" id="{1F30AEDA-F228-4C8C-8BAF-1523B809A431}"/>
                  </a:ext>
                </a:extLst>
              </p:cNvPr>
              <p:cNvSpPr/>
              <p:nvPr/>
            </p:nvSpPr>
            <p:spPr>
              <a:xfrm>
                <a:off x="6861497" y="2044374"/>
                <a:ext cx="880763" cy="196484"/>
              </a:xfrm>
              <a:custGeom>
                <a:avLst/>
                <a:gdLst/>
                <a:ahLst/>
                <a:cxnLst/>
                <a:rect l="l" t="t" r="r" b="b"/>
                <a:pathLst>
                  <a:path w="16384" h="3655" extrusionOk="0">
                    <a:moveTo>
                      <a:pt x="8270" y="0"/>
                    </a:moveTo>
                    <a:cubicBezTo>
                      <a:pt x="5379" y="0"/>
                      <a:pt x="3952" y="591"/>
                      <a:pt x="3952" y="591"/>
                    </a:cubicBezTo>
                    <a:cubicBezTo>
                      <a:pt x="3952" y="591"/>
                      <a:pt x="1702" y="1199"/>
                      <a:pt x="0" y="2931"/>
                    </a:cubicBezTo>
                    <a:cubicBezTo>
                      <a:pt x="2358" y="3419"/>
                      <a:pt x="4738" y="3655"/>
                      <a:pt x="7116" y="3655"/>
                    </a:cubicBezTo>
                    <a:cubicBezTo>
                      <a:pt x="10227" y="3655"/>
                      <a:pt x="13334" y="3251"/>
                      <a:pt x="16384" y="2475"/>
                    </a:cubicBezTo>
                    <a:cubicBezTo>
                      <a:pt x="15289" y="1442"/>
                      <a:pt x="13830" y="561"/>
                      <a:pt x="11976" y="287"/>
                    </a:cubicBezTo>
                    <a:cubicBezTo>
                      <a:pt x="10549" y="77"/>
                      <a:pt x="9314" y="0"/>
                      <a:pt x="8270" y="0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59;p55">
                <a:extLst>
                  <a:ext uri="{FF2B5EF4-FFF2-40B4-BE49-F238E27FC236}">
                    <a16:creationId xmlns:a16="http://schemas.microsoft.com/office/drawing/2014/main" id="{8E2A353A-EDC3-4CE3-A327-B40CE41A3B3A}"/>
                  </a:ext>
                </a:extLst>
              </p:cNvPr>
              <p:cNvSpPr/>
              <p:nvPr/>
            </p:nvSpPr>
            <p:spPr>
              <a:xfrm>
                <a:off x="6524861" y="1663710"/>
                <a:ext cx="248413" cy="15294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845" extrusionOk="0">
                    <a:moveTo>
                      <a:pt x="3198" y="0"/>
                    </a:moveTo>
                    <a:cubicBezTo>
                      <a:pt x="1993" y="0"/>
                      <a:pt x="796" y="501"/>
                      <a:pt x="1" y="1441"/>
                    </a:cubicBezTo>
                    <a:cubicBezTo>
                      <a:pt x="337" y="2206"/>
                      <a:pt x="1107" y="2845"/>
                      <a:pt x="2201" y="2845"/>
                    </a:cubicBezTo>
                    <a:cubicBezTo>
                      <a:pt x="2889" y="2845"/>
                      <a:pt x="3705" y="2592"/>
                      <a:pt x="4621" y="1958"/>
                    </a:cubicBezTo>
                    <a:lnTo>
                      <a:pt x="4135" y="103"/>
                    </a:lnTo>
                    <a:cubicBezTo>
                      <a:pt x="3827" y="34"/>
                      <a:pt x="3512" y="0"/>
                      <a:pt x="3198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60;p55">
                <a:extLst>
                  <a:ext uri="{FF2B5EF4-FFF2-40B4-BE49-F238E27FC236}">
                    <a16:creationId xmlns:a16="http://schemas.microsoft.com/office/drawing/2014/main" id="{23C942A9-7FF2-480A-9682-986833A906B3}"/>
                  </a:ext>
                </a:extLst>
              </p:cNvPr>
              <p:cNvSpPr/>
              <p:nvPr/>
            </p:nvSpPr>
            <p:spPr>
              <a:xfrm>
                <a:off x="6508518" y="1587803"/>
                <a:ext cx="238630" cy="15337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53" extrusionOk="0">
                    <a:moveTo>
                      <a:pt x="2668" y="0"/>
                    </a:moveTo>
                    <a:cubicBezTo>
                      <a:pt x="2016" y="0"/>
                      <a:pt x="1248" y="177"/>
                      <a:pt x="609" y="816"/>
                    </a:cubicBezTo>
                    <a:cubicBezTo>
                      <a:pt x="62" y="1333"/>
                      <a:pt x="1" y="2154"/>
                      <a:pt x="305" y="2853"/>
                    </a:cubicBezTo>
                    <a:cubicBezTo>
                      <a:pt x="1100" y="1913"/>
                      <a:pt x="2297" y="1412"/>
                      <a:pt x="3502" y="1412"/>
                    </a:cubicBezTo>
                    <a:cubicBezTo>
                      <a:pt x="3816" y="1412"/>
                      <a:pt x="4131" y="1446"/>
                      <a:pt x="4439" y="1515"/>
                    </a:cubicBezTo>
                    <a:lnTo>
                      <a:pt x="4104" y="269"/>
                    </a:lnTo>
                    <a:cubicBezTo>
                      <a:pt x="4104" y="269"/>
                      <a:pt x="3474" y="0"/>
                      <a:pt x="266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61;p55">
                <a:extLst>
                  <a:ext uri="{FF2B5EF4-FFF2-40B4-BE49-F238E27FC236}">
                    <a16:creationId xmlns:a16="http://schemas.microsoft.com/office/drawing/2014/main" id="{782389FB-9E3A-43EB-9F35-3953F639929E}"/>
                  </a:ext>
                </a:extLst>
              </p:cNvPr>
              <p:cNvSpPr/>
              <p:nvPr/>
            </p:nvSpPr>
            <p:spPr>
              <a:xfrm>
                <a:off x="6586952" y="1672849"/>
                <a:ext cx="166756" cy="102354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1904" extrusionOk="0">
                    <a:moveTo>
                      <a:pt x="1542" y="0"/>
                    </a:moveTo>
                    <a:cubicBezTo>
                      <a:pt x="1009" y="0"/>
                      <a:pt x="458" y="271"/>
                      <a:pt x="1" y="511"/>
                    </a:cubicBezTo>
                    <a:cubicBezTo>
                      <a:pt x="1" y="511"/>
                      <a:pt x="1" y="572"/>
                      <a:pt x="31" y="572"/>
                    </a:cubicBezTo>
                    <a:cubicBezTo>
                      <a:pt x="512" y="441"/>
                      <a:pt x="1040" y="121"/>
                      <a:pt x="1558" y="121"/>
                    </a:cubicBezTo>
                    <a:cubicBezTo>
                      <a:pt x="1761" y="121"/>
                      <a:pt x="1962" y="170"/>
                      <a:pt x="2159" y="298"/>
                    </a:cubicBezTo>
                    <a:cubicBezTo>
                      <a:pt x="2645" y="633"/>
                      <a:pt x="2767" y="1301"/>
                      <a:pt x="2949" y="1848"/>
                    </a:cubicBezTo>
                    <a:cubicBezTo>
                      <a:pt x="2949" y="1887"/>
                      <a:pt x="2976" y="1903"/>
                      <a:pt x="3007" y="1903"/>
                    </a:cubicBezTo>
                    <a:cubicBezTo>
                      <a:pt x="3050" y="1903"/>
                      <a:pt x="3101" y="1871"/>
                      <a:pt x="3101" y="1818"/>
                    </a:cubicBezTo>
                    <a:cubicBezTo>
                      <a:pt x="2949" y="1210"/>
                      <a:pt x="2736" y="481"/>
                      <a:pt x="2159" y="146"/>
                    </a:cubicBezTo>
                    <a:cubicBezTo>
                      <a:pt x="1961" y="43"/>
                      <a:pt x="1753" y="0"/>
                      <a:pt x="1542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62;p55">
                <a:extLst>
                  <a:ext uri="{FF2B5EF4-FFF2-40B4-BE49-F238E27FC236}">
                    <a16:creationId xmlns:a16="http://schemas.microsoft.com/office/drawing/2014/main" id="{F89E6FA2-A2AA-4AF0-9D16-C52EA9DE7E6F}"/>
                  </a:ext>
                </a:extLst>
              </p:cNvPr>
              <p:cNvSpPr/>
              <p:nvPr/>
            </p:nvSpPr>
            <p:spPr>
              <a:xfrm>
                <a:off x="6654580" y="1700696"/>
                <a:ext cx="90313" cy="38114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709" extrusionOk="0">
                    <a:moveTo>
                      <a:pt x="649" y="1"/>
                    </a:moveTo>
                    <a:cubicBezTo>
                      <a:pt x="433" y="1"/>
                      <a:pt x="224" y="96"/>
                      <a:pt x="50" y="327"/>
                    </a:cubicBezTo>
                    <a:cubicBezTo>
                      <a:pt x="0" y="377"/>
                      <a:pt x="52" y="427"/>
                      <a:pt x="106" y="427"/>
                    </a:cubicBezTo>
                    <a:cubicBezTo>
                      <a:pt x="118" y="427"/>
                      <a:pt x="130" y="424"/>
                      <a:pt x="141" y="418"/>
                    </a:cubicBezTo>
                    <a:cubicBezTo>
                      <a:pt x="315" y="263"/>
                      <a:pt x="477" y="170"/>
                      <a:pt x="659" y="170"/>
                    </a:cubicBezTo>
                    <a:cubicBezTo>
                      <a:pt x="762" y="170"/>
                      <a:pt x="871" y="200"/>
                      <a:pt x="992" y="266"/>
                    </a:cubicBezTo>
                    <a:cubicBezTo>
                      <a:pt x="1205" y="388"/>
                      <a:pt x="1357" y="540"/>
                      <a:pt x="1539" y="692"/>
                    </a:cubicBezTo>
                    <a:cubicBezTo>
                      <a:pt x="1551" y="704"/>
                      <a:pt x="1564" y="709"/>
                      <a:pt x="1576" y="709"/>
                    </a:cubicBezTo>
                    <a:cubicBezTo>
                      <a:pt x="1629" y="709"/>
                      <a:pt x="1680" y="620"/>
                      <a:pt x="1630" y="570"/>
                    </a:cubicBezTo>
                    <a:cubicBezTo>
                      <a:pt x="1367" y="251"/>
                      <a:pt x="999" y="1"/>
                      <a:pt x="64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63;p55">
                <a:extLst>
                  <a:ext uri="{FF2B5EF4-FFF2-40B4-BE49-F238E27FC236}">
                    <a16:creationId xmlns:a16="http://schemas.microsoft.com/office/drawing/2014/main" id="{F8B39097-F4C9-4339-BC21-6CAB3C18F527}"/>
                  </a:ext>
                </a:extLst>
              </p:cNvPr>
              <p:cNvSpPr/>
              <p:nvPr/>
            </p:nvSpPr>
            <p:spPr>
              <a:xfrm>
                <a:off x="7765125" y="1341911"/>
                <a:ext cx="234705" cy="159068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959" extrusionOk="0">
                    <a:moveTo>
                      <a:pt x="2836" y="0"/>
                    </a:moveTo>
                    <a:cubicBezTo>
                      <a:pt x="1803" y="0"/>
                      <a:pt x="773" y="395"/>
                      <a:pt x="0" y="1105"/>
                    </a:cubicBezTo>
                    <a:lnTo>
                      <a:pt x="486" y="2928"/>
                    </a:lnTo>
                    <a:cubicBezTo>
                      <a:pt x="706" y="2949"/>
                      <a:pt x="914" y="2959"/>
                      <a:pt x="1112" y="2959"/>
                    </a:cubicBezTo>
                    <a:cubicBezTo>
                      <a:pt x="3520" y="2959"/>
                      <a:pt x="4366" y="1489"/>
                      <a:pt x="4225" y="253"/>
                    </a:cubicBezTo>
                    <a:cubicBezTo>
                      <a:pt x="3778" y="82"/>
                      <a:pt x="3307" y="0"/>
                      <a:pt x="2836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64;p55">
                <a:extLst>
                  <a:ext uri="{FF2B5EF4-FFF2-40B4-BE49-F238E27FC236}">
                    <a16:creationId xmlns:a16="http://schemas.microsoft.com/office/drawing/2014/main" id="{B8AF6277-4CF6-4549-93BC-BC28685A944D}"/>
                  </a:ext>
                </a:extLst>
              </p:cNvPr>
              <p:cNvSpPr/>
              <p:nvPr/>
            </p:nvSpPr>
            <p:spPr>
              <a:xfrm>
                <a:off x="7747116" y="1283637"/>
                <a:ext cx="245188" cy="11767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2189" extrusionOk="0">
                    <a:moveTo>
                      <a:pt x="2007" y="1"/>
                    </a:moveTo>
                    <a:cubicBezTo>
                      <a:pt x="658" y="1"/>
                      <a:pt x="1" y="912"/>
                      <a:pt x="1" y="912"/>
                    </a:cubicBezTo>
                    <a:lnTo>
                      <a:pt x="335" y="2189"/>
                    </a:lnTo>
                    <a:cubicBezTo>
                      <a:pt x="1108" y="1479"/>
                      <a:pt x="2138" y="1084"/>
                      <a:pt x="3171" y="1084"/>
                    </a:cubicBezTo>
                    <a:cubicBezTo>
                      <a:pt x="3642" y="1084"/>
                      <a:pt x="4113" y="1166"/>
                      <a:pt x="4560" y="1337"/>
                    </a:cubicBezTo>
                    <a:cubicBezTo>
                      <a:pt x="4499" y="547"/>
                      <a:pt x="3618" y="334"/>
                      <a:pt x="2888" y="122"/>
                    </a:cubicBezTo>
                    <a:cubicBezTo>
                      <a:pt x="2567" y="36"/>
                      <a:pt x="2274" y="1"/>
                      <a:pt x="2007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65;p55">
                <a:extLst>
                  <a:ext uri="{FF2B5EF4-FFF2-40B4-BE49-F238E27FC236}">
                    <a16:creationId xmlns:a16="http://schemas.microsoft.com/office/drawing/2014/main" id="{BE8CEFF3-A4D4-4DD7-BE40-6B5B6517F39B}"/>
                  </a:ext>
                </a:extLst>
              </p:cNvPr>
              <p:cNvSpPr/>
              <p:nvPr/>
            </p:nvSpPr>
            <p:spPr>
              <a:xfrm>
                <a:off x="7789639" y="1348954"/>
                <a:ext cx="130738" cy="145898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714" extrusionOk="0">
                    <a:moveTo>
                      <a:pt x="2401" y="1"/>
                    </a:moveTo>
                    <a:cubicBezTo>
                      <a:pt x="1702" y="31"/>
                      <a:pt x="760" y="92"/>
                      <a:pt x="334" y="761"/>
                    </a:cubicBezTo>
                    <a:cubicBezTo>
                      <a:pt x="0" y="1308"/>
                      <a:pt x="182" y="2068"/>
                      <a:pt x="365" y="2645"/>
                    </a:cubicBezTo>
                    <a:cubicBezTo>
                      <a:pt x="377" y="2694"/>
                      <a:pt x="409" y="2713"/>
                      <a:pt x="440" y="2713"/>
                    </a:cubicBezTo>
                    <a:cubicBezTo>
                      <a:pt x="488" y="2713"/>
                      <a:pt x="535" y="2670"/>
                      <a:pt x="517" y="2615"/>
                    </a:cubicBezTo>
                    <a:cubicBezTo>
                      <a:pt x="395" y="2068"/>
                      <a:pt x="182" y="1460"/>
                      <a:pt x="426" y="913"/>
                    </a:cubicBezTo>
                    <a:cubicBezTo>
                      <a:pt x="760" y="153"/>
                      <a:pt x="1702" y="244"/>
                      <a:pt x="2401" y="62"/>
                    </a:cubicBezTo>
                    <a:cubicBezTo>
                      <a:pt x="2432" y="62"/>
                      <a:pt x="2432" y="1"/>
                      <a:pt x="24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66;p55">
                <a:extLst>
                  <a:ext uri="{FF2B5EF4-FFF2-40B4-BE49-F238E27FC236}">
                    <a16:creationId xmlns:a16="http://schemas.microsoft.com/office/drawing/2014/main" id="{41904158-F52F-4514-B7C5-AFE2F25141F8}"/>
                  </a:ext>
                </a:extLst>
              </p:cNvPr>
              <p:cNvSpPr/>
              <p:nvPr/>
            </p:nvSpPr>
            <p:spPr>
              <a:xfrm>
                <a:off x="7798347" y="1395455"/>
                <a:ext cx="73003" cy="62197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157" extrusionOk="0">
                    <a:moveTo>
                      <a:pt x="947" y="0"/>
                    </a:moveTo>
                    <a:cubicBezTo>
                      <a:pt x="438" y="0"/>
                      <a:pt x="96" y="525"/>
                      <a:pt x="20" y="1051"/>
                    </a:cubicBezTo>
                    <a:cubicBezTo>
                      <a:pt x="1" y="1110"/>
                      <a:pt x="45" y="1157"/>
                      <a:pt x="96" y="1157"/>
                    </a:cubicBezTo>
                    <a:cubicBezTo>
                      <a:pt x="123" y="1157"/>
                      <a:pt x="151" y="1143"/>
                      <a:pt x="172" y="1112"/>
                    </a:cubicBezTo>
                    <a:cubicBezTo>
                      <a:pt x="264" y="899"/>
                      <a:pt x="324" y="656"/>
                      <a:pt x="476" y="443"/>
                    </a:cubicBezTo>
                    <a:cubicBezTo>
                      <a:pt x="609" y="244"/>
                      <a:pt x="790" y="173"/>
                      <a:pt x="996" y="173"/>
                    </a:cubicBezTo>
                    <a:cubicBezTo>
                      <a:pt x="1073" y="173"/>
                      <a:pt x="1154" y="183"/>
                      <a:pt x="1236" y="200"/>
                    </a:cubicBezTo>
                    <a:cubicBezTo>
                      <a:pt x="1297" y="200"/>
                      <a:pt x="1358" y="109"/>
                      <a:pt x="1297" y="78"/>
                    </a:cubicBezTo>
                    <a:cubicBezTo>
                      <a:pt x="1173" y="24"/>
                      <a:pt x="1056" y="0"/>
                      <a:pt x="94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67;p55">
                <a:extLst>
                  <a:ext uri="{FF2B5EF4-FFF2-40B4-BE49-F238E27FC236}">
                    <a16:creationId xmlns:a16="http://schemas.microsoft.com/office/drawing/2014/main" id="{0725ACAC-F5FA-4947-B50A-9C91CD2335BE}"/>
                  </a:ext>
                </a:extLst>
              </p:cNvPr>
              <p:cNvSpPr/>
              <p:nvPr/>
            </p:nvSpPr>
            <p:spPr>
              <a:xfrm>
                <a:off x="7175232" y="2025451"/>
                <a:ext cx="271260" cy="139071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2587" extrusionOk="0">
                    <a:moveTo>
                      <a:pt x="5046" y="1"/>
                    </a:moveTo>
                    <a:lnTo>
                      <a:pt x="5046" y="1"/>
                    </a:lnTo>
                    <a:cubicBezTo>
                      <a:pt x="3374" y="122"/>
                      <a:pt x="1763" y="396"/>
                      <a:pt x="183" y="943"/>
                    </a:cubicBezTo>
                    <a:cubicBezTo>
                      <a:pt x="122" y="1095"/>
                      <a:pt x="91" y="1277"/>
                      <a:pt x="0" y="1429"/>
                    </a:cubicBezTo>
                    <a:cubicBezTo>
                      <a:pt x="0" y="1429"/>
                      <a:pt x="1082" y="2587"/>
                      <a:pt x="2708" y="2587"/>
                    </a:cubicBezTo>
                    <a:cubicBezTo>
                      <a:pt x="3394" y="2587"/>
                      <a:pt x="4177" y="2380"/>
                      <a:pt x="5016" y="1794"/>
                    </a:cubicBezTo>
                    <a:cubicBezTo>
                      <a:pt x="5016" y="1794"/>
                      <a:pt x="4955" y="973"/>
                      <a:pt x="504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68;p55">
                <a:extLst>
                  <a:ext uri="{FF2B5EF4-FFF2-40B4-BE49-F238E27FC236}">
                    <a16:creationId xmlns:a16="http://schemas.microsoft.com/office/drawing/2014/main" id="{967F758D-5610-4508-B134-18C73134764E}"/>
                  </a:ext>
                </a:extLst>
              </p:cNvPr>
              <p:cNvSpPr/>
              <p:nvPr/>
            </p:nvSpPr>
            <p:spPr>
              <a:xfrm>
                <a:off x="7175232" y="1878422"/>
                <a:ext cx="320287" cy="19772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3678" extrusionOk="0">
                    <a:moveTo>
                      <a:pt x="5958" y="0"/>
                    </a:moveTo>
                    <a:lnTo>
                      <a:pt x="0" y="1277"/>
                    </a:lnTo>
                    <a:cubicBezTo>
                      <a:pt x="0" y="1277"/>
                      <a:pt x="426" y="2614"/>
                      <a:pt x="183" y="3678"/>
                    </a:cubicBezTo>
                    <a:cubicBezTo>
                      <a:pt x="1763" y="3131"/>
                      <a:pt x="3374" y="2857"/>
                      <a:pt x="5046" y="2736"/>
                    </a:cubicBezTo>
                    <a:cubicBezTo>
                      <a:pt x="5076" y="2128"/>
                      <a:pt x="5745" y="578"/>
                      <a:pt x="595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69;p55">
                <a:extLst>
                  <a:ext uri="{FF2B5EF4-FFF2-40B4-BE49-F238E27FC236}">
                    <a16:creationId xmlns:a16="http://schemas.microsoft.com/office/drawing/2014/main" id="{5808988C-763B-46B3-A294-C29D74952791}"/>
                  </a:ext>
                </a:extLst>
              </p:cNvPr>
              <p:cNvSpPr/>
              <p:nvPr/>
            </p:nvSpPr>
            <p:spPr>
              <a:xfrm>
                <a:off x="6546151" y="923186"/>
                <a:ext cx="1253302" cy="975429"/>
              </a:xfrm>
              <a:custGeom>
                <a:avLst/>
                <a:gdLst/>
                <a:ahLst/>
                <a:cxnLst/>
                <a:rect l="l" t="t" r="r" b="b"/>
                <a:pathLst>
                  <a:path w="23314" h="18145" extrusionOk="0">
                    <a:moveTo>
                      <a:pt x="12186" y="1"/>
                    </a:moveTo>
                    <a:cubicBezTo>
                      <a:pt x="6769" y="1"/>
                      <a:pt x="0" y="1862"/>
                      <a:pt x="2948" y="12055"/>
                    </a:cubicBezTo>
                    <a:cubicBezTo>
                      <a:pt x="2948" y="12055"/>
                      <a:pt x="3070" y="12602"/>
                      <a:pt x="3313" y="13362"/>
                    </a:cubicBezTo>
                    <a:cubicBezTo>
                      <a:pt x="6688" y="16628"/>
                      <a:pt x="11214" y="18145"/>
                      <a:pt x="15868" y="18145"/>
                    </a:cubicBezTo>
                    <a:cubicBezTo>
                      <a:pt x="16454" y="18145"/>
                      <a:pt x="17042" y="18121"/>
                      <a:pt x="17629" y="18073"/>
                    </a:cubicBezTo>
                    <a:cubicBezTo>
                      <a:pt x="20304" y="16888"/>
                      <a:pt x="22584" y="15003"/>
                      <a:pt x="22888" y="12936"/>
                    </a:cubicBezTo>
                    <a:cubicBezTo>
                      <a:pt x="23313" y="9836"/>
                      <a:pt x="23253" y="7799"/>
                      <a:pt x="22158" y="5064"/>
                    </a:cubicBezTo>
                    <a:cubicBezTo>
                      <a:pt x="21064" y="2328"/>
                      <a:pt x="20578" y="1112"/>
                      <a:pt x="17629" y="535"/>
                    </a:cubicBezTo>
                    <a:cubicBezTo>
                      <a:pt x="16724" y="367"/>
                      <a:pt x="14588" y="1"/>
                      <a:pt x="1218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70;p55">
                <a:extLst>
                  <a:ext uri="{FF2B5EF4-FFF2-40B4-BE49-F238E27FC236}">
                    <a16:creationId xmlns:a16="http://schemas.microsoft.com/office/drawing/2014/main" id="{4A477BC5-18D7-4081-ABF4-711D01936B02}"/>
                  </a:ext>
                </a:extLst>
              </p:cNvPr>
              <p:cNvSpPr/>
              <p:nvPr/>
            </p:nvSpPr>
            <p:spPr>
              <a:xfrm>
                <a:off x="6724251" y="1641454"/>
                <a:ext cx="769646" cy="327168"/>
              </a:xfrm>
              <a:custGeom>
                <a:avLst/>
                <a:gdLst/>
                <a:ahLst/>
                <a:cxnLst/>
                <a:rect l="l" t="t" r="r" b="b"/>
                <a:pathLst>
                  <a:path w="14317" h="60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5" y="1186"/>
                      <a:pt x="1003" y="2888"/>
                      <a:pt x="1793" y="3800"/>
                    </a:cubicBezTo>
                    <a:cubicBezTo>
                      <a:pt x="2873" y="5052"/>
                      <a:pt x="5300" y="6085"/>
                      <a:pt x="8258" y="6085"/>
                    </a:cubicBezTo>
                    <a:cubicBezTo>
                      <a:pt x="8964" y="6085"/>
                      <a:pt x="9701" y="6026"/>
                      <a:pt x="10456" y="5897"/>
                    </a:cubicBezTo>
                    <a:cubicBezTo>
                      <a:pt x="11702" y="5685"/>
                      <a:pt x="13040" y="5290"/>
                      <a:pt x="14316" y="4712"/>
                    </a:cubicBezTo>
                    <a:lnTo>
                      <a:pt x="14316" y="4712"/>
                    </a:lnTo>
                    <a:cubicBezTo>
                      <a:pt x="13729" y="4760"/>
                      <a:pt x="13141" y="4784"/>
                      <a:pt x="12555" y="4784"/>
                    </a:cubicBezTo>
                    <a:cubicBezTo>
                      <a:pt x="7901" y="4784"/>
                      <a:pt x="3375" y="3267"/>
                      <a:pt x="0" y="1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71;p55">
                <a:extLst>
                  <a:ext uri="{FF2B5EF4-FFF2-40B4-BE49-F238E27FC236}">
                    <a16:creationId xmlns:a16="http://schemas.microsoft.com/office/drawing/2014/main" id="{29893E65-ECCC-42B1-9CBD-7DD7052B49EA}"/>
                  </a:ext>
                </a:extLst>
              </p:cNvPr>
              <p:cNvSpPr/>
              <p:nvPr/>
            </p:nvSpPr>
            <p:spPr>
              <a:xfrm>
                <a:off x="6957886" y="1531464"/>
                <a:ext cx="71981" cy="7515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398" extrusionOk="0">
                    <a:moveTo>
                      <a:pt x="590" y="1"/>
                    </a:moveTo>
                    <a:cubicBezTo>
                      <a:pt x="556" y="1"/>
                      <a:pt x="522" y="4"/>
                      <a:pt x="487" y="10"/>
                    </a:cubicBezTo>
                    <a:cubicBezTo>
                      <a:pt x="183" y="101"/>
                      <a:pt x="1" y="466"/>
                      <a:pt x="92" y="861"/>
                    </a:cubicBezTo>
                    <a:cubicBezTo>
                      <a:pt x="196" y="1174"/>
                      <a:pt x="457" y="1397"/>
                      <a:pt x="720" y="1397"/>
                    </a:cubicBezTo>
                    <a:cubicBezTo>
                      <a:pt x="764" y="1397"/>
                      <a:pt x="808" y="1391"/>
                      <a:pt x="852" y="1378"/>
                    </a:cubicBezTo>
                    <a:cubicBezTo>
                      <a:pt x="1156" y="1317"/>
                      <a:pt x="1338" y="922"/>
                      <a:pt x="1247" y="557"/>
                    </a:cubicBezTo>
                    <a:cubicBezTo>
                      <a:pt x="1165" y="230"/>
                      <a:pt x="888" y="1"/>
                      <a:pt x="590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72;p55">
                <a:extLst>
                  <a:ext uri="{FF2B5EF4-FFF2-40B4-BE49-F238E27FC236}">
                    <a16:creationId xmlns:a16="http://schemas.microsoft.com/office/drawing/2014/main" id="{39B0ECA1-0D46-4B48-B6A1-496B2CAE7438}"/>
                  </a:ext>
                </a:extLst>
              </p:cNvPr>
              <p:cNvSpPr/>
              <p:nvPr/>
            </p:nvSpPr>
            <p:spPr>
              <a:xfrm>
                <a:off x="7459561" y="1400239"/>
                <a:ext cx="70315" cy="75099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397" extrusionOk="0">
                    <a:moveTo>
                      <a:pt x="618" y="0"/>
                    </a:moveTo>
                    <a:cubicBezTo>
                      <a:pt x="574" y="0"/>
                      <a:pt x="530" y="7"/>
                      <a:pt x="486" y="20"/>
                    </a:cubicBezTo>
                    <a:cubicBezTo>
                      <a:pt x="152" y="80"/>
                      <a:pt x="0" y="475"/>
                      <a:pt x="91" y="840"/>
                    </a:cubicBezTo>
                    <a:cubicBezTo>
                      <a:pt x="173" y="1167"/>
                      <a:pt x="450" y="1397"/>
                      <a:pt x="726" y="1397"/>
                    </a:cubicBezTo>
                    <a:cubicBezTo>
                      <a:pt x="758" y="1397"/>
                      <a:pt x="789" y="1394"/>
                      <a:pt x="821" y="1387"/>
                    </a:cubicBezTo>
                    <a:cubicBezTo>
                      <a:pt x="1155" y="1296"/>
                      <a:pt x="1307" y="931"/>
                      <a:pt x="1216" y="536"/>
                    </a:cubicBezTo>
                    <a:cubicBezTo>
                      <a:pt x="1138" y="224"/>
                      <a:pt x="881" y="0"/>
                      <a:pt x="618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73;p55">
                <a:extLst>
                  <a:ext uri="{FF2B5EF4-FFF2-40B4-BE49-F238E27FC236}">
                    <a16:creationId xmlns:a16="http://schemas.microsoft.com/office/drawing/2014/main" id="{546E77D6-C1F3-498C-9BE9-CDAC45CA1B23}"/>
                  </a:ext>
                </a:extLst>
              </p:cNvPr>
              <p:cNvSpPr/>
              <p:nvPr/>
            </p:nvSpPr>
            <p:spPr>
              <a:xfrm>
                <a:off x="7206251" y="1436526"/>
                <a:ext cx="93216" cy="122997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288" extrusionOk="0">
                    <a:moveTo>
                      <a:pt x="66" y="1"/>
                    </a:moveTo>
                    <a:cubicBezTo>
                      <a:pt x="46" y="1"/>
                      <a:pt x="31" y="22"/>
                      <a:pt x="31" y="44"/>
                    </a:cubicBezTo>
                    <a:cubicBezTo>
                      <a:pt x="1" y="378"/>
                      <a:pt x="62" y="743"/>
                      <a:pt x="92" y="1077"/>
                    </a:cubicBezTo>
                    <a:cubicBezTo>
                      <a:pt x="122" y="1320"/>
                      <a:pt x="153" y="1594"/>
                      <a:pt x="335" y="1746"/>
                    </a:cubicBezTo>
                    <a:cubicBezTo>
                      <a:pt x="409" y="1819"/>
                      <a:pt x="505" y="1860"/>
                      <a:pt x="603" y="1860"/>
                    </a:cubicBezTo>
                    <a:cubicBezTo>
                      <a:pt x="666" y="1860"/>
                      <a:pt x="731" y="1843"/>
                      <a:pt x="791" y="1807"/>
                    </a:cubicBezTo>
                    <a:cubicBezTo>
                      <a:pt x="882" y="1746"/>
                      <a:pt x="913" y="1655"/>
                      <a:pt x="973" y="1594"/>
                    </a:cubicBezTo>
                    <a:cubicBezTo>
                      <a:pt x="1048" y="1538"/>
                      <a:pt x="1146" y="1390"/>
                      <a:pt x="1252" y="1390"/>
                    </a:cubicBezTo>
                    <a:cubicBezTo>
                      <a:pt x="1319" y="1390"/>
                      <a:pt x="1389" y="1448"/>
                      <a:pt x="1460" y="1624"/>
                    </a:cubicBezTo>
                    <a:cubicBezTo>
                      <a:pt x="1521" y="1807"/>
                      <a:pt x="1369" y="2019"/>
                      <a:pt x="1247" y="2111"/>
                    </a:cubicBezTo>
                    <a:cubicBezTo>
                      <a:pt x="1149" y="2160"/>
                      <a:pt x="1209" y="2288"/>
                      <a:pt x="1284" y="2288"/>
                    </a:cubicBezTo>
                    <a:cubicBezTo>
                      <a:pt x="1302" y="2288"/>
                      <a:pt x="1321" y="2280"/>
                      <a:pt x="1338" y="2263"/>
                    </a:cubicBezTo>
                    <a:cubicBezTo>
                      <a:pt x="1551" y="2111"/>
                      <a:pt x="1733" y="1807"/>
                      <a:pt x="1612" y="1503"/>
                    </a:cubicBezTo>
                    <a:cubicBezTo>
                      <a:pt x="1523" y="1369"/>
                      <a:pt x="1369" y="1284"/>
                      <a:pt x="1209" y="1284"/>
                    </a:cubicBezTo>
                    <a:cubicBezTo>
                      <a:pt x="1150" y="1284"/>
                      <a:pt x="1091" y="1296"/>
                      <a:pt x="1034" y="1320"/>
                    </a:cubicBezTo>
                    <a:cubicBezTo>
                      <a:pt x="913" y="1381"/>
                      <a:pt x="882" y="1503"/>
                      <a:pt x="791" y="1594"/>
                    </a:cubicBezTo>
                    <a:cubicBezTo>
                      <a:pt x="700" y="1659"/>
                      <a:pt x="623" y="1687"/>
                      <a:pt x="560" y="1687"/>
                    </a:cubicBezTo>
                    <a:cubicBezTo>
                      <a:pt x="329" y="1687"/>
                      <a:pt x="268" y="1322"/>
                      <a:pt x="244" y="1107"/>
                    </a:cubicBezTo>
                    <a:cubicBezTo>
                      <a:pt x="214" y="804"/>
                      <a:pt x="335" y="256"/>
                      <a:pt x="92" y="13"/>
                    </a:cubicBezTo>
                    <a:cubicBezTo>
                      <a:pt x="83" y="4"/>
                      <a:pt x="74" y="1"/>
                      <a:pt x="66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74;p55">
                <a:extLst>
                  <a:ext uri="{FF2B5EF4-FFF2-40B4-BE49-F238E27FC236}">
                    <a16:creationId xmlns:a16="http://schemas.microsoft.com/office/drawing/2014/main" id="{A0762BE7-1D40-48EE-81AB-3BE9DDFC7392}"/>
                  </a:ext>
                </a:extLst>
              </p:cNvPr>
              <p:cNvSpPr/>
              <p:nvPr/>
            </p:nvSpPr>
            <p:spPr>
              <a:xfrm>
                <a:off x="7245763" y="1624251"/>
                <a:ext cx="110902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258" extrusionOk="0">
                    <a:moveTo>
                      <a:pt x="1811" y="0"/>
                    </a:moveTo>
                    <a:cubicBezTo>
                      <a:pt x="1755" y="0"/>
                      <a:pt x="1697" y="40"/>
                      <a:pt x="1697" y="108"/>
                    </a:cubicBezTo>
                    <a:cubicBezTo>
                      <a:pt x="1758" y="564"/>
                      <a:pt x="1576" y="929"/>
                      <a:pt x="1090" y="1050"/>
                    </a:cubicBezTo>
                    <a:cubicBezTo>
                      <a:pt x="1027" y="1063"/>
                      <a:pt x="953" y="1070"/>
                      <a:pt x="876" y="1070"/>
                    </a:cubicBezTo>
                    <a:cubicBezTo>
                      <a:pt x="767" y="1070"/>
                      <a:pt x="649" y="1055"/>
                      <a:pt x="542" y="1020"/>
                    </a:cubicBezTo>
                    <a:cubicBezTo>
                      <a:pt x="330" y="929"/>
                      <a:pt x="238" y="777"/>
                      <a:pt x="56" y="625"/>
                    </a:cubicBezTo>
                    <a:cubicBezTo>
                      <a:pt x="56" y="616"/>
                      <a:pt x="54" y="612"/>
                      <a:pt x="50" y="612"/>
                    </a:cubicBezTo>
                    <a:cubicBezTo>
                      <a:pt x="41" y="612"/>
                      <a:pt x="26" y="634"/>
                      <a:pt x="26" y="655"/>
                    </a:cubicBezTo>
                    <a:cubicBezTo>
                      <a:pt x="1" y="1079"/>
                      <a:pt x="528" y="1257"/>
                      <a:pt x="920" y="1257"/>
                    </a:cubicBezTo>
                    <a:cubicBezTo>
                      <a:pt x="1006" y="1257"/>
                      <a:pt x="1085" y="1249"/>
                      <a:pt x="1150" y="1233"/>
                    </a:cubicBezTo>
                    <a:cubicBezTo>
                      <a:pt x="1697" y="1111"/>
                      <a:pt x="2062" y="625"/>
                      <a:pt x="1910" y="78"/>
                    </a:cubicBezTo>
                    <a:cubicBezTo>
                      <a:pt x="1897" y="24"/>
                      <a:pt x="1854" y="0"/>
                      <a:pt x="1811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75;p55">
                <a:extLst>
                  <a:ext uri="{FF2B5EF4-FFF2-40B4-BE49-F238E27FC236}">
                    <a16:creationId xmlns:a16="http://schemas.microsoft.com/office/drawing/2014/main" id="{DF2025A3-44AC-4715-A19D-0AC3DADE9168}"/>
                  </a:ext>
                </a:extLst>
              </p:cNvPr>
              <p:cNvSpPr/>
              <p:nvPr/>
            </p:nvSpPr>
            <p:spPr>
              <a:xfrm rot="4096072">
                <a:off x="6905011" y="1289097"/>
                <a:ext cx="88271" cy="97303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810" extrusionOk="0">
                    <a:moveTo>
                      <a:pt x="1490" y="1"/>
                    </a:moveTo>
                    <a:cubicBezTo>
                      <a:pt x="821" y="153"/>
                      <a:pt x="0" y="1065"/>
                      <a:pt x="61" y="1764"/>
                    </a:cubicBezTo>
                    <a:cubicBezTo>
                      <a:pt x="61" y="1794"/>
                      <a:pt x="76" y="1809"/>
                      <a:pt x="95" y="1809"/>
                    </a:cubicBezTo>
                    <a:cubicBezTo>
                      <a:pt x="114" y="1809"/>
                      <a:pt x="137" y="1794"/>
                      <a:pt x="152" y="1764"/>
                    </a:cubicBezTo>
                    <a:cubicBezTo>
                      <a:pt x="426" y="1034"/>
                      <a:pt x="821" y="518"/>
                      <a:pt x="1551" y="153"/>
                    </a:cubicBezTo>
                    <a:cubicBezTo>
                      <a:pt x="1642" y="122"/>
                      <a:pt x="1581" y="1"/>
                      <a:pt x="14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76;p55">
                <a:extLst>
                  <a:ext uri="{FF2B5EF4-FFF2-40B4-BE49-F238E27FC236}">
                    <a16:creationId xmlns:a16="http://schemas.microsoft.com/office/drawing/2014/main" id="{8C8D5452-5FE1-4226-84B7-04839972DD6D}"/>
                  </a:ext>
                </a:extLst>
              </p:cNvPr>
              <p:cNvSpPr/>
              <p:nvPr/>
            </p:nvSpPr>
            <p:spPr>
              <a:xfrm>
                <a:off x="7417038" y="1210633"/>
                <a:ext cx="121707" cy="31179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580" extrusionOk="0">
                    <a:moveTo>
                      <a:pt x="877" y="0"/>
                    </a:moveTo>
                    <a:cubicBezTo>
                      <a:pt x="576" y="0"/>
                      <a:pt x="287" y="54"/>
                      <a:pt x="62" y="173"/>
                    </a:cubicBezTo>
                    <a:cubicBezTo>
                      <a:pt x="1" y="203"/>
                      <a:pt x="31" y="264"/>
                      <a:pt x="92" y="264"/>
                    </a:cubicBezTo>
                    <a:cubicBezTo>
                      <a:pt x="259" y="264"/>
                      <a:pt x="426" y="260"/>
                      <a:pt x="593" y="260"/>
                    </a:cubicBezTo>
                    <a:cubicBezTo>
                      <a:pt x="1093" y="260"/>
                      <a:pt x="1589" y="294"/>
                      <a:pt x="2068" y="568"/>
                    </a:cubicBezTo>
                    <a:cubicBezTo>
                      <a:pt x="2085" y="576"/>
                      <a:pt x="2101" y="580"/>
                      <a:pt x="2116" y="580"/>
                    </a:cubicBezTo>
                    <a:cubicBezTo>
                      <a:pt x="2210" y="580"/>
                      <a:pt x="2264" y="434"/>
                      <a:pt x="2159" y="355"/>
                    </a:cubicBezTo>
                    <a:cubicBezTo>
                      <a:pt x="1844" y="132"/>
                      <a:pt x="1347" y="0"/>
                      <a:pt x="87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77;p55">
                <a:extLst>
                  <a:ext uri="{FF2B5EF4-FFF2-40B4-BE49-F238E27FC236}">
                    <a16:creationId xmlns:a16="http://schemas.microsoft.com/office/drawing/2014/main" id="{E9A89F09-AF02-4CF1-9B19-637897CE506B}"/>
                  </a:ext>
                </a:extLst>
              </p:cNvPr>
              <p:cNvSpPr/>
              <p:nvPr/>
            </p:nvSpPr>
            <p:spPr>
              <a:xfrm>
                <a:off x="6907245" y="1662312"/>
                <a:ext cx="228792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3663" extrusionOk="0">
                    <a:moveTo>
                      <a:pt x="2190" y="1"/>
                    </a:moveTo>
                    <a:cubicBezTo>
                      <a:pt x="2020" y="1"/>
                      <a:pt x="1846" y="23"/>
                      <a:pt x="1672" y="69"/>
                    </a:cubicBezTo>
                    <a:cubicBezTo>
                      <a:pt x="608" y="342"/>
                      <a:pt x="0" y="1345"/>
                      <a:pt x="244" y="2318"/>
                    </a:cubicBezTo>
                    <a:cubicBezTo>
                      <a:pt x="446" y="3127"/>
                      <a:pt x="1216" y="3662"/>
                      <a:pt x="2064" y="3662"/>
                    </a:cubicBezTo>
                    <a:cubicBezTo>
                      <a:pt x="2235" y="3662"/>
                      <a:pt x="2410" y="3641"/>
                      <a:pt x="2584" y="3595"/>
                    </a:cubicBezTo>
                    <a:cubicBezTo>
                      <a:pt x="3617" y="3321"/>
                      <a:pt x="4256" y="2318"/>
                      <a:pt x="4013" y="1345"/>
                    </a:cubicBezTo>
                    <a:cubicBezTo>
                      <a:pt x="3785" y="536"/>
                      <a:pt x="3032" y="1"/>
                      <a:pt x="2190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78;p55">
                <a:extLst>
                  <a:ext uri="{FF2B5EF4-FFF2-40B4-BE49-F238E27FC236}">
                    <a16:creationId xmlns:a16="http://schemas.microsoft.com/office/drawing/2014/main" id="{FC2862F9-4017-4384-A6A0-0AA6082F74C2}"/>
                  </a:ext>
                </a:extLst>
              </p:cNvPr>
              <p:cNvSpPr/>
              <p:nvPr/>
            </p:nvSpPr>
            <p:spPr>
              <a:xfrm>
                <a:off x="7459561" y="1516895"/>
                <a:ext cx="230405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3663" extrusionOk="0">
                    <a:moveTo>
                      <a:pt x="2192" y="0"/>
                    </a:moveTo>
                    <a:cubicBezTo>
                      <a:pt x="2021" y="0"/>
                      <a:pt x="1846" y="22"/>
                      <a:pt x="1672" y="68"/>
                    </a:cubicBezTo>
                    <a:cubicBezTo>
                      <a:pt x="638" y="342"/>
                      <a:pt x="0" y="1345"/>
                      <a:pt x="243" y="2318"/>
                    </a:cubicBezTo>
                    <a:cubicBezTo>
                      <a:pt x="471" y="3127"/>
                      <a:pt x="1224" y="3662"/>
                      <a:pt x="2083" y="3662"/>
                    </a:cubicBezTo>
                    <a:cubicBezTo>
                      <a:pt x="2257" y="3662"/>
                      <a:pt x="2435" y="3640"/>
                      <a:pt x="2614" y="3594"/>
                    </a:cubicBezTo>
                    <a:cubicBezTo>
                      <a:pt x="3648" y="3321"/>
                      <a:pt x="4286" y="2318"/>
                      <a:pt x="4012" y="1345"/>
                    </a:cubicBezTo>
                    <a:cubicBezTo>
                      <a:pt x="3810" y="536"/>
                      <a:pt x="3040" y="0"/>
                      <a:pt x="219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79;p55">
                <a:extLst>
                  <a:ext uri="{FF2B5EF4-FFF2-40B4-BE49-F238E27FC236}">
                    <a16:creationId xmlns:a16="http://schemas.microsoft.com/office/drawing/2014/main" id="{8787AF21-BF60-481F-BB17-5376720D8AE0}"/>
                  </a:ext>
                </a:extLst>
              </p:cNvPr>
              <p:cNvSpPr/>
              <p:nvPr/>
            </p:nvSpPr>
            <p:spPr>
              <a:xfrm>
                <a:off x="6966057" y="1727629"/>
                <a:ext cx="22954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12" extrusionOk="0">
                    <a:moveTo>
                      <a:pt x="202" y="1"/>
                    </a:moveTo>
                    <a:cubicBezTo>
                      <a:pt x="185" y="1"/>
                      <a:pt x="168" y="3"/>
                      <a:pt x="153" y="9"/>
                    </a:cubicBezTo>
                    <a:cubicBezTo>
                      <a:pt x="61" y="39"/>
                      <a:pt x="1" y="130"/>
                      <a:pt x="31" y="252"/>
                    </a:cubicBezTo>
                    <a:cubicBezTo>
                      <a:pt x="56" y="353"/>
                      <a:pt x="123" y="412"/>
                      <a:pt x="214" y="412"/>
                    </a:cubicBezTo>
                    <a:cubicBezTo>
                      <a:pt x="233" y="412"/>
                      <a:pt x="253" y="409"/>
                      <a:pt x="274" y="404"/>
                    </a:cubicBezTo>
                    <a:cubicBezTo>
                      <a:pt x="365" y="373"/>
                      <a:pt x="426" y="282"/>
                      <a:pt x="396" y="161"/>
                    </a:cubicBezTo>
                    <a:cubicBezTo>
                      <a:pt x="371" y="60"/>
                      <a:pt x="283" y="1"/>
                      <a:pt x="20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80;p55">
                <a:extLst>
                  <a:ext uri="{FF2B5EF4-FFF2-40B4-BE49-F238E27FC236}">
                    <a16:creationId xmlns:a16="http://schemas.microsoft.com/office/drawing/2014/main" id="{4DA5B280-0C52-4297-A88D-73C80211F835}"/>
                  </a:ext>
                </a:extLst>
              </p:cNvPr>
              <p:cNvSpPr/>
              <p:nvPr/>
            </p:nvSpPr>
            <p:spPr>
              <a:xfrm>
                <a:off x="7047770" y="1771765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31" y="39"/>
                      <a:pt x="0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2" y="411"/>
                      <a:pt x="228" y="409"/>
                      <a:pt x="244" y="403"/>
                    </a:cubicBezTo>
                    <a:cubicBezTo>
                      <a:pt x="335" y="373"/>
                      <a:pt x="396" y="282"/>
                      <a:pt x="365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81;p55">
                <a:extLst>
                  <a:ext uri="{FF2B5EF4-FFF2-40B4-BE49-F238E27FC236}">
                    <a16:creationId xmlns:a16="http://schemas.microsoft.com/office/drawing/2014/main" id="{7186F8A1-EC29-468C-854B-DC9C338DAFF3}"/>
                  </a:ext>
                </a:extLst>
              </p:cNvPr>
              <p:cNvSpPr/>
              <p:nvPr/>
            </p:nvSpPr>
            <p:spPr>
              <a:xfrm>
                <a:off x="6979121" y="1833856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3" y="8"/>
                    </a:cubicBezTo>
                    <a:cubicBezTo>
                      <a:pt x="62" y="39"/>
                      <a:pt x="1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3" y="411"/>
                      <a:pt x="228" y="409"/>
                      <a:pt x="244" y="404"/>
                    </a:cubicBezTo>
                    <a:cubicBezTo>
                      <a:pt x="366" y="373"/>
                      <a:pt x="396" y="282"/>
                      <a:pt x="366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82;p55">
                <a:extLst>
                  <a:ext uri="{FF2B5EF4-FFF2-40B4-BE49-F238E27FC236}">
                    <a16:creationId xmlns:a16="http://schemas.microsoft.com/office/drawing/2014/main" id="{D7399EDF-4647-4C36-935A-C02E4F6A86E9}"/>
                  </a:ext>
                </a:extLst>
              </p:cNvPr>
              <p:cNvSpPr/>
              <p:nvPr/>
            </p:nvSpPr>
            <p:spPr>
              <a:xfrm>
                <a:off x="7073897" y="1683547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3" y="8"/>
                    </a:cubicBezTo>
                    <a:cubicBezTo>
                      <a:pt x="62" y="8"/>
                      <a:pt x="1" y="130"/>
                      <a:pt x="31" y="251"/>
                    </a:cubicBezTo>
                    <a:cubicBezTo>
                      <a:pt x="62" y="342"/>
                      <a:pt x="153" y="403"/>
                      <a:pt x="244" y="403"/>
                    </a:cubicBezTo>
                    <a:cubicBezTo>
                      <a:pt x="335" y="373"/>
                      <a:pt x="396" y="251"/>
                      <a:pt x="366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83;p55">
                <a:extLst>
                  <a:ext uri="{FF2B5EF4-FFF2-40B4-BE49-F238E27FC236}">
                    <a16:creationId xmlns:a16="http://schemas.microsoft.com/office/drawing/2014/main" id="{C1B7E769-2187-4825-835E-8D513DAC4BD3}"/>
                  </a:ext>
                </a:extLst>
              </p:cNvPr>
              <p:cNvSpPr/>
              <p:nvPr/>
            </p:nvSpPr>
            <p:spPr>
              <a:xfrm>
                <a:off x="7153997" y="1765636"/>
                <a:ext cx="22901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43" y="404"/>
                      <a:pt x="225" y="404"/>
                    </a:cubicBezTo>
                    <a:cubicBezTo>
                      <a:pt x="242" y="404"/>
                      <a:pt x="258" y="401"/>
                      <a:pt x="274" y="396"/>
                    </a:cubicBezTo>
                    <a:cubicBezTo>
                      <a:pt x="365" y="396"/>
                      <a:pt x="426" y="274"/>
                      <a:pt x="395" y="153"/>
                    </a:cubicBezTo>
                    <a:cubicBezTo>
                      <a:pt x="365" y="62"/>
                      <a:pt x="27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84;p55">
                <a:extLst>
                  <a:ext uri="{FF2B5EF4-FFF2-40B4-BE49-F238E27FC236}">
                    <a16:creationId xmlns:a16="http://schemas.microsoft.com/office/drawing/2014/main" id="{830E5FBF-5488-47A3-9D78-55D5B0359A6D}"/>
                  </a:ext>
                </a:extLst>
              </p:cNvPr>
              <p:cNvSpPr/>
              <p:nvPr/>
            </p:nvSpPr>
            <p:spPr>
              <a:xfrm>
                <a:off x="7448110" y="1600275"/>
                <a:ext cx="22901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10" extrusionOk="0">
                    <a:moveTo>
                      <a:pt x="190" y="1"/>
                    </a:moveTo>
                    <a:cubicBezTo>
                      <a:pt x="177" y="1"/>
                      <a:pt x="165" y="3"/>
                      <a:pt x="152" y="7"/>
                    </a:cubicBezTo>
                    <a:cubicBezTo>
                      <a:pt x="61" y="37"/>
                      <a:pt x="0" y="128"/>
                      <a:pt x="31" y="250"/>
                    </a:cubicBezTo>
                    <a:cubicBezTo>
                      <a:pt x="56" y="351"/>
                      <a:pt x="123" y="410"/>
                      <a:pt x="214" y="410"/>
                    </a:cubicBezTo>
                    <a:cubicBezTo>
                      <a:pt x="233" y="410"/>
                      <a:pt x="253" y="407"/>
                      <a:pt x="274" y="402"/>
                    </a:cubicBezTo>
                    <a:cubicBezTo>
                      <a:pt x="365" y="372"/>
                      <a:pt x="426" y="280"/>
                      <a:pt x="396" y="159"/>
                    </a:cubicBezTo>
                    <a:cubicBezTo>
                      <a:pt x="369" y="80"/>
                      <a:pt x="274" y="1"/>
                      <a:pt x="1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85;p55">
                <a:extLst>
                  <a:ext uri="{FF2B5EF4-FFF2-40B4-BE49-F238E27FC236}">
                    <a16:creationId xmlns:a16="http://schemas.microsoft.com/office/drawing/2014/main" id="{86AFB436-0F4F-4256-923B-C37799A46431}"/>
                  </a:ext>
                </a:extLst>
              </p:cNvPr>
              <p:cNvSpPr/>
              <p:nvPr/>
            </p:nvSpPr>
            <p:spPr>
              <a:xfrm>
                <a:off x="7513481" y="1693331"/>
                <a:ext cx="21288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0" extrusionOk="0">
                    <a:moveTo>
                      <a:pt x="201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61" y="39"/>
                      <a:pt x="0" y="130"/>
                      <a:pt x="31" y="252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8"/>
                      <a:pt x="243" y="403"/>
                    </a:cubicBezTo>
                    <a:cubicBezTo>
                      <a:pt x="335" y="373"/>
                      <a:pt x="395" y="252"/>
                      <a:pt x="365" y="160"/>
                    </a:cubicBezTo>
                    <a:cubicBezTo>
                      <a:pt x="365" y="60"/>
                      <a:pt x="282" y="1"/>
                      <a:pt x="2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86;p55">
                <a:extLst>
                  <a:ext uri="{FF2B5EF4-FFF2-40B4-BE49-F238E27FC236}">
                    <a16:creationId xmlns:a16="http://schemas.microsoft.com/office/drawing/2014/main" id="{DCDFD9D3-EC7C-4540-B2A3-19E4791723D8}"/>
                  </a:ext>
                </a:extLst>
              </p:cNvPr>
              <p:cNvSpPr/>
              <p:nvPr/>
            </p:nvSpPr>
            <p:spPr>
              <a:xfrm>
                <a:off x="7567401" y="1575707"/>
                <a:ext cx="21288" cy="2198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9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2" y="8"/>
                    </a:cubicBezTo>
                    <a:cubicBezTo>
                      <a:pt x="61" y="38"/>
                      <a:pt x="0" y="129"/>
                      <a:pt x="31" y="251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7"/>
                      <a:pt x="243" y="403"/>
                    </a:cubicBezTo>
                    <a:cubicBezTo>
                      <a:pt x="335" y="373"/>
                      <a:pt x="395" y="251"/>
                      <a:pt x="365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87;p55">
                <a:extLst>
                  <a:ext uri="{FF2B5EF4-FFF2-40B4-BE49-F238E27FC236}">
                    <a16:creationId xmlns:a16="http://schemas.microsoft.com/office/drawing/2014/main" id="{0F9DF892-110C-4B18-AAA4-1F6A5182C709}"/>
                  </a:ext>
                </a:extLst>
              </p:cNvPr>
              <p:cNvSpPr/>
              <p:nvPr/>
            </p:nvSpPr>
            <p:spPr>
              <a:xfrm>
                <a:off x="7644168" y="1636562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3" y="1"/>
                    </a:moveTo>
                    <a:cubicBezTo>
                      <a:pt x="62" y="31"/>
                      <a:pt x="1" y="152"/>
                      <a:pt x="31" y="244"/>
                    </a:cubicBezTo>
                    <a:cubicBezTo>
                      <a:pt x="56" y="344"/>
                      <a:pt x="123" y="403"/>
                      <a:pt x="197" y="403"/>
                    </a:cubicBezTo>
                    <a:cubicBezTo>
                      <a:pt x="213" y="403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6" y="152"/>
                    </a:cubicBezTo>
                    <a:cubicBezTo>
                      <a:pt x="335" y="61"/>
                      <a:pt x="244" y="1"/>
                      <a:pt x="153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88;p55">
                <a:extLst>
                  <a:ext uri="{FF2B5EF4-FFF2-40B4-BE49-F238E27FC236}">
                    <a16:creationId xmlns:a16="http://schemas.microsoft.com/office/drawing/2014/main" id="{69C049A1-284E-4903-8C75-9DE109B864E9}"/>
                  </a:ext>
                </a:extLst>
              </p:cNvPr>
              <p:cNvSpPr/>
              <p:nvPr/>
            </p:nvSpPr>
            <p:spPr>
              <a:xfrm>
                <a:off x="7564121" y="1646346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23" y="404"/>
                      <a:pt x="197" y="404"/>
                    </a:cubicBezTo>
                    <a:cubicBezTo>
                      <a:pt x="212" y="404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5" y="153"/>
                    </a:cubicBezTo>
                    <a:cubicBezTo>
                      <a:pt x="335" y="62"/>
                      <a:pt x="24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89;p55">
                <a:extLst>
                  <a:ext uri="{FF2B5EF4-FFF2-40B4-BE49-F238E27FC236}">
                    <a16:creationId xmlns:a16="http://schemas.microsoft.com/office/drawing/2014/main" id="{55B13DD6-688E-4438-B0C4-9E67DA628DBC}"/>
                  </a:ext>
                </a:extLst>
              </p:cNvPr>
              <p:cNvSpPr/>
              <p:nvPr/>
            </p:nvSpPr>
            <p:spPr>
              <a:xfrm>
                <a:off x="6784676" y="1228481"/>
                <a:ext cx="933069" cy="517147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9620" extrusionOk="0">
                    <a:moveTo>
                      <a:pt x="13404" y="351"/>
                    </a:moveTo>
                    <a:cubicBezTo>
                      <a:pt x="14824" y="351"/>
                      <a:pt x="16120" y="1290"/>
                      <a:pt x="16506" y="2728"/>
                    </a:cubicBezTo>
                    <a:cubicBezTo>
                      <a:pt x="16962" y="4461"/>
                      <a:pt x="15928" y="6193"/>
                      <a:pt x="14226" y="6649"/>
                    </a:cubicBezTo>
                    <a:cubicBezTo>
                      <a:pt x="13953" y="6722"/>
                      <a:pt x="13679" y="6757"/>
                      <a:pt x="13409" y="6757"/>
                    </a:cubicBezTo>
                    <a:cubicBezTo>
                      <a:pt x="11993" y="6757"/>
                      <a:pt x="10693" y="5799"/>
                      <a:pt x="10335" y="4370"/>
                    </a:cubicBezTo>
                    <a:cubicBezTo>
                      <a:pt x="9879" y="2667"/>
                      <a:pt x="10882" y="904"/>
                      <a:pt x="12615" y="449"/>
                    </a:cubicBezTo>
                    <a:cubicBezTo>
                      <a:pt x="12879" y="383"/>
                      <a:pt x="13144" y="351"/>
                      <a:pt x="13404" y="351"/>
                    </a:cubicBezTo>
                    <a:close/>
                    <a:moveTo>
                      <a:pt x="3946" y="2864"/>
                    </a:moveTo>
                    <a:cubicBezTo>
                      <a:pt x="5356" y="2864"/>
                      <a:pt x="6639" y="3821"/>
                      <a:pt x="7022" y="5251"/>
                    </a:cubicBezTo>
                    <a:cubicBezTo>
                      <a:pt x="7478" y="6953"/>
                      <a:pt x="6445" y="8716"/>
                      <a:pt x="4742" y="9142"/>
                    </a:cubicBezTo>
                    <a:cubicBezTo>
                      <a:pt x="4470" y="9215"/>
                      <a:pt x="4196" y="9250"/>
                      <a:pt x="3926" y="9250"/>
                    </a:cubicBezTo>
                    <a:cubicBezTo>
                      <a:pt x="2510" y="9250"/>
                      <a:pt x="1209" y="8292"/>
                      <a:pt x="852" y="6862"/>
                    </a:cubicBezTo>
                    <a:cubicBezTo>
                      <a:pt x="396" y="5160"/>
                      <a:pt x="1399" y="3397"/>
                      <a:pt x="3131" y="2971"/>
                    </a:cubicBezTo>
                    <a:cubicBezTo>
                      <a:pt x="3404" y="2898"/>
                      <a:pt x="3677" y="2864"/>
                      <a:pt x="3946" y="2864"/>
                    </a:cubicBezTo>
                    <a:close/>
                    <a:moveTo>
                      <a:pt x="13395" y="1"/>
                    </a:moveTo>
                    <a:cubicBezTo>
                      <a:pt x="13097" y="1"/>
                      <a:pt x="12795" y="38"/>
                      <a:pt x="12493" y="114"/>
                    </a:cubicBezTo>
                    <a:cubicBezTo>
                      <a:pt x="10609" y="631"/>
                      <a:pt x="9454" y="2576"/>
                      <a:pt x="9971" y="4461"/>
                    </a:cubicBezTo>
                    <a:cubicBezTo>
                      <a:pt x="9971" y="4461"/>
                      <a:pt x="9603" y="4350"/>
                      <a:pt x="9107" y="4350"/>
                    </a:cubicBezTo>
                    <a:cubicBezTo>
                      <a:pt x="8563" y="4350"/>
                      <a:pt x="7866" y="4483"/>
                      <a:pt x="7326" y="5038"/>
                    </a:cubicBezTo>
                    <a:cubicBezTo>
                      <a:pt x="7041" y="3615"/>
                      <a:pt x="5479" y="2500"/>
                      <a:pt x="3858" y="2500"/>
                    </a:cubicBezTo>
                    <a:cubicBezTo>
                      <a:pt x="3575" y="2500"/>
                      <a:pt x="3290" y="2534"/>
                      <a:pt x="3010" y="2607"/>
                    </a:cubicBezTo>
                    <a:cubicBezTo>
                      <a:pt x="1125" y="3123"/>
                      <a:pt x="1" y="5069"/>
                      <a:pt x="487" y="6953"/>
                    </a:cubicBezTo>
                    <a:cubicBezTo>
                      <a:pt x="923" y="8567"/>
                      <a:pt x="2373" y="9620"/>
                      <a:pt x="3946" y="9620"/>
                    </a:cubicBezTo>
                    <a:cubicBezTo>
                      <a:pt x="4239" y="9620"/>
                      <a:pt x="4537" y="9583"/>
                      <a:pt x="4834" y="9506"/>
                    </a:cubicBezTo>
                    <a:cubicBezTo>
                      <a:pt x="6627" y="9020"/>
                      <a:pt x="7721" y="7288"/>
                      <a:pt x="7448" y="5494"/>
                    </a:cubicBezTo>
                    <a:cubicBezTo>
                      <a:pt x="7543" y="5303"/>
                      <a:pt x="7975" y="4739"/>
                      <a:pt x="9066" y="4739"/>
                    </a:cubicBezTo>
                    <a:cubicBezTo>
                      <a:pt x="9366" y="4739"/>
                      <a:pt x="9716" y="4781"/>
                      <a:pt x="10123" y="4886"/>
                    </a:cubicBezTo>
                    <a:cubicBezTo>
                      <a:pt x="10412" y="5598"/>
                      <a:pt x="11616" y="7131"/>
                      <a:pt x="13436" y="7131"/>
                    </a:cubicBezTo>
                    <a:cubicBezTo>
                      <a:pt x="13715" y="7131"/>
                      <a:pt x="14009" y="7095"/>
                      <a:pt x="14317" y="7014"/>
                    </a:cubicBezTo>
                    <a:cubicBezTo>
                      <a:pt x="16232" y="6497"/>
                      <a:pt x="17357" y="4552"/>
                      <a:pt x="16840" y="2637"/>
                    </a:cubicBezTo>
                    <a:cubicBezTo>
                      <a:pt x="16430" y="1049"/>
                      <a:pt x="14985" y="1"/>
                      <a:pt x="13395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90;p55">
                <a:extLst>
                  <a:ext uri="{FF2B5EF4-FFF2-40B4-BE49-F238E27FC236}">
                    <a16:creationId xmlns:a16="http://schemas.microsoft.com/office/drawing/2014/main" id="{32EAA649-3CAF-4BEE-8174-A7AB6C0FE27B}"/>
                  </a:ext>
                </a:extLst>
              </p:cNvPr>
              <p:cNvSpPr/>
              <p:nvPr/>
            </p:nvSpPr>
            <p:spPr>
              <a:xfrm>
                <a:off x="6426859" y="1162680"/>
                <a:ext cx="398719" cy="297333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5531" extrusionOk="0">
                    <a:moveTo>
                      <a:pt x="1034" y="1"/>
                    </a:moveTo>
                    <a:cubicBezTo>
                      <a:pt x="395" y="1065"/>
                      <a:pt x="0" y="2463"/>
                      <a:pt x="334" y="4165"/>
                    </a:cubicBezTo>
                    <a:cubicBezTo>
                      <a:pt x="365" y="4256"/>
                      <a:pt x="365" y="4317"/>
                      <a:pt x="395" y="4378"/>
                    </a:cubicBezTo>
                    <a:cubicBezTo>
                      <a:pt x="1957" y="5146"/>
                      <a:pt x="3742" y="5531"/>
                      <a:pt x="5551" y="5531"/>
                    </a:cubicBezTo>
                    <a:cubicBezTo>
                      <a:pt x="5960" y="5531"/>
                      <a:pt x="6370" y="5511"/>
                      <a:pt x="6778" y="5472"/>
                    </a:cubicBezTo>
                    <a:cubicBezTo>
                      <a:pt x="6991" y="5016"/>
                      <a:pt x="7234" y="4499"/>
                      <a:pt x="7417" y="3983"/>
                    </a:cubicBezTo>
                    <a:cubicBezTo>
                      <a:pt x="5076" y="3071"/>
                      <a:pt x="2948" y="1673"/>
                      <a:pt x="1034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91;p55">
                <a:extLst>
                  <a:ext uri="{FF2B5EF4-FFF2-40B4-BE49-F238E27FC236}">
                    <a16:creationId xmlns:a16="http://schemas.microsoft.com/office/drawing/2014/main" id="{116F7C2A-DCCB-4CF0-9C55-1D1C0BBFE212}"/>
                  </a:ext>
                </a:extLst>
              </p:cNvPr>
              <p:cNvSpPr/>
              <p:nvPr/>
            </p:nvSpPr>
            <p:spPr>
              <a:xfrm>
                <a:off x="6482391" y="773791"/>
                <a:ext cx="962474" cy="602998"/>
              </a:xfrm>
              <a:custGeom>
                <a:avLst/>
                <a:gdLst/>
                <a:ahLst/>
                <a:cxnLst/>
                <a:rect l="l" t="t" r="r" b="b"/>
                <a:pathLst>
                  <a:path w="17904" h="11217" extrusionOk="0">
                    <a:moveTo>
                      <a:pt x="10092" y="1"/>
                    </a:moveTo>
                    <a:cubicBezTo>
                      <a:pt x="6627" y="1186"/>
                      <a:pt x="4256" y="3131"/>
                      <a:pt x="4256" y="3131"/>
                    </a:cubicBezTo>
                    <a:cubicBezTo>
                      <a:pt x="4256" y="3131"/>
                      <a:pt x="4230" y="220"/>
                      <a:pt x="3422" y="220"/>
                    </a:cubicBezTo>
                    <a:cubicBezTo>
                      <a:pt x="3360" y="220"/>
                      <a:pt x="3294" y="237"/>
                      <a:pt x="3222" y="274"/>
                    </a:cubicBezTo>
                    <a:cubicBezTo>
                      <a:pt x="2280" y="791"/>
                      <a:pt x="3374" y="3679"/>
                      <a:pt x="3374" y="3679"/>
                    </a:cubicBezTo>
                    <a:cubicBezTo>
                      <a:pt x="3374" y="3679"/>
                      <a:pt x="2256" y="1953"/>
                      <a:pt x="1692" y="1953"/>
                    </a:cubicBezTo>
                    <a:cubicBezTo>
                      <a:pt x="1612" y="1953"/>
                      <a:pt x="1543" y="1988"/>
                      <a:pt x="1490" y="2068"/>
                    </a:cubicBezTo>
                    <a:cubicBezTo>
                      <a:pt x="1095" y="2675"/>
                      <a:pt x="2797" y="4560"/>
                      <a:pt x="2797" y="4560"/>
                    </a:cubicBezTo>
                    <a:cubicBezTo>
                      <a:pt x="2797" y="4560"/>
                      <a:pt x="1064" y="5441"/>
                      <a:pt x="1" y="7235"/>
                    </a:cubicBezTo>
                    <a:cubicBezTo>
                      <a:pt x="1915" y="8907"/>
                      <a:pt x="4043" y="10335"/>
                      <a:pt x="6384" y="11217"/>
                    </a:cubicBezTo>
                    <a:cubicBezTo>
                      <a:pt x="6748" y="10244"/>
                      <a:pt x="6961" y="9241"/>
                      <a:pt x="6870" y="8420"/>
                    </a:cubicBezTo>
                    <a:lnTo>
                      <a:pt x="6870" y="8420"/>
                    </a:lnTo>
                    <a:cubicBezTo>
                      <a:pt x="6870" y="8420"/>
                      <a:pt x="9393" y="9910"/>
                      <a:pt x="11581" y="10274"/>
                    </a:cubicBezTo>
                    <a:cubicBezTo>
                      <a:pt x="11612" y="10153"/>
                      <a:pt x="11612" y="10031"/>
                      <a:pt x="11581" y="9849"/>
                    </a:cubicBezTo>
                    <a:lnTo>
                      <a:pt x="11581" y="9849"/>
                    </a:lnTo>
                    <a:cubicBezTo>
                      <a:pt x="11642" y="10031"/>
                      <a:pt x="11612" y="10153"/>
                      <a:pt x="11581" y="10274"/>
                    </a:cubicBezTo>
                    <a:cubicBezTo>
                      <a:pt x="11868" y="10329"/>
                      <a:pt x="12155" y="10359"/>
                      <a:pt x="12431" y="10359"/>
                    </a:cubicBezTo>
                    <a:cubicBezTo>
                      <a:pt x="12769" y="10359"/>
                      <a:pt x="13090" y="10314"/>
                      <a:pt x="13375" y="10214"/>
                    </a:cubicBezTo>
                    <a:cubicBezTo>
                      <a:pt x="15290" y="9545"/>
                      <a:pt x="14135" y="7782"/>
                      <a:pt x="13800" y="7296"/>
                    </a:cubicBezTo>
                    <a:lnTo>
                      <a:pt x="13800" y="7296"/>
                    </a:lnTo>
                    <a:cubicBezTo>
                      <a:pt x="14197" y="7805"/>
                      <a:pt x="15911" y="9791"/>
                      <a:pt x="17545" y="9791"/>
                    </a:cubicBezTo>
                    <a:cubicBezTo>
                      <a:pt x="17665" y="9791"/>
                      <a:pt x="17785" y="9781"/>
                      <a:pt x="17904" y="9758"/>
                    </a:cubicBezTo>
                    <a:cubicBezTo>
                      <a:pt x="16232" y="5837"/>
                      <a:pt x="13648" y="2280"/>
                      <a:pt x="10092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92;p55">
                <a:extLst>
                  <a:ext uri="{FF2B5EF4-FFF2-40B4-BE49-F238E27FC236}">
                    <a16:creationId xmlns:a16="http://schemas.microsoft.com/office/drawing/2014/main" id="{DAA16AC8-BEA3-4ED2-8886-6FD088AC3F70}"/>
                  </a:ext>
                </a:extLst>
              </p:cNvPr>
              <p:cNvSpPr/>
              <p:nvPr/>
            </p:nvSpPr>
            <p:spPr>
              <a:xfrm>
                <a:off x="7024869" y="731375"/>
                <a:ext cx="495160" cy="566980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10547" extrusionOk="0">
                    <a:moveTo>
                      <a:pt x="4137" y="0"/>
                    </a:moveTo>
                    <a:cubicBezTo>
                      <a:pt x="3582" y="0"/>
                      <a:pt x="3008" y="45"/>
                      <a:pt x="2402" y="151"/>
                    </a:cubicBezTo>
                    <a:cubicBezTo>
                      <a:pt x="1551" y="303"/>
                      <a:pt x="761" y="546"/>
                      <a:pt x="1" y="790"/>
                    </a:cubicBezTo>
                    <a:cubicBezTo>
                      <a:pt x="3588" y="3069"/>
                      <a:pt x="6141" y="6626"/>
                      <a:pt x="7813" y="10547"/>
                    </a:cubicBezTo>
                    <a:cubicBezTo>
                      <a:pt x="7904" y="10516"/>
                      <a:pt x="7965" y="10516"/>
                      <a:pt x="8056" y="10486"/>
                    </a:cubicBezTo>
                    <a:cubicBezTo>
                      <a:pt x="8694" y="10273"/>
                      <a:pt x="9028" y="9939"/>
                      <a:pt x="9211" y="9544"/>
                    </a:cubicBezTo>
                    <a:cubicBezTo>
                      <a:pt x="8664" y="6078"/>
                      <a:pt x="7387" y="2765"/>
                      <a:pt x="5290" y="60"/>
                    </a:cubicBezTo>
                    <a:cubicBezTo>
                      <a:pt x="4912" y="22"/>
                      <a:pt x="4529" y="0"/>
                      <a:pt x="4137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93;p55">
                <a:extLst>
                  <a:ext uri="{FF2B5EF4-FFF2-40B4-BE49-F238E27FC236}">
                    <a16:creationId xmlns:a16="http://schemas.microsoft.com/office/drawing/2014/main" id="{575F8167-1B38-4ED4-8A9E-47C356080D70}"/>
                  </a:ext>
                </a:extLst>
              </p:cNvPr>
              <p:cNvSpPr/>
              <p:nvPr/>
            </p:nvSpPr>
            <p:spPr>
              <a:xfrm>
                <a:off x="7309198" y="734601"/>
                <a:ext cx="593214" cy="578162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107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98" y="2705"/>
                      <a:pt x="3375" y="6018"/>
                      <a:pt x="3922" y="9484"/>
                    </a:cubicBezTo>
                    <a:cubicBezTo>
                      <a:pt x="4317" y="8633"/>
                      <a:pt x="3922" y="7660"/>
                      <a:pt x="3922" y="7660"/>
                    </a:cubicBezTo>
                    <a:lnTo>
                      <a:pt x="3922" y="7660"/>
                    </a:lnTo>
                    <a:cubicBezTo>
                      <a:pt x="3922" y="7661"/>
                      <a:pt x="5804" y="10755"/>
                      <a:pt x="7936" y="10755"/>
                    </a:cubicBezTo>
                    <a:cubicBezTo>
                      <a:pt x="8166" y="10755"/>
                      <a:pt x="8399" y="10719"/>
                      <a:pt x="8633" y="10639"/>
                    </a:cubicBezTo>
                    <a:cubicBezTo>
                      <a:pt x="11034" y="9818"/>
                      <a:pt x="7721" y="4803"/>
                      <a:pt x="6536" y="3344"/>
                    </a:cubicBezTo>
                    <a:cubicBezTo>
                      <a:pt x="5624" y="2189"/>
                      <a:pt x="3253" y="334"/>
                      <a:pt x="1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294;p55">
                <a:extLst>
                  <a:ext uri="{FF2B5EF4-FFF2-40B4-BE49-F238E27FC236}">
                    <a16:creationId xmlns:a16="http://schemas.microsoft.com/office/drawing/2014/main" id="{05317165-D9E3-4351-8DAC-9CBF6D405FAF}"/>
                  </a:ext>
                </a:extLst>
              </p:cNvPr>
              <p:cNvSpPr/>
              <p:nvPr/>
            </p:nvSpPr>
            <p:spPr>
              <a:xfrm>
                <a:off x="6448093" y="1397981"/>
                <a:ext cx="343188" cy="208579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38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13" y="3542"/>
                      <a:pt x="1824" y="3880"/>
                      <a:pt x="2223" y="3880"/>
                    </a:cubicBezTo>
                    <a:cubicBezTo>
                      <a:pt x="2317" y="3880"/>
                      <a:pt x="2371" y="3861"/>
                      <a:pt x="2371" y="3861"/>
                    </a:cubicBezTo>
                    <a:cubicBezTo>
                      <a:pt x="2371" y="3861"/>
                      <a:pt x="2983" y="3591"/>
                      <a:pt x="3943" y="3591"/>
                    </a:cubicBezTo>
                    <a:cubicBezTo>
                      <a:pt x="4231" y="3591"/>
                      <a:pt x="4550" y="3615"/>
                      <a:pt x="4894" y="3679"/>
                    </a:cubicBezTo>
                    <a:cubicBezTo>
                      <a:pt x="4894" y="3679"/>
                      <a:pt x="5654" y="2554"/>
                      <a:pt x="6383" y="1095"/>
                    </a:cubicBezTo>
                    <a:lnTo>
                      <a:pt x="6383" y="1095"/>
                    </a:lnTo>
                    <a:cubicBezTo>
                      <a:pt x="5975" y="1134"/>
                      <a:pt x="5565" y="1154"/>
                      <a:pt x="5156" y="1154"/>
                    </a:cubicBezTo>
                    <a:cubicBezTo>
                      <a:pt x="3347" y="1154"/>
                      <a:pt x="1562" y="769"/>
                      <a:pt x="0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295;p55">
                <a:extLst>
                  <a:ext uri="{FF2B5EF4-FFF2-40B4-BE49-F238E27FC236}">
                    <a16:creationId xmlns:a16="http://schemas.microsoft.com/office/drawing/2014/main" id="{5766D164-7A7B-4CB7-910E-09756242668E}"/>
                  </a:ext>
                </a:extLst>
              </p:cNvPr>
              <p:cNvSpPr/>
              <p:nvPr/>
            </p:nvSpPr>
            <p:spPr>
              <a:xfrm>
                <a:off x="7219314" y="1159401"/>
                <a:ext cx="4999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93" h="123" extrusionOk="0">
                    <a:moveTo>
                      <a:pt x="92" y="123"/>
                    </a:moveTo>
                    <a:cubicBezTo>
                      <a:pt x="31" y="62"/>
                      <a:pt x="1" y="1"/>
                      <a:pt x="1" y="1"/>
                    </a:cubicBezTo>
                    <a:cubicBezTo>
                      <a:pt x="1" y="1"/>
                      <a:pt x="31" y="62"/>
                      <a:pt x="92" y="123"/>
                    </a:cubicBez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296;p55">
                <a:extLst>
                  <a:ext uri="{FF2B5EF4-FFF2-40B4-BE49-F238E27FC236}">
                    <a16:creationId xmlns:a16="http://schemas.microsoft.com/office/drawing/2014/main" id="{4DE672F2-19C2-4120-9776-6C995F2901A4}"/>
                  </a:ext>
                </a:extLst>
              </p:cNvPr>
              <p:cNvSpPr/>
              <p:nvPr/>
            </p:nvSpPr>
            <p:spPr>
              <a:xfrm>
                <a:off x="6990571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3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297;p55">
                <a:extLst>
                  <a:ext uri="{FF2B5EF4-FFF2-40B4-BE49-F238E27FC236}">
                    <a16:creationId xmlns:a16="http://schemas.microsoft.com/office/drawing/2014/main" id="{4ED50115-DE45-4245-B848-55B575DFCBD6}"/>
                  </a:ext>
                </a:extLst>
              </p:cNvPr>
              <p:cNvSpPr/>
              <p:nvPr/>
            </p:nvSpPr>
            <p:spPr>
              <a:xfrm>
                <a:off x="7021644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98;p55">
                <a:extLst>
                  <a:ext uri="{FF2B5EF4-FFF2-40B4-BE49-F238E27FC236}">
                    <a16:creationId xmlns:a16="http://schemas.microsoft.com/office/drawing/2014/main" id="{6F64FE1B-7ED8-4B16-A6E0-A029B325C90E}"/>
                  </a:ext>
                </a:extLst>
              </p:cNvPr>
              <p:cNvSpPr/>
              <p:nvPr/>
            </p:nvSpPr>
            <p:spPr>
              <a:xfrm>
                <a:off x="6881119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7" y="1"/>
                      <a:pt x="7228" y="1108"/>
                      <a:pt x="5551" y="1108"/>
                    </a:cubicBezTo>
                    <a:cubicBezTo>
                      <a:pt x="4994" y="1108"/>
                      <a:pt x="4266" y="986"/>
                      <a:pt x="3313" y="660"/>
                    </a:cubicBezTo>
                    <a:cubicBezTo>
                      <a:pt x="3313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4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299;p55">
                <a:extLst>
                  <a:ext uri="{FF2B5EF4-FFF2-40B4-BE49-F238E27FC236}">
                    <a16:creationId xmlns:a16="http://schemas.microsoft.com/office/drawing/2014/main" id="{A69EEEB9-DA6E-43A4-8336-CE3A75FC8D36}"/>
                  </a:ext>
                </a:extLst>
              </p:cNvPr>
              <p:cNvSpPr/>
              <p:nvPr/>
            </p:nvSpPr>
            <p:spPr>
              <a:xfrm>
                <a:off x="6979121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490" y="0"/>
                    </a:moveTo>
                    <a:cubicBezTo>
                      <a:pt x="1490" y="0"/>
                      <a:pt x="426" y="1763"/>
                      <a:pt x="1" y="3313"/>
                    </a:cubicBezTo>
                    <a:cubicBezTo>
                      <a:pt x="574" y="3118"/>
                      <a:pt x="1153" y="3028"/>
                      <a:pt x="1732" y="3028"/>
                    </a:cubicBezTo>
                    <a:cubicBezTo>
                      <a:pt x="2505" y="3028"/>
                      <a:pt x="3279" y="3187"/>
                      <a:pt x="4043" y="3465"/>
                    </a:cubicBezTo>
                    <a:cubicBezTo>
                      <a:pt x="5046" y="1885"/>
                      <a:pt x="5533" y="0"/>
                      <a:pt x="5533" y="0"/>
                    </a:cubicBezTo>
                    <a:lnTo>
                      <a:pt x="5533" y="0"/>
                    </a:lnTo>
                    <a:cubicBezTo>
                      <a:pt x="5077" y="122"/>
                      <a:pt x="4476" y="162"/>
                      <a:pt x="3877" y="162"/>
                    </a:cubicBezTo>
                    <a:cubicBezTo>
                      <a:pt x="2679" y="162"/>
                      <a:pt x="1490" y="0"/>
                      <a:pt x="149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300;p55">
                <a:extLst>
                  <a:ext uri="{FF2B5EF4-FFF2-40B4-BE49-F238E27FC236}">
                    <a16:creationId xmlns:a16="http://schemas.microsoft.com/office/drawing/2014/main" id="{0A8EC725-A376-473F-84DD-13EF8A4C21E1}"/>
                  </a:ext>
                </a:extLst>
              </p:cNvPr>
              <p:cNvSpPr/>
              <p:nvPr/>
            </p:nvSpPr>
            <p:spPr>
              <a:xfrm>
                <a:off x="7031428" y="3823891"/>
                <a:ext cx="202236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228" extrusionOk="0">
                    <a:moveTo>
                      <a:pt x="1214" y="327"/>
                    </a:moveTo>
                    <a:cubicBezTo>
                      <a:pt x="1511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6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4" y="2390"/>
                      <a:pt x="2004" y="2043"/>
                      <a:pt x="2098" y="1714"/>
                    </a:cubicBezTo>
                    <a:cubicBezTo>
                      <a:pt x="2159" y="1502"/>
                      <a:pt x="2219" y="1228"/>
                      <a:pt x="2371" y="1106"/>
                    </a:cubicBezTo>
                    <a:cubicBezTo>
                      <a:pt x="2444" y="1042"/>
                      <a:pt x="2517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1" y="0"/>
                      <a:pt x="1083" y="23"/>
                      <a:pt x="973" y="73"/>
                    </a:cubicBezTo>
                    <a:cubicBezTo>
                      <a:pt x="0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4" y="3227"/>
                      <a:pt x="1970" y="3137"/>
                      <a:pt x="1949" y="3015"/>
                    </a:cubicBezTo>
                    <a:lnTo>
                      <a:pt x="1949" y="3015"/>
                    </a:lnTo>
                    <a:cubicBezTo>
                      <a:pt x="2629" y="2559"/>
                      <a:pt x="3762" y="1414"/>
                      <a:pt x="2918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7" y="985"/>
                    </a:cubicBezTo>
                    <a:cubicBezTo>
                      <a:pt x="2021" y="1062"/>
                      <a:pt x="1979" y="1141"/>
                      <a:pt x="1941" y="1223"/>
                    </a:cubicBezTo>
                    <a:lnTo>
                      <a:pt x="1941" y="1223"/>
                    </a:lnTo>
                    <a:cubicBezTo>
                      <a:pt x="1881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301;p55">
                <a:extLst>
                  <a:ext uri="{FF2B5EF4-FFF2-40B4-BE49-F238E27FC236}">
                    <a16:creationId xmlns:a16="http://schemas.microsoft.com/office/drawing/2014/main" id="{9EE4B423-9642-4166-AA8E-F878B8815E13}"/>
                  </a:ext>
                </a:extLst>
              </p:cNvPr>
              <p:cNvSpPr/>
              <p:nvPr/>
            </p:nvSpPr>
            <p:spPr>
              <a:xfrm>
                <a:off x="6962778" y="4098436"/>
                <a:ext cx="233738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2571" extrusionOk="0">
                    <a:moveTo>
                      <a:pt x="2036" y="0"/>
                    </a:moveTo>
                    <a:cubicBezTo>
                      <a:pt x="1457" y="0"/>
                      <a:pt x="878" y="90"/>
                      <a:pt x="305" y="285"/>
                    </a:cubicBezTo>
                    <a:cubicBezTo>
                      <a:pt x="1" y="1471"/>
                      <a:pt x="31" y="2504"/>
                      <a:pt x="1217" y="2565"/>
                    </a:cubicBezTo>
                    <a:cubicBezTo>
                      <a:pt x="1272" y="2569"/>
                      <a:pt x="1327" y="2570"/>
                      <a:pt x="1381" y="2570"/>
                    </a:cubicBezTo>
                    <a:cubicBezTo>
                      <a:pt x="2639" y="2570"/>
                      <a:pt x="3619" y="1574"/>
                      <a:pt x="4347" y="437"/>
                    </a:cubicBezTo>
                    <a:cubicBezTo>
                      <a:pt x="3583" y="159"/>
                      <a:pt x="2809" y="0"/>
                      <a:pt x="2036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302;p55">
                <a:extLst>
                  <a:ext uri="{FF2B5EF4-FFF2-40B4-BE49-F238E27FC236}">
                    <a16:creationId xmlns:a16="http://schemas.microsoft.com/office/drawing/2014/main" id="{7CF446EC-3119-40C6-AB8E-8AF17D1E25DB}"/>
                  </a:ext>
                </a:extLst>
              </p:cNvPr>
              <p:cNvSpPr/>
              <p:nvPr/>
            </p:nvSpPr>
            <p:spPr>
              <a:xfrm>
                <a:off x="7041212" y="3992263"/>
                <a:ext cx="181109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9" h="381" extrusionOk="0">
                    <a:moveTo>
                      <a:pt x="1969" y="0"/>
                    </a:moveTo>
                    <a:cubicBezTo>
                      <a:pt x="1331" y="0"/>
                      <a:pt x="681" y="123"/>
                      <a:pt x="62" y="193"/>
                    </a:cubicBezTo>
                    <a:cubicBezTo>
                      <a:pt x="1" y="224"/>
                      <a:pt x="1" y="284"/>
                      <a:pt x="62" y="284"/>
                    </a:cubicBezTo>
                    <a:cubicBezTo>
                      <a:pt x="679" y="250"/>
                      <a:pt x="1277" y="167"/>
                      <a:pt x="1873" y="167"/>
                    </a:cubicBezTo>
                    <a:cubicBezTo>
                      <a:pt x="2332" y="167"/>
                      <a:pt x="2790" y="217"/>
                      <a:pt x="3253" y="376"/>
                    </a:cubicBezTo>
                    <a:cubicBezTo>
                      <a:pt x="3263" y="379"/>
                      <a:pt x="3272" y="381"/>
                      <a:pt x="3281" y="381"/>
                    </a:cubicBezTo>
                    <a:cubicBezTo>
                      <a:pt x="3350" y="381"/>
                      <a:pt x="3368" y="281"/>
                      <a:pt x="3314" y="254"/>
                    </a:cubicBezTo>
                    <a:cubicBezTo>
                      <a:pt x="2882" y="63"/>
                      <a:pt x="2429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303;p55">
                <a:extLst>
                  <a:ext uri="{FF2B5EF4-FFF2-40B4-BE49-F238E27FC236}">
                    <a16:creationId xmlns:a16="http://schemas.microsoft.com/office/drawing/2014/main" id="{59C8FB57-E302-4872-B6C8-6845B37F7059}"/>
                  </a:ext>
                </a:extLst>
              </p:cNvPr>
              <p:cNvSpPr/>
              <p:nvPr/>
            </p:nvSpPr>
            <p:spPr>
              <a:xfrm>
                <a:off x="7023310" y="4038119"/>
                <a:ext cx="182453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379" extrusionOk="0">
                    <a:moveTo>
                      <a:pt x="2004" y="1"/>
                    </a:moveTo>
                    <a:cubicBezTo>
                      <a:pt x="1356" y="1"/>
                      <a:pt x="687" y="132"/>
                      <a:pt x="60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0" y="283"/>
                    </a:cubicBezTo>
                    <a:cubicBezTo>
                      <a:pt x="695" y="248"/>
                      <a:pt x="1291" y="166"/>
                      <a:pt x="1886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4" y="279"/>
                      <a:pt x="3313" y="252"/>
                    </a:cubicBezTo>
                    <a:cubicBezTo>
                      <a:pt x="2900" y="65"/>
                      <a:pt x="2457" y="1"/>
                      <a:pt x="2004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304;p55">
                <a:extLst>
                  <a:ext uri="{FF2B5EF4-FFF2-40B4-BE49-F238E27FC236}">
                    <a16:creationId xmlns:a16="http://schemas.microsoft.com/office/drawing/2014/main" id="{D7444128-A79B-4FEA-BBC6-BE5BE3E20A3F}"/>
                  </a:ext>
                </a:extLst>
              </p:cNvPr>
              <p:cNvSpPr/>
              <p:nvPr/>
            </p:nvSpPr>
            <p:spPr>
              <a:xfrm>
                <a:off x="7292856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4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305;p55">
                <a:extLst>
                  <a:ext uri="{FF2B5EF4-FFF2-40B4-BE49-F238E27FC236}">
                    <a16:creationId xmlns:a16="http://schemas.microsoft.com/office/drawing/2014/main" id="{F45730A2-B1E1-48BD-BF83-27F299045C44}"/>
                  </a:ext>
                </a:extLst>
              </p:cNvPr>
              <p:cNvSpPr/>
              <p:nvPr/>
            </p:nvSpPr>
            <p:spPr>
              <a:xfrm>
                <a:off x="7323928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306;p55">
                <a:extLst>
                  <a:ext uri="{FF2B5EF4-FFF2-40B4-BE49-F238E27FC236}">
                    <a16:creationId xmlns:a16="http://schemas.microsoft.com/office/drawing/2014/main" id="{AB425B07-5B81-4E89-9950-EDB9BCEFB669}"/>
                  </a:ext>
                </a:extLst>
              </p:cNvPr>
              <p:cNvSpPr/>
              <p:nvPr/>
            </p:nvSpPr>
            <p:spPr>
              <a:xfrm>
                <a:off x="7183403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8" y="1"/>
                      <a:pt x="7232" y="1108"/>
                      <a:pt x="5567" y="1108"/>
                    </a:cubicBezTo>
                    <a:cubicBezTo>
                      <a:pt x="5014" y="1108"/>
                      <a:pt x="4291" y="986"/>
                      <a:pt x="3344" y="660"/>
                    </a:cubicBezTo>
                    <a:cubicBezTo>
                      <a:pt x="3344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5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307;p55">
                <a:extLst>
                  <a:ext uri="{FF2B5EF4-FFF2-40B4-BE49-F238E27FC236}">
                    <a16:creationId xmlns:a16="http://schemas.microsoft.com/office/drawing/2014/main" id="{5BC960FE-D438-4EEE-B833-AD0C0CD41941}"/>
                  </a:ext>
                </a:extLst>
              </p:cNvPr>
              <p:cNvSpPr/>
              <p:nvPr/>
            </p:nvSpPr>
            <p:spPr>
              <a:xfrm>
                <a:off x="7281459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520" y="0"/>
                    </a:moveTo>
                    <a:cubicBezTo>
                      <a:pt x="1520" y="0"/>
                      <a:pt x="426" y="1763"/>
                      <a:pt x="0" y="3313"/>
                    </a:cubicBezTo>
                    <a:cubicBezTo>
                      <a:pt x="573" y="3118"/>
                      <a:pt x="1158" y="3028"/>
                      <a:pt x="1741" y="3028"/>
                    </a:cubicBezTo>
                    <a:cubicBezTo>
                      <a:pt x="2519" y="3028"/>
                      <a:pt x="3296" y="3187"/>
                      <a:pt x="4043" y="3465"/>
                    </a:cubicBezTo>
                    <a:cubicBezTo>
                      <a:pt x="5046" y="1885"/>
                      <a:pt x="5532" y="0"/>
                      <a:pt x="5532" y="0"/>
                    </a:cubicBezTo>
                    <a:lnTo>
                      <a:pt x="5532" y="0"/>
                    </a:lnTo>
                    <a:cubicBezTo>
                      <a:pt x="5076" y="122"/>
                      <a:pt x="4478" y="162"/>
                      <a:pt x="3884" y="162"/>
                    </a:cubicBezTo>
                    <a:cubicBezTo>
                      <a:pt x="2695" y="162"/>
                      <a:pt x="1520" y="0"/>
                      <a:pt x="152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308;p55">
                <a:extLst>
                  <a:ext uri="{FF2B5EF4-FFF2-40B4-BE49-F238E27FC236}">
                    <a16:creationId xmlns:a16="http://schemas.microsoft.com/office/drawing/2014/main" id="{4E18554D-BBE4-42EB-AD93-921876C1B736}"/>
                  </a:ext>
                </a:extLst>
              </p:cNvPr>
              <p:cNvSpPr/>
              <p:nvPr/>
            </p:nvSpPr>
            <p:spPr>
              <a:xfrm>
                <a:off x="7333712" y="3823891"/>
                <a:ext cx="200623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3228" extrusionOk="0">
                    <a:moveTo>
                      <a:pt x="1214" y="327"/>
                    </a:moveTo>
                    <a:cubicBezTo>
                      <a:pt x="1512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7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5" y="2390"/>
                      <a:pt x="2004" y="2043"/>
                      <a:pt x="2098" y="1714"/>
                    </a:cubicBezTo>
                    <a:cubicBezTo>
                      <a:pt x="2159" y="1502"/>
                      <a:pt x="2220" y="1228"/>
                      <a:pt x="2372" y="1106"/>
                    </a:cubicBezTo>
                    <a:cubicBezTo>
                      <a:pt x="2445" y="1042"/>
                      <a:pt x="2518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2" y="0"/>
                      <a:pt x="1083" y="23"/>
                      <a:pt x="973" y="73"/>
                    </a:cubicBezTo>
                    <a:cubicBezTo>
                      <a:pt x="1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6" y="3227"/>
                      <a:pt x="1972" y="3135"/>
                      <a:pt x="1949" y="3012"/>
                    </a:cubicBezTo>
                    <a:lnTo>
                      <a:pt x="1949" y="3012"/>
                    </a:lnTo>
                    <a:cubicBezTo>
                      <a:pt x="2606" y="2552"/>
                      <a:pt x="3732" y="1412"/>
                      <a:pt x="2919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8" y="985"/>
                    </a:cubicBezTo>
                    <a:cubicBezTo>
                      <a:pt x="2021" y="1062"/>
                      <a:pt x="1980" y="1141"/>
                      <a:pt x="1942" y="1223"/>
                    </a:cubicBezTo>
                    <a:lnTo>
                      <a:pt x="1942" y="1223"/>
                    </a:lnTo>
                    <a:cubicBezTo>
                      <a:pt x="1882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309;p55">
                <a:extLst>
                  <a:ext uri="{FF2B5EF4-FFF2-40B4-BE49-F238E27FC236}">
                    <a16:creationId xmlns:a16="http://schemas.microsoft.com/office/drawing/2014/main" id="{F7C6C990-E27F-4CDF-8E1A-3DFC917EB9CA}"/>
                  </a:ext>
                </a:extLst>
              </p:cNvPr>
              <p:cNvSpPr/>
              <p:nvPr/>
            </p:nvSpPr>
            <p:spPr>
              <a:xfrm>
                <a:off x="7265116" y="4098436"/>
                <a:ext cx="233684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2571" extrusionOk="0">
                    <a:moveTo>
                      <a:pt x="2045" y="0"/>
                    </a:moveTo>
                    <a:cubicBezTo>
                      <a:pt x="1462" y="0"/>
                      <a:pt x="877" y="90"/>
                      <a:pt x="304" y="285"/>
                    </a:cubicBezTo>
                    <a:cubicBezTo>
                      <a:pt x="0" y="1471"/>
                      <a:pt x="30" y="2504"/>
                      <a:pt x="1216" y="2565"/>
                    </a:cubicBezTo>
                    <a:cubicBezTo>
                      <a:pt x="1271" y="2569"/>
                      <a:pt x="1326" y="2570"/>
                      <a:pt x="1380" y="2570"/>
                    </a:cubicBezTo>
                    <a:cubicBezTo>
                      <a:pt x="2638" y="2570"/>
                      <a:pt x="3618" y="1574"/>
                      <a:pt x="4347" y="437"/>
                    </a:cubicBezTo>
                    <a:cubicBezTo>
                      <a:pt x="3600" y="159"/>
                      <a:pt x="2823" y="0"/>
                      <a:pt x="2045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310;p55">
                <a:extLst>
                  <a:ext uri="{FF2B5EF4-FFF2-40B4-BE49-F238E27FC236}">
                    <a16:creationId xmlns:a16="http://schemas.microsoft.com/office/drawing/2014/main" id="{058AE548-BE2E-4D96-8373-0127A8DA8601}"/>
                  </a:ext>
                </a:extLst>
              </p:cNvPr>
              <p:cNvSpPr/>
              <p:nvPr/>
            </p:nvSpPr>
            <p:spPr>
              <a:xfrm>
                <a:off x="7343550" y="3992263"/>
                <a:ext cx="181055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81" extrusionOk="0">
                    <a:moveTo>
                      <a:pt x="1969" y="0"/>
                    </a:moveTo>
                    <a:cubicBezTo>
                      <a:pt x="1330" y="0"/>
                      <a:pt x="680" y="123"/>
                      <a:pt x="61" y="193"/>
                    </a:cubicBezTo>
                    <a:cubicBezTo>
                      <a:pt x="0" y="224"/>
                      <a:pt x="0" y="284"/>
                      <a:pt x="61" y="284"/>
                    </a:cubicBezTo>
                    <a:cubicBezTo>
                      <a:pt x="678" y="250"/>
                      <a:pt x="1277" y="167"/>
                      <a:pt x="1877" y="167"/>
                    </a:cubicBezTo>
                    <a:cubicBezTo>
                      <a:pt x="2341" y="167"/>
                      <a:pt x="2806" y="217"/>
                      <a:pt x="3283" y="376"/>
                    </a:cubicBezTo>
                    <a:cubicBezTo>
                      <a:pt x="3289" y="379"/>
                      <a:pt x="3296" y="381"/>
                      <a:pt x="3302" y="381"/>
                    </a:cubicBezTo>
                    <a:cubicBezTo>
                      <a:pt x="3349" y="381"/>
                      <a:pt x="3367" y="281"/>
                      <a:pt x="3313" y="254"/>
                    </a:cubicBezTo>
                    <a:cubicBezTo>
                      <a:pt x="2881" y="63"/>
                      <a:pt x="2428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311;p55">
                <a:extLst>
                  <a:ext uri="{FF2B5EF4-FFF2-40B4-BE49-F238E27FC236}">
                    <a16:creationId xmlns:a16="http://schemas.microsoft.com/office/drawing/2014/main" id="{92036369-FE41-4D2C-90C5-CE2C11D32B7D}"/>
                  </a:ext>
                </a:extLst>
              </p:cNvPr>
              <p:cNvSpPr/>
              <p:nvPr/>
            </p:nvSpPr>
            <p:spPr>
              <a:xfrm>
                <a:off x="7325595" y="4038119"/>
                <a:ext cx="182668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8" h="379" extrusionOk="0">
                    <a:moveTo>
                      <a:pt x="2011" y="1"/>
                    </a:moveTo>
                    <a:cubicBezTo>
                      <a:pt x="1356" y="1"/>
                      <a:pt x="687" y="132"/>
                      <a:pt x="61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1" y="283"/>
                    </a:cubicBezTo>
                    <a:cubicBezTo>
                      <a:pt x="695" y="248"/>
                      <a:pt x="1291" y="166"/>
                      <a:pt x="1887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7" y="279"/>
                      <a:pt x="3343" y="252"/>
                    </a:cubicBezTo>
                    <a:cubicBezTo>
                      <a:pt x="2918" y="65"/>
                      <a:pt x="2468" y="1"/>
                      <a:pt x="2011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312;p55">
                <a:extLst>
                  <a:ext uri="{FF2B5EF4-FFF2-40B4-BE49-F238E27FC236}">
                    <a16:creationId xmlns:a16="http://schemas.microsoft.com/office/drawing/2014/main" id="{DA520870-C906-4902-8859-536B20CF6FF3}"/>
                  </a:ext>
                </a:extLst>
              </p:cNvPr>
              <p:cNvSpPr/>
              <p:nvPr/>
            </p:nvSpPr>
            <p:spPr>
              <a:xfrm>
                <a:off x="7903983" y="2597389"/>
                <a:ext cx="289269" cy="586656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0913" extrusionOk="0">
                    <a:moveTo>
                      <a:pt x="5381" y="0"/>
                    </a:moveTo>
                    <a:lnTo>
                      <a:pt x="426" y="7721"/>
                    </a:lnTo>
                    <a:lnTo>
                      <a:pt x="1" y="10912"/>
                    </a:lnTo>
                    <a:lnTo>
                      <a:pt x="5381" y="2796"/>
                    </a:lnTo>
                    <a:lnTo>
                      <a:pt x="5381" y="0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313;p55">
                <a:extLst>
                  <a:ext uri="{FF2B5EF4-FFF2-40B4-BE49-F238E27FC236}">
                    <a16:creationId xmlns:a16="http://schemas.microsoft.com/office/drawing/2014/main" id="{3FE4FBE9-E98E-4B07-87CE-60EC46A11BF2}"/>
                  </a:ext>
                </a:extLst>
              </p:cNvPr>
              <p:cNvSpPr/>
              <p:nvPr/>
            </p:nvSpPr>
            <p:spPr>
              <a:xfrm>
                <a:off x="6712801" y="3099010"/>
                <a:ext cx="158531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19758" extrusionOk="0">
                    <a:moveTo>
                      <a:pt x="0" y="1"/>
                    </a:moveTo>
                    <a:lnTo>
                      <a:pt x="1064" y="19758"/>
                    </a:lnTo>
                    <a:lnTo>
                      <a:pt x="2949" y="19758"/>
                    </a:lnTo>
                    <a:lnTo>
                      <a:pt x="2371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314;p55">
                <a:extLst>
                  <a:ext uri="{FF2B5EF4-FFF2-40B4-BE49-F238E27FC236}">
                    <a16:creationId xmlns:a16="http://schemas.microsoft.com/office/drawing/2014/main" id="{4BFC9125-A939-49C8-9B0C-46BB13376E66}"/>
                  </a:ext>
                </a:extLst>
              </p:cNvPr>
              <p:cNvSpPr/>
              <p:nvPr/>
            </p:nvSpPr>
            <p:spPr>
              <a:xfrm>
                <a:off x="6840262" y="3099010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0" y="1"/>
                    </a:moveTo>
                    <a:lnTo>
                      <a:pt x="578" y="19758"/>
                    </a:lnTo>
                    <a:lnTo>
                      <a:pt x="1915" y="18694"/>
                    </a:lnTo>
                    <a:lnTo>
                      <a:pt x="1246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315;p55">
                <a:extLst>
                  <a:ext uri="{FF2B5EF4-FFF2-40B4-BE49-F238E27FC236}">
                    <a16:creationId xmlns:a16="http://schemas.microsoft.com/office/drawing/2014/main" id="{F76B5D8B-19C0-4F1B-A3FF-A42524E282CA}"/>
                  </a:ext>
                </a:extLst>
              </p:cNvPr>
              <p:cNvSpPr/>
              <p:nvPr/>
            </p:nvSpPr>
            <p:spPr>
              <a:xfrm>
                <a:off x="7943227" y="3082668"/>
                <a:ext cx="130738" cy="1078483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0062" extrusionOk="0">
                    <a:moveTo>
                      <a:pt x="0" y="1"/>
                    </a:moveTo>
                    <a:lnTo>
                      <a:pt x="547" y="20062"/>
                    </a:lnTo>
                    <a:lnTo>
                      <a:pt x="2432" y="20062"/>
                    </a:lnTo>
                    <a:lnTo>
                      <a:pt x="1885" y="3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316;p55">
                <a:extLst>
                  <a:ext uri="{FF2B5EF4-FFF2-40B4-BE49-F238E27FC236}">
                    <a16:creationId xmlns:a16="http://schemas.microsoft.com/office/drawing/2014/main" id="{57090862-8B6E-4F9F-8475-840ECE420539}"/>
                  </a:ext>
                </a:extLst>
              </p:cNvPr>
              <p:cNvSpPr/>
              <p:nvPr/>
            </p:nvSpPr>
            <p:spPr>
              <a:xfrm>
                <a:off x="8044508" y="2991170"/>
                <a:ext cx="102999" cy="1169978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1764" extrusionOk="0">
                    <a:moveTo>
                      <a:pt x="1338" y="0"/>
                    </a:moveTo>
                    <a:lnTo>
                      <a:pt x="1" y="2007"/>
                    </a:lnTo>
                    <a:lnTo>
                      <a:pt x="548" y="21764"/>
                    </a:lnTo>
                    <a:lnTo>
                      <a:pt x="1916" y="20700"/>
                    </a:lnTo>
                    <a:lnTo>
                      <a:pt x="133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317;p55">
                <a:extLst>
                  <a:ext uri="{FF2B5EF4-FFF2-40B4-BE49-F238E27FC236}">
                    <a16:creationId xmlns:a16="http://schemas.microsoft.com/office/drawing/2014/main" id="{500CF988-79E9-4E74-B49E-A98E25F4ADBD}"/>
                  </a:ext>
                </a:extLst>
              </p:cNvPr>
              <p:cNvSpPr/>
              <p:nvPr/>
            </p:nvSpPr>
            <p:spPr>
              <a:xfrm>
                <a:off x="6222576" y="3184002"/>
                <a:ext cx="1697769" cy="176486"/>
              </a:xfrm>
              <a:custGeom>
                <a:avLst/>
                <a:gdLst/>
                <a:ahLst/>
                <a:cxnLst/>
                <a:rect l="l" t="t" r="r" b="b"/>
                <a:pathLst>
                  <a:path w="31582" h="3283" extrusionOk="0">
                    <a:moveTo>
                      <a:pt x="1" y="0"/>
                    </a:moveTo>
                    <a:lnTo>
                      <a:pt x="1" y="3283"/>
                    </a:lnTo>
                    <a:lnTo>
                      <a:pt x="31582" y="3283"/>
                    </a:lnTo>
                    <a:lnTo>
                      <a:pt x="3127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318;p55">
                <a:extLst>
                  <a:ext uri="{FF2B5EF4-FFF2-40B4-BE49-F238E27FC236}">
                    <a16:creationId xmlns:a16="http://schemas.microsoft.com/office/drawing/2014/main" id="{F028B000-EF8D-4782-9B50-2E649AD113F5}"/>
                  </a:ext>
                </a:extLst>
              </p:cNvPr>
              <p:cNvSpPr/>
              <p:nvPr/>
            </p:nvSpPr>
            <p:spPr>
              <a:xfrm>
                <a:off x="7903983" y="2798338"/>
                <a:ext cx="254972" cy="562142"/>
              </a:xfrm>
              <a:custGeom>
                <a:avLst/>
                <a:gdLst/>
                <a:ahLst/>
                <a:cxnLst/>
                <a:rect l="l" t="t" r="r" b="b"/>
                <a:pathLst>
                  <a:path w="4743" h="10457" extrusionOk="0">
                    <a:moveTo>
                      <a:pt x="4743" y="1"/>
                    </a:moveTo>
                    <a:lnTo>
                      <a:pt x="1" y="7174"/>
                    </a:lnTo>
                    <a:lnTo>
                      <a:pt x="305" y="10457"/>
                    </a:lnTo>
                    <a:lnTo>
                      <a:pt x="4743" y="2767"/>
                    </a:lnTo>
                    <a:lnTo>
                      <a:pt x="4743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319;p55">
                <a:extLst>
                  <a:ext uri="{FF2B5EF4-FFF2-40B4-BE49-F238E27FC236}">
                    <a16:creationId xmlns:a16="http://schemas.microsoft.com/office/drawing/2014/main" id="{AEA3C752-679E-496D-8D94-768872C75F53}"/>
                  </a:ext>
                </a:extLst>
              </p:cNvPr>
              <p:cNvSpPr/>
              <p:nvPr/>
            </p:nvSpPr>
            <p:spPr>
              <a:xfrm>
                <a:off x="6289559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320;p55">
                <a:extLst>
                  <a:ext uri="{FF2B5EF4-FFF2-40B4-BE49-F238E27FC236}">
                    <a16:creationId xmlns:a16="http://schemas.microsoft.com/office/drawing/2014/main" id="{5CA16848-F5E7-4F7C-9E2A-D65760CD0934}"/>
                  </a:ext>
                </a:extLst>
              </p:cNvPr>
              <p:cNvSpPr/>
              <p:nvPr/>
            </p:nvSpPr>
            <p:spPr>
              <a:xfrm>
                <a:off x="6417021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321;p55">
                <a:extLst>
                  <a:ext uri="{FF2B5EF4-FFF2-40B4-BE49-F238E27FC236}">
                    <a16:creationId xmlns:a16="http://schemas.microsoft.com/office/drawing/2014/main" id="{905CCDCE-C71B-4A76-9544-DEECE0A7F759}"/>
                  </a:ext>
                </a:extLst>
              </p:cNvPr>
              <p:cNvSpPr/>
              <p:nvPr/>
            </p:nvSpPr>
            <p:spPr>
              <a:xfrm>
                <a:off x="7673574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322;p55">
                <a:extLst>
                  <a:ext uri="{FF2B5EF4-FFF2-40B4-BE49-F238E27FC236}">
                    <a16:creationId xmlns:a16="http://schemas.microsoft.com/office/drawing/2014/main" id="{3771B4F8-F610-4E19-BFB3-91468C946221}"/>
                  </a:ext>
                </a:extLst>
              </p:cNvPr>
              <p:cNvSpPr/>
              <p:nvPr/>
            </p:nvSpPr>
            <p:spPr>
              <a:xfrm>
                <a:off x="7801035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323;p55">
                <a:extLst>
                  <a:ext uri="{FF2B5EF4-FFF2-40B4-BE49-F238E27FC236}">
                    <a16:creationId xmlns:a16="http://schemas.microsoft.com/office/drawing/2014/main" id="{53E0C9FD-DC45-4CC9-811D-92E3E16F4E02}"/>
                  </a:ext>
                </a:extLst>
              </p:cNvPr>
              <p:cNvSpPr/>
              <p:nvPr/>
            </p:nvSpPr>
            <p:spPr>
              <a:xfrm>
                <a:off x="6093502" y="3012405"/>
                <a:ext cx="472260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3193" extrusionOk="0">
                    <a:moveTo>
                      <a:pt x="0" y="1"/>
                    </a:moveTo>
                    <a:lnTo>
                      <a:pt x="578" y="3192"/>
                    </a:lnTo>
                    <a:lnTo>
                      <a:pt x="8785" y="3192"/>
                    </a:lnTo>
                    <a:cubicBezTo>
                      <a:pt x="8055" y="2341"/>
                      <a:pt x="7295" y="943"/>
                      <a:pt x="6596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324;p55">
                <a:extLst>
                  <a:ext uri="{FF2B5EF4-FFF2-40B4-BE49-F238E27FC236}">
                    <a16:creationId xmlns:a16="http://schemas.microsoft.com/office/drawing/2014/main" id="{21985A99-AA37-4185-A066-735CA496FDE1}"/>
                  </a:ext>
                </a:extLst>
              </p:cNvPr>
              <p:cNvSpPr/>
              <p:nvPr/>
            </p:nvSpPr>
            <p:spPr>
              <a:xfrm>
                <a:off x="6448093" y="3012405"/>
                <a:ext cx="25169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3193" extrusionOk="0">
                    <a:moveTo>
                      <a:pt x="0" y="1"/>
                    </a:moveTo>
                    <a:cubicBezTo>
                      <a:pt x="699" y="943"/>
                      <a:pt x="1459" y="2341"/>
                      <a:pt x="2189" y="3192"/>
                    </a:cubicBezTo>
                    <a:lnTo>
                      <a:pt x="4681" y="3192"/>
                    </a:lnTo>
                    <a:cubicBezTo>
                      <a:pt x="3982" y="2280"/>
                      <a:pt x="3070" y="912"/>
                      <a:pt x="2341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325;p55">
                <a:extLst>
                  <a:ext uri="{FF2B5EF4-FFF2-40B4-BE49-F238E27FC236}">
                    <a16:creationId xmlns:a16="http://schemas.microsoft.com/office/drawing/2014/main" id="{F924C848-91A0-46E9-860C-6FE3CA8ABFD2}"/>
                  </a:ext>
                </a:extLst>
              </p:cNvPr>
              <p:cNvSpPr/>
              <p:nvPr/>
            </p:nvSpPr>
            <p:spPr>
              <a:xfrm>
                <a:off x="6573888" y="3012405"/>
                <a:ext cx="277819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3193" extrusionOk="0">
                    <a:moveTo>
                      <a:pt x="1" y="1"/>
                    </a:moveTo>
                    <a:cubicBezTo>
                      <a:pt x="730" y="912"/>
                      <a:pt x="1672" y="2280"/>
                      <a:pt x="2341" y="3192"/>
                    </a:cubicBezTo>
                    <a:lnTo>
                      <a:pt x="5168" y="3192"/>
                    </a:lnTo>
                    <a:cubicBezTo>
                      <a:pt x="4682" y="2250"/>
                      <a:pt x="3861" y="912"/>
                      <a:pt x="3375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326;p55">
                <a:extLst>
                  <a:ext uri="{FF2B5EF4-FFF2-40B4-BE49-F238E27FC236}">
                    <a16:creationId xmlns:a16="http://schemas.microsoft.com/office/drawing/2014/main" id="{00BB2F5C-1298-475D-8EEE-69AD0A42FB5B}"/>
                  </a:ext>
                </a:extLst>
              </p:cNvPr>
              <p:cNvSpPr/>
              <p:nvPr/>
            </p:nvSpPr>
            <p:spPr>
              <a:xfrm>
                <a:off x="6990571" y="3012405"/>
                <a:ext cx="936348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3193" extrusionOk="0">
                    <a:moveTo>
                      <a:pt x="1" y="1"/>
                    </a:moveTo>
                    <a:cubicBezTo>
                      <a:pt x="487" y="973"/>
                      <a:pt x="1308" y="2250"/>
                      <a:pt x="1885" y="3192"/>
                    </a:cubicBezTo>
                    <a:lnTo>
                      <a:pt x="16992" y="3192"/>
                    </a:lnTo>
                    <a:lnTo>
                      <a:pt x="1741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327;p55">
                <a:extLst>
                  <a:ext uri="{FF2B5EF4-FFF2-40B4-BE49-F238E27FC236}">
                    <a16:creationId xmlns:a16="http://schemas.microsoft.com/office/drawing/2014/main" id="{B2D131C0-FF72-4E85-93F0-5369608DEF10}"/>
                  </a:ext>
                </a:extLst>
              </p:cNvPr>
              <p:cNvSpPr/>
              <p:nvPr/>
            </p:nvSpPr>
            <p:spPr>
              <a:xfrm>
                <a:off x="6755270" y="3012405"/>
                <a:ext cx="33668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3193" extrusionOk="0">
                    <a:moveTo>
                      <a:pt x="1" y="1"/>
                    </a:moveTo>
                    <a:cubicBezTo>
                      <a:pt x="487" y="912"/>
                      <a:pt x="1308" y="2250"/>
                      <a:pt x="1794" y="3192"/>
                    </a:cubicBezTo>
                    <a:lnTo>
                      <a:pt x="6262" y="3192"/>
                    </a:lnTo>
                    <a:cubicBezTo>
                      <a:pt x="5685" y="2250"/>
                      <a:pt x="4864" y="973"/>
                      <a:pt x="4378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328;p55">
                <a:extLst>
                  <a:ext uri="{FF2B5EF4-FFF2-40B4-BE49-F238E27FC236}">
                    <a16:creationId xmlns:a16="http://schemas.microsoft.com/office/drawing/2014/main" id="{EBC18422-6ED8-4094-AD76-97983A44E465}"/>
                  </a:ext>
                </a:extLst>
              </p:cNvPr>
              <p:cNvSpPr/>
              <p:nvPr/>
            </p:nvSpPr>
            <p:spPr>
              <a:xfrm>
                <a:off x="6098394" y="2563037"/>
                <a:ext cx="2099714" cy="449413"/>
              </a:xfrm>
              <a:custGeom>
                <a:avLst/>
                <a:gdLst/>
                <a:ahLst/>
                <a:cxnLst/>
                <a:rect l="l" t="t" r="r" b="b"/>
                <a:pathLst>
                  <a:path w="39059" h="8360" extrusionOk="0">
                    <a:moveTo>
                      <a:pt x="8511" y="1"/>
                    </a:moveTo>
                    <a:lnTo>
                      <a:pt x="1" y="8360"/>
                    </a:lnTo>
                    <a:lnTo>
                      <a:pt x="34105" y="8360"/>
                    </a:lnTo>
                    <a:lnTo>
                      <a:pt x="39059" y="639"/>
                    </a:lnTo>
                    <a:lnTo>
                      <a:pt x="8511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329;p55">
                <a:extLst>
                  <a:ext uri="{FF2B5EF4-FFF2-40B4-BE49-F238E27FC236}">
                    <a16:creationId xmlns:a16="http://schemas.microsoft.com/office/drawing/2014/main" id="{E1DB016E-7A9C-4649-B68D-751D2DC5BE5E}"/>
                  </a:ext>
                </a:extLst>
              </p:cNvPr>
              <p:cNvSpPr/>
              <p:nvPr/>
            </p:nvSpPr>
            <p:spPr>
              <a:xfrm>
                <a:off x="6967724" y="2590830"/>
                <a:ext cx="643800" cy="364422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6779" extrusionOk="0">
                    <a:moveTo>
                      <a:pt x="10851" y="578"/>
                    </a:moveTo>
                    <a:cubicBezTo>
                      <a:pt x="11034" y="578"/>
                      <a:pt x="11186" y="700"/>
                      <a:pt x="11186" y="852"/>
                    </a:cubicBezTo>
                    <a:cubicBezTo>
                      <a:pt x="11186" y="1004"/>
                      <a:pt x="11034" y="1125"/>
                      <a:pt x="10851" y="1125"/>
                    </a:cubicBezTo>
                    <a:cubicBezTo>
                      <a:pt x="10669" y="1125"/>
                      <a:pt x="10517" y="1004"/>
                      <a:pt x="10517" y="852"/>
                    </a:cubicBezTo>
                    <a:cubicBezTo>
                      <a:pt x="10517" y="700"/>
                      <a:pt x="10639" y="578"/>
                      <a:pt x="10851" y="578"/>
                    </a:cubicBezTo>
                    <a:close/>
                    <a:moveTo>
                      <a:pt x="10183" y="2827"/>
                    </a:moveTo>
                    <a:cubicBezTo>
                      <a:pt x="10365" y="2827"/>
                      <a:pt x="10517" y="2949"/>
                      <a:pt x="10517" y="3101"/>
                    </a:cubicBezTo>
                    <a:cubicBezTo>
                      <a:pt x="10517" y="3253"/>
                      <a:pt x="10365" y="3374"/>
                      <a:pt x="10183" y="3374"/>
                    </a:cubicBezTo>
                    <a:cubicBezTo>
                      <a:pt x="10000" y="3374"/>
                      <a:pt x="9848" y="3253"/>
                      <a:pt x="9848" y="3101"/>
                    </a:cubicBezTo>
                    <a:cubicBezTo>
                      <a:pt x="9848" y="2949"/>
                      <a:pt x="10000" y="2827"/>
                      <a:pt x="10183" y="2827"/>
                    </a:cubicBezTo>
                    <a:close/>
                    <a:moveTo>
                      <a:pt x="9180" y="5563"/>
                    </a:moveTo>
                    <a:cubicBezTo>
                      <a:pt x="9392" y="5563"/>
                      <a:pt x="9514" y="5684"/>
                      <a:pt x="9514" y="5836"/>
                    </a:cubicBezTo>
                    <a:cubicBezTo>
                      <a:pt x="9514" y="5988"/>
                      <a:pt x="9362" y="6110"/>
                      <a:pt x="9180" y="6110"/>
                    </a:cubicBezTo>
                    <a:cubicBezTo>
                      <a:pt x="8997" y="6110"/>
                      <a:pt x="8845" y="5988"/>
                      <a:pt x="8845" y="5836"/>
                    </a:cubicBezTo>
                    <a:cubicBezTo>
                      <a:pt x="8845" y="5684"/>
                      <a:pt x="8997" y="5563"/>
                      <a:pt x="9180" y="5563"/>
                    </a:cubicBezTo>
                    <a:close/>
                    <a:moveTo>
                      <a:pt x="3131" y="1"/>
                    </a:moveTo>
                    <a:lnTo>
                      <a:pt x="0" y="6779"/>
                    </a:lnTo>
                    <a:lnTo>
                      <a:pt x="9848" y="6779"/>
                    </a:lnTo>
                    <a:lnTo>
                      <a:pt x="11976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330;p55">
                <a:extLst>
                  <a:ext uri="{FF2B5EF4-FFF2-40B4-BE49-F238E27FC236}">
                    <a16:creationId xmlns:a16="http://schemas.microsoft.com/office/drawing/2014/main" id="{390835EA-6073-4747-A699-ABC51A16C080}"/>
                  </a:ext>
                </a:extLst>
              </p:cNvPr>
              <p:cNvSpPr/>
              <p:nvPr/>
            </p:nvSpPr>
            <p:spPr>
              <a:xfrm>
                <a:off x="7401394" y="2602603"/>
                <a:ext cx="111439" cy="332759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6190" extrusionOk="0">
                    <a:moveTo>
                      <a:pt x="1983" y="0"/>
                    </a:moveTo>
                    <a:cubicBezTo>
                      <a:pt x="1950" y="0"/>
                      <a:pt x="1916" y="17"/>
                      <a:pt x="1903" y="55"/>
                    </a:cubicBezTo>
                    <a:cubicBezTo>
                      <a:pt x="1143" y="2000"/>
                      <a:pt x="535" y="4098"/>
                      <a:pt x="18" y="6104"/>
                    </a:cubicBezTo>
                    <a:cubicBezTo>
                      <a:pt x="1" y="6157"/>
                      <a:pt x="34" y="6189"/>
                      <a:pt x="72" y="6189"/>
                    </a:cubicBezTo>
                    <a:cubicBezTo>
                      <a:pt x="98" y="6189"/>
                      <a:pt x="127" y="6172"/>
                      <a:pt x="140" y="6134"/>
                    </a:cubicBezTo>
                    <a:cubicBezTo>
                      <a:pt x="900" y="4219"/>
                      <a:pt x="1568" y="2122"/>
                      <a:pt x="2055" y="85"/>
                    </a:cubicBezTo>
                    <a:cubicBezTo>
                      <a:pt x="2072" y="32"/>
                      <a:pt x="2029" y="0"/>
                      <a:pt x="1983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331;p55">
                <a:extLst>
                  <a:ext uri="{FF2B5EF4-FFF2-40B4-BE49-F238E27FC236}">
                    <a16:creationId xmlns:a16="http://schemas.microsoft.com/office/drawing/2014/main" id="{D69265D3-0F64-4DA5-8558-B0B847B0CA77}"/>
                  </a:ext>
                </a:extLst>
              </p:cNvPr>
              <p:cNvSpPr/>
              <p:nvPr/>
            </p:nvSpPr>
            <p:spPr>
              <a:xfrm>
                <a:off x="7033040" y="2843818"/>
                <a:ext cx="444521" cy="19514"/>
              </a:xfrm>
              <a:custGeom>
                <a:avLst/>
                <a:gdLst/>
                <a:ahLst/>
                <a:cxnLst/>
                <a:rect l="l" t="t" r="r" b="b"/>
                <a:pathLst>
                  <a:path w="8269" h="363" extrusionOk="0">
                    <a:moveTo>
                      <a:pt x="5181" y="0"/>
                    </a:moveTo>
                    <a:cubicBezTo>
                      <a:pt x="3355" y="0"/>
                      <a:pt x="1369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1126" y="325"/>
                      <a:pt x="2630" y="363"/>
                      <a:pt x="4135" y="363"/>
                    </a:cubicBezTo>
                    <a:cubicBezTo>
                      <a:pt x="5639" y="363"/>
                      <a:pt x="7144" y="325"/>
                      <a:pt x="8177" y="249"/>
                    </a:cubicBezTo>
                    <a:cubicBezTo>
                      <a:pt x="8269" y="219"/>
                      <a:pt x="8269" y="97"/>
                      <a:pt x="8177" y="67"/>
                    </a:cubicBezTo>
                    <a:cubicBezTo>
                      <a:pt x="7376" y="20"/>
                      <a:pt x="6309" y="0"/>
                      <a:pt x="5181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332;p55">
                <a:extLst>
                  <a:ext uri="{FF2B5EF4-FFF2-40B4-BE49-F238E27FC236}">
                    <a16:creationId xmlns:a16="http://schemas.microsoft.com/office/drawing/2014/main" id="{5DB521BA-28E4-41CB-9DDD-DFCE7D1EAAE4}"/>
                  </a:ext>
                </a:extLst>
              </p:cNvPr>
              <p:cNvSpPr/>
              <p:nvPr/>
            </p:nvSpPr>
            <p:spPr>
              <a:xfrm>
                <a:off x="7047770" y="2781620"/>
                <a:ext cx="446133" cy="18224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339" extrusionOk="0">
                    <a:moveTo>
                      <a:pt x="5020" y="1"/>
                    </a:moveTo>
                    <a:cubicBezTo>
                      <a:pt x="3239" y="1"/>
                      <a:pt x="1332" y="44"/>
                      <a:pt x="92" y="99"/>
                    </a:cubicBezTo>
                    <a:cubicBezTo>
                      <a:pt x="0" y="99"/>
                      <a:pt x="0" y="251"/>
                      <a:pt x="92" y="251"/>
                    </a:cubicBezTo>
                    <a:cubicBezTo>
                      <a:pt x="1067" y="308"/>
                      <a:pt x="2463" y="339"/>
                      <a:pt x="3883" y="339"/>
                    </a:cubicBezTo>
                    <a:cubicBezTo>
                      <a:pt x="5470" y="339"/>
                      <a:pt x="7086" y="301"/>
                      <a:pt x="8177" y="221"/>
                    </a:cubicBezTo>
                    <a:cubicBezTo>
                      <a:pt x="8298" y="221"/>
                      <a:pt x="8268" y="69"/>
                      <a:pt x="8177" y="69"/>
                    </a:cubicBezTo>
                    <a:cubicBezTo>
                      <a:pt x="7338" y="20"/>
                      <a:pt x="6207" y="1"/>
                      <a:pt x="502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333;p55">
                <a:extLst>
                  <a:ext uri="{FF2B5EF4-FFF2-40B4-BE49-F238E27FC236}">
                    <a16:creationId xmlns:a16="http://schemas.microsoft.com/office/drawing/2014/main" id="{A620E16C-D2C5-47CD-964A-FBC35FC2F9E2}"/>
                  </a:ext>
                </a:extLst>
              </p:cNvPr>
              <p:cNvSpPr/>
              <p:nvPr/>
            </p:nvSpPr>
            <p:spPr>
              <a:xfrm>
                <a:off x="7090240" y="2729420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1"/>
                    </a:moveTo>
                    <a:cubicBezTo>
                      <a:pt x="3132" y="1"/>
                      <a:pt x="1275" y="53"/>
                      <a:pt x="92" y="128"/>
                    </a:cubicBezTo>
                    <a:cubicBezTo>
                      <a:pt x="1" y="128"/>
                      <a:pt x="1" y="249"/>
                      <a:pt x="92" y="249"/>
                    </a:cubicBezTo>
                    <a:cubicBezTo>
                      <a:pt x="932" y="303"/>
                      <a:pt x="2110" y="327"/>
                      <a:pt x="3330" y="327"/>
                    </a:cubicBezTo>
                    <a:cubicBezTo>
                      <a:pt x="4893" y="327"/>
                      <a:pt x="6524" y="287"/>
                      <a:pt x="7600" y="219"/>
                    </a:cubicBezTo>
                    <a:cubicBezTo>
                      <a:pt x="7721" y="189"/>
                      <a:pt x="7691" y="67"/>
                      <a:pt x="7600" y="67"/>
                    </a:cubicBezTo>
                    <a:cubicBezTo>
                      <a:pt x="6868" y="20"/>
                      <a:pt x="5880" y="1"/>
                      <a:pt x="483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334;p55">
                <a:extLst>
                  <a:ext uri="{FF2B5EF4-FFF2-40B4-BE49-F238E27FC236}">
                    <a16:creationId xmlns:a16="http://schemas.microsoft.com/office/drawing/2014/main" id="{D3767E9E-7988-4CD9-8D06-C1E8249ECE49}"/>
                  </a:ext>
                </a:extLst>
              </p:cNvPr>
              <p:cNvSpPr/>
              <p:nvPr/>
            </p:nvSpPr>
            <p:spPr>
              <a:xfrm>
                <a:off x="7098411" y="2679209"/>
                <a:ext cx="415115" cy="1768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9" extrusionOk="0">
                    <a:moveTo>
                      <a:pt x="5146" y="0"/>
                    </a:moveTo>
                    <a:cubicBezTo>
                      <a:pt x="3368" y="0"/>
                      <a:pt x="1365" y="60"/>
                      <a:pt x="92" y="119"/>
                    </a:cubicBezTo>
                    <a:cubicBezTo>
                      <a:pt x="1" y="119"/>
                      <a:pt x="1" y="241"/>
                      <a:pt x="92" y="241"/>
                    </a:cubicBezTo>
                    <a:cubicBezTo>
                      <a:pt x="1010" y="298"/>
                      <a:pt x="2308" y="329"/>
                      <a:pt x="3627" y="329"/>
                    </a:cubicBezTo>
                    <a:cubicBezTo>
                      <a:pt x="5102" y="329"/>
                      <a:pt x="6603" y="291"/>
                      <a:pt x="7630" y="211"/>
                    </a:cubicBezTo>
                    <a:cubicBezTo>
                      <a:pt x="7721" y="211"/>
                      <a:pt x="7721" y="59"/>
                      <a:pt x="7630" y="59"/>
                    </a:cubicBezTo>
                    <a:cubicBezTo>
                      <a:pt x="6958" y="17"/>
                      <a:pt x="6083" y="0"/>
                      <a:pt x="5146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335;p55">
                <a:extLst>
                  <a:ext uri="{FF2B5EF4-FFF2-40B4-BE49-F238E27FC236}">
                    <a16:creationId xmlns:a16="http://schemas.microsoft.com/office/drawing/2014/main" id="{EA0103FC-63E4-43FB-A250-10596B4657EA}"/>
                  </a:ext>
                </a:extLst>
              </p:cNvPr>
              <p:cNvSpPr/>
              <p:nvPr/>
            </p:nvSpPr>
            <p:spPr>
              <a:xfrm>
                <a:off x="7114753" y="2628139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0"/>
                    </a:moveTo>
                    <a:cubicBezTo>
                      <a:pt x="3132" y="0"/>
                      <a:pt x="1275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931" y="302"/>
                      <a:pt x="2110" y="326"/>
                      <a:pt x="3330" y="326"/>
                    </a:cubicBezTo>
                    <a:cubicBezTo>
                      <a:pt x="4893" y="326"/>
                      <a:pt x="6524" y="287"/>
                      <a:pt x="7600" y="218"/>
                    </a:cubicBezTo>
                    <a:cubicBezTo>
                      <a:pt x="7721" y="188"/>
                      <a:pt x="7691" y="66"/>
                      <a:pt x="7600" y="66"/>
                    </a:cubicBezTo>
                    <a:cubicBezTo>
                      <a:pt x="6868" y="20"/>
                      <a:pt x="5880" y="0"/>
                      <a:pt x="4830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336;p55">
                <a:extLst>
                  <a:ext uri="{FF2B5EF4-FFF2-40B4-BE49-F238E27FC236}">
                    <a16:creationId xmlns:a16="http://schemas.microsoft.com/office/drawing/2014/main" id="{D67B2983-5FBF-49AE-985A-9A55F2AD4A4F}"/>
                  </a:ext>
                </a:extLst>
              </p:cNvPr>
              <p:cNvSpPr/>
              <p:nvPr/>
            </p:nvSpPr>
            <p:spPr>
              <a:xfrm>
                <a:off x="6162098" y="2700337"/>
                <a:ext cx="822974" cy="310503"/>
              </a:xfrm>
              <a:custGeom>
                <a:avLst/>
                <a:gdLst/>
                <a:ahLst/>
                <a:cxnLst/>
                <a:rect l="l" t="t" r="r" b="b"/>
                <a:pathLst>
                  <a:path w="15309" h="5776" extrusionOk="0">
                    <a:moveTo>
                      <a:pt x="4864" y="0"/>
                    </a:moveTo>
                    <a:cubicBezTo>
                      <a:pt x="4104" y="1672"/>
                      <a:pt x="1" y="4377"/>
                      <a:pt x="1" y="4377"/>
                    </a:cubicBezTo>
                    <a:lnTo>
                      <a:pt x="9576" y="5775"/>
                    </a:lnTo>
                    <a:cubicBezTo>
                      <a:pt x="10062" y="5410"/>
                      <a:pt x="14257" y="3647"/>
                      <a:pt x="14895" y="2219"/>
                    </a:cubicBezTo>
                    <a:cubicBezTo>
                      <a:pt x="15309" y="1273"/>
                      <a:pt x="14265" y="1106"/>
                      <a:pt x="13480" y="1106"/>
                    </a:cubicBezTo>
                    <a:cubicBezTo>
                      <a:pt x="13055" y="1106"/>
                      <a:pt x="12706" y="1155"/>
                      <a:pt x="12706" y="1155"/>
                    </a:cubicBezTo>
                    <a:lnTo>
                      <a:pt x="4864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337;p55">
                <a:extLst>
                  <a:ext uri="{FF2B5EF4-FFF2-40B4-BE49-F238E27FC236}">
                    <a16:creationId xmlns:a16="http://schemas.microsoft.com/office/drawing/2014/main" id="{CD256343-B312-48C1-BD4C-0B5DFE67FCF3}"/>
                  </a:ext>
                </a:extLst>
              </p:cNvPr>
              <p:cNvSpPr/>
              <p:nvPr/>
            </p:nvSpPr>
            <p:spPr>
              <a:xfrm>
                <a:off x="6209513" y="2698670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3982" y="1"/>
                    </a:moveTo>
                    <a:lnTo>
                      <a:pt x="0" y="3709"/>
                    </a:lnTo>
                    <a:lnTo>
                      <a:pt x="9271" y="5077"/>
                    </a:lnTo>
                    <a:cubicBezTo>
                      <a:pt x="11490" y="4560"/>
                      <a:pt x="13830" y="2189"/>
                      <a:pt x="13830" y="2189"/>
                    </a:cubicBezTo>
                    <a:lnTo>
                      <a:pt x="11824" y="1642"/>
                    </a:lnTo>
                    <a:lnTo>
                      <a:pt x="3982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338;p55">
                <a:extLst>
                  <a:ext uri="{FF2B5EF4-FFF2-40B4-BE49-F238E27FC236}">
                    <a16:creationId xmlns:a16="http://schemas.microsoft.com/office/drawing/2014/main" id="{E72EF42A-6520-441B-9124-0A09A0F2CBB0}"/>
                  </a:ext>
                </a:extLst>
              </p:cNvPr>
              <p:cNvSpPr/>
              <p:nvPr/>
            </p:nvSpPr>
            <p:spPr>
              <a:xfrm>
                <a:off x="6201342" y="2672543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4013" y="0"/>
                    </a:moveTo>
                    <a:lnTo>
                      <a:pt x="0" y="3678"/>
                    </a:lnTo>
                    <a:lnTo>
                      <a:pt x="9271" y="5076"/>
                    </a:lnTo>
                    <a:cubicBezTo>
                      <a:pt x="11490" y="4560"/>
                      <a:pt x="13831" y="2158"/>
                      <a:pt x="13831" y="2158"/>
                    </a:cubicBezTo>
                    <a:lnTo>
                      <a:pt x="11824" y="1642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339;p55">
                <a:extLst>
                  <a:ext uri="{FF2B5EF4-FFF2-40B4-BE49-F238E27FC236}">
                    <a16:creationId xmlns:a16="http://schemas.microsoft.com/office/drawing/2014/main" id="{820EE2BB-E76C-4E48-A94D-C30202619AAD}"/>
                  </a:ext>
                </a:extLst>
              </p:cNvPr>
              <p:cNvSpPr/>
              <p:nvPr/>
            </p:nvSpPr>
            <p:spPr>
              <a:xfrm>
                <a:off x="6165377" y="2651094"/>
                <a:ext cx="803997" cy="273142"/>
              </a:xfrm>
              <a:custGeom>
                <a:avLst/>
                <a:gdLst/>
                <a:ahLst/>
                <a:cxnLst/>
                <a:rect l="l" t="t" r="r" b="b"/>
                <a:pathLst>
                  <a:path w="14956" h="5081" extrusionOk="0">
                    <a:moveTo>
                      <a:pt x="6080" y="1"/>
                    </a:moveTo>
                    <a:cubicBezTo>
                      <a:pt x="5717" y="1"/>
                      <a:pt x="5440" y="29"/>
                      <a:pt x="5290" y="95"/>
                    </a:cubicBezTo>
                    <a:cubicBezTo>
                      <a:pt x="4135" y="582"/>
                      <a:pt x="1" y="3652"/>
                      <a:pt x="1" y="3652"/>
                    </a:cubicBezTo>
                    <a:lnTo>
                      <a:pt x="9697" y="5080"/>
                    </a:lnTo>
                    <a:cubicBezTo>
                      <a:pt x="10123" y="4807"/>
                      <a:pt x="14074" y="3013"/>
                      <a:pt x="14500" y="2041"/>
                    </a:cubicBezTo>
                    <a:cubicBezTo>
                      <a:pt x="14955" y="1098"/>
                      <a:pt x="13314" y="977"/>
                      <a:pt x="13314" y="977"/>
                    </a:cubicBezTo>
                    <a:cubicBezTo>
                      <a:pt x="13314" y="977"/>
                      <a:pt x="8211" y="1"/>
                      <a:pt x="6080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340;p55">
                <a:extLst>
                  <a:ext uri="{FF2B5EF4-FFF2-40B4-BE49-F238E27FC236}">
                    <a16:creationId xmlns:a16="http://schemas.microsoft.com/office/drawing/2014/main" id="{E19082C9-F87A-471B-A09D-D0D8DA58BE63}"/>
                  </a:ext>
                </a:extLst>
              </p:cNvPr>
              <p:cNvSpPr/>
              <p:nvPr/>
            </p:nvSpPr>
            <p:spPr>
              <a:xfrm>
                <a:off x="6135971" y="2847366"/>
                <a:ext cx="576872" cy="163477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3041" extrusionOk="0">
                    <a:moveTo>
                      <a:pt x="548" y="1"/>
                    </a:moveTo>
                    <a:cubicBezTo>
                      <a:pt x="1" y="1308"/>
                      <a:pt x="487" y="1642"/>
                      <a:pt x="487" y="1642"/>
                    </a:cubicBezTo>
                    <a:lnTo>
                      <a:pt x="10062" y="3040"/>
                    </a:lnTo>
                    <a:cubicBezTo>
                      <a:pt x="10730" y="2584"/>
                      <a:pt x="10244" y="1429"/>
                      <a:pt x="10244" y="1429"/>
                    </a:cubicBezTo>
                    <a:lnTo>
                      <a:pt x="548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341;p55">
                <a:extLst>
                  <a:ext uri="{FF2B5EF4-FFF2-40B4-BE49-F238E27FC236}">
                    <a16:creationId xmlns:a16="http://schemas.microsoft.com/office/drawing/2014/main" id="{D06E0BDE-C32C-4936-AE61-AEB3BD0A656A}"/>
                  </a:ext>
                </a:extLst>
              </p:cNvPr>
              <p:cNvSpPr/>
              <p:nvPr/>
            </p:nvSpPr>
            <p:spPr>
              <a:xfrm>
                <a:off x="6577168" y="2644750"/>
                <a:ext cx="305611" cy="38243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7114" extrusionOk="0">
                    <a:moveTo>
                      <a:pt x="1429" y="1"/>
                    </a:moveTo>
                    <a:lnTo>
                      <a:pt x="0" y="730"/>
                    </a:lnTo>
                    <a:lnTo>
                      <a:pt x="4256" y="7113"/>
                    </a:lnTo>
                    <a:lnTo>
                      <a:pt x="5684" y="6384"/>
                    </a:lnTo>
                    <a:lnTo>
                      <a:pt x="5654" y="6353"/>
                    </a:lnTo>
                    <a:lnTo>
                      <a:pt x="5472" y="6444"/>
                    </a:lnTo>
                    <a:cubicBezTo>
                      <a:pt x="5472" y="6444"/>
                      <a:pt x="5441" y="6444"/>
                      <a:pt x="5441" y="6414"/>
                    </a:cubicBezTo>
                    <a:lnTo>
                      <a:pt x="5654" y="6323"/>
                    </a:lnTo>
                    <a:lnTo>
                      <a:pt x="5563" y="6201"/>
                    </a:lnTo>
                    <a:lnTo>
                      <a:pt x="5381" y="6292"/>
                    </a:lnTo>
                    <a:lnTo>
                      <a:pt x="5350" y="6292"/>
                    </a:lnTo>
                    <a:cubicBezTo>
                      <a:pt x="5350" y="6262"/>
                      <a:pt x="5350" y="6262"/>
                      <a:pt x="5350" y="6262"/>
                    </a:cubicBezTo>
                    <a:lnTo>
                      <a:pt x="5532" y="6171"/>
                    </a:lnTo>
                    <a:lnTo>
                      <a:pt x="5472" y="6049"/>
                    </a:lnTo>
                    <a:lnTo>
                      <a:pt x="5289" y="6140"/>
                    </a:lnTo>
                    <a:lnTo>
                      <a:pt x="5259" y="6140"/>
                    </a:lnTo>
                    <a:cubicBezTo>
                      <a:pt x="5229" y="6110"/>
                      <a:pt x="5259" y="6110"/>
                      <a:pt x="5259" y="6110"/>
                    </a:cubicBezTo>
                    <a:lnTo>
                      <a:pt x="5441" y="6019"/>
                    </a:lnTo>
                    <a:lnTo>
                      <a:pt x="5381" y="5928"/>
                    </a:lnTo>
                    <a:lnTo>
                      <a:pt x="5107" y="6049"/>
                    </a:lnTo>
                    <a:cubicBezTo>
                      <a:pt x="5077" y="6049"/>
                      <a:pt x="5046" y="6049"/>
                      <a:pt x="5016" y="6019"/>
                    </a:cubicBezTo>
                    <a:cubicBezTo>
                      <a:pt x="5016" y="6019"/>
                      <a:pt x="5016" y="5989"/>
                      <a:pt x="5046" y="5958"/>
                    </a:cubicBezTo>
                    <a:lnTo>
                      <a:pt x="5320" y="5837"/>
                    </a:lnTo>
                    <a:lnTo>
                      <a:pt x="5259" y="5715"/>
                    </a:lnTo>
                    <a:lnTo>
                      <a:pt x="5046" y="5806"/>
                    </a:lnTo>
                    <a:lnTo>
                      <a:pt x="5016" y="5806"/>
                    </a:lnTo>
                    <a:cubicBezTo>
                      <a:pt x="5016" y="5776"/>
                      <a:pt x="5016" y="5776"/>
                      <a:pt x="5046" y="5776"/>
                    </a:cubicBezTo>
                    <a:lnTo>
                      <a:pt x="5229" y="5685"/>
                    </a:lnTo>
                    <a:lnTo>
                      <a:pt x="5168" y="5593"/>
                    </a:lnTo>
                    <a:lnTo>
                      <a:pt x="4985" y="5685"/>
                    </a:lnTo>
                    <a:cubicBezTo>
                      <a:pt x="4955" y="5685"/>
                      <a:pt x="4955" y="5685"/>
                      <a:pt x="4955" y="5654"/>
                    </a:cubicBezTo>
                    <a:lnTo>
                      <a:pt x="5137" y="5563"/>
                    </a:lnTo>
                    <a:lnTo>
                      <a:pt x="5077" y="5441"/>
                    </a:lnTo>
                    <a:lnTo>
                      <a:pt x="4894" y="5533"/>
                    </a:lnTo>
                    <a:lnTo>
                      <a:pt x="4864" y="5533"/>
                    </a:lnTo>
                    <a:cubicBezTo>
                      <a:pt x="4833" y="5533"/>
                      <a:pt x="4833" y="5502"/>
                      <a:pt x="4864" y="5502"/>
                    </a:cubicBezTo>
                    <a:lnTo>
                      <a:pt x="5046" y="5411"/>
                    </a:lnTo>
                    <a:lnTo>
                      <a:pt x="4955" y="5289"/>
                    </a:lnTo>
                    <a:lnTo>
                      <a:pt x="4773" y="5381"/>
                    </a:lnTo>
                    <a:lnTo>
                      <a:pt x="4742" y="5381"/>
                    </a:lnTo>
                    <a:cubicBezTo>
                      <a:pt x="4742" y="5381"/>
                      <a:pt x="4742" y="5350"/>
                      <a:pt x="4773" y="5350"/>
                    </a:cubicBezTo>
                    <a:lnTo>
                      <a:pt x="4955" y="5259"/>
                    </a:lnTo>
                    <a:lnTo>
                      <a:pt x="4864" y="5168"/>
                    </a:lnTo>
                    <a:lnTo>
                      <a:pt x="4681" y="5229"/>
                    </a:lnTo>
                    <a:cubicBezTo>
                      <a:pt x="4681" y="5239"/>
                      <a:pt x="4678" y="5242"/>
                      <a:pt x="4674" y="5242"/>
                    </a:cubicBezTo>
                    <a:cubicBezTo>
                      <a:pt x="4665" y="5242"/>
                      <a:pt x="4651" y="5229"/>
                      <a:pt x="4651" y="5229"/>
                    </a:cubicBezTo>
                    <a:cubicBezTo>
                      <a:pt x="4651" y="5229"/>
                      <a:pt x="4651" y="5198"/>
                      <a:pt x="4651" y="5198"/>
                    </a:cubicBezTo>
                    <a:lnTo>
                      <a:pt x="4833" y="5137"/>
                    </a:lnTo>
                    <a:lnTo>
                      <a:pt x="4773" y="5016"/>
                    </a:lnTo>
                    <a:lnTo>
                      <a:pt x="4499" y="5137"/>
                    </a:lnTo>
                    <a:cubicBezTo>
                      <a:pt x="4484" y="5153"/>
                      <a:pt x="4469" y="5160"/>
                      <a:pt x="4453" y="5160"/>
                    </a:cubicBezTo>
                    <a:cubicBezTo>
                      <a:pt x="4438" y="5160"/>
                      <a:pt x="4423" y="5153"/>
                      <a:pt x="4408" y="5137"/>
                    </a:cubicBezTo>
                    <a:cubicBezTo>
                      <a:pt x="4408" y="5107"/>
                      <a:pt x="4408" y="5077"/>
                      <a:pt x="4438" y="5077"/>
                    </a:cubicBezTo>
                    <a:lnTo>
                      <a:pt x="4712" y="4955"/>
                    </a:lnTo>
                    <a:lnTo>
                      <a:pt x="4651" y="4833"/>
                    </a:lnTo>
                    <a:lnTo>
                      <a:pt x="4469" y="4925"/>
                    </a:lnTo>
                    <a:cubicBezTo>
                      <a:pt x="4438" y="4925"/>
                      <a:pt x="4438" y="4925"/>
                      <a:pt x="4438" y="4894"/>
                    </a:cubicBezTo>
                    <a:lnTo>
                      <a:pt x="4621" y="4803"/>
                    </a:lnTo>
                    <a:lnTo>
                      <a:pt x="4560" y="4712"/>
                    </a:lnTo>
                    <a:lnTo>
                      <a:pt x="4377" y="4773"/>
                    </a:lnTo>
                    <a:cubicBezTo>
                      <a:pt x="4367" y="4783"/>
                      <a:pt x="4361" y="4786"/>
                      <a:pt x="4356" y="4786"/>
                    </a:cubicBezTo>
                    <a:cubicBezTo>
                      <a:pt x="4347" y="4786"/>
                      <a:pt x="4347" y="4773"/>
                      <a:pt x="4347" y="4773"/>
                    </a:cubicBezTo>
                    <a:cubicBezTo>
                      <a:pt x="4347" y="4773"/>
                      <a:pt x="4347" y="4742"/>
                      <a:pt x="4347" y="4742"/>
                    </a:cubicBezTo>
                    <a:lnTo>
                      <a:pt x="4529" y="4651"/>
                    </a:lnTo>
                    <a:lnTo>
                      <a:pt x="4469" y="4560"/>
                    </a:lnTo>
                    <a:lnTo>
                      <a:pt x="4286" y="4651"/>
                    </a:lnTo>
                    <a:lnTo>
                      <a:pt x="4256" y="4651"/>
                    </a:lnTo>
                    <a:cubicBezTo>
                      <a:pt x="4256" y="4621"/>
                      <a:pt x="4256" y="4621"/>
                      <a:pt x="4256" y="4621"/>
                    </a:cubicBezTo>
                    <a:lnTo>
                      <a:pt x="4438" y="4530"/>
                    </a:lnTo>
                    <a:lnTo>
                      <a:pt x="4377" y="4408"/>
                    </a:lnTo>
                    <a:lnTo>
                      <a:pt x="4195" y="4499"/>
                    </a:lnTo>
                    <a:lnTo>
                      <a:pt x="4165" y="4499"/>
                    </a:lnTo>
                    <a:cubicBezTo>
                      <a:pt x="4134" y="4469"/>
                      <a:pt x="4134" y="4469"/>
                      <a:pt x="4165" y="4469"/>
                    </a:cubicBezTo>
                    <a:lnTo>
                      <a:pt x="4347" y="4378"/>
                    </a:lnTo>
                    <a:lnTo>
                      <a:pt x="4256" y="4256"/>
                    </a:lnTo>
                    <a:lnTo>
                      <a:pt x="4074" y="4347"/>
                    </a:lnTo>
                    <a:lnTo>
                      <a:pt x="4043" y="4347"/>
                    </a:lnTo>
                    <a:cubicBezTo>
                      <a:pt x="4043" y="4347"/>
                      <a:pt x="4043" y="4317"/>
                      <a:pt x="4074" y="4317"/>
                    </a:cubicBezTo>
                    <a:lnTo>
                      <a:pt x="4256" y="4226"/>
                    </a:lnTo>
                    <a:lnTo>
                      <a:pt x="4165" y="4134"/>
                    </a:lnTo>
                    <a:lnTo>
                      <a:pt x="3891" y="4256"/>
                    </a:lnTo>
                    <a:cubicBezTo>
                      <a:pt x="3861" y="4256"/>
                      <a:pt x="3830" y="4256"/>
                      <a:pt x="3830" y="4226"/>
                    </a:cubicBezTo>
                    <a:cubicBezTo>
                      <a:pt x="3800" y="4226"/>
                      <a:pt x="3830" y="4195"/>
                      <a:pt x="3830" y="4165"/>
                    </a:cubicBezTo>
                    <a:lnTo>
                      <a:pt x="4134" y="4043"/>
                    </a:lnTo>
                    <a:lnTo>
                      <a:pt x="4043" y="3922"/>
                    </a:lnTo>
                    <a:lnTo>
                      <a:pt x="3861" y="4013"/>
                    </a:lnTo>
                    <a:lnTo>
                      <a:pt x="3830" y="4013"/>
                    </a:lnTo>
                    <a:cubicBezTo>
                      <a:pt x="3830" y="4013"/>
                      <a:pt x="3830" y="3982"/>
                      <a:pt x="3830" y="3982"/>
                    </a:cubicBezTo>
                    <a:lnTo>
                      <a:pt x="4013" y="3891"/>
                    </a:lnTo>
                    <a:lnTo>
                      <a:pt x="3952" y="3800"/>
                    </a:lnTo>
                    <a:lnTo>
                      <a:pt x="3770" y="3891"/>
                    </a:lnTo>
                    <a:lnTo>
                      <a:pt x="3739" y="3891"/>
                    </a:lnTo>
                    <a:cubicBezTo>
                      <a:pt x="3739" y="3861"/>
                      <a:pt x="3739" y="3861"/>
                      <a:pt x="3739" y="3861"/>
                    </a:cubicBezTo>
                    <a:lnTo>
                      <a:pt x="3952" y="3770"/>
                    </a:lnTo>
                    <a:lnTo>
                      <a:pt x="3861" y="3678"/>
                    </a:lnTo>
                    <a:lnTo>
                      <a:pt x="3678" y="3739"/>
                    </a:lnTo>
                    <a:cubicBezTo>
                      <a:pt x="3678" y="3749"/>
                      <a:pt x="3675" y="3753"/>
                      <a:pt x="3670" y="3753"/>
                    </a:cubicBezTo>
                    <a:cubicBezTo>
                      <a:pt x="3661" y="3753"/>
                      <a:pt x="3648" y="3739"/>
                      <a:pt x="3648" y="3739"/>
                    </a:cubicBezTo>
                    <a:cubicBezTo>
                      <a:pt x="3648" y="3739"/>
                      <a:pt x="3648" y="3709"/>
                      <a:pt x="3648" y="3709"/>
                    </a:cubicBezTo>
                    <a:lnTo>
                      <a:pt x="3861" y="3618"/>
                    </a:lnTo>
                    <a:lnTo>
                      <a:pt x="3770" y="3526"/>
                    </a:lnTo>
                    <a:lnTo>
                      <a:pt x="3587" y="3618"/>
                    </a:lnTo>
                    <a:cubicBezTo>
                      <a:pt x="3587" y="3618"/>
                      <a:pt x="3557" y="3618"/>
                      <a:pt x="3557" y="3587"/>
                    </a:cubicBezTo>
                    <a:cubicBezTo>
                      <a:pt x="3557" y="3587"/>
                      <a:pt x="3557" y="3587"/>
                      <a:pt x="3557" y="3557"/>
                    </a:cubicBezTo>
                    <a:lnTo>
                      <a:pt x="3739" y="3496"/>
                    </a:lnTo>
                    <a:lnTo>
                      <a:pt x="3678" y="3374"/>
                    </a:lnTo>
                    <a:lnTo>
                      <a:pt x="3496" y="3466"/>
                    </a:lnTo>
                    <a:lnTo>
                      <a:pt x="3466" y="3466"/>
                    </a:lnTo>
                    <a:cubicBezTo>
                      <a:pt x="3435" y="3435"/>
                      <a:pt x="3466" y="3435"/>
                      <a:pt x="3466" y="3435"/>
                    </a:cubicBezTo>
                    <a:lnTo>
                      <a:pt x="3648" y="3344"/>
                    </a:lnTo>
                    <a:lnTo>
                      <a:pt x="3587" y="3223"/>
                    </a:lnTo>
                    <a:lnTo>
                      <a:pt x="3314" y="3374"/>
                    </a:lnTo>
                    <a:cubicBezTo>
                      <a:pt x="3283" y="3374"/>
                      <a:pt x="3253" y="3374"/>
                      <a:pt x="3222" y="3344"/>
                    </a:cubicBezTo>
                    <a:cubicBezTo>
                      <a:pt x="3222" y="3314"/>
                      <a:pt x="3222" y="3314"/>
                      <a:pt x="3253" y="3283"/>
                    </a:cubicBezTo>
                    <a:lnTo>
                      <a:pt x="3526" y="3162"/>
                    </a:lnTo>
                    <a:lnTo>
                      <a:pt x="3466" y="3040"/>
                    </a:lnTo>
                    <a:lnTo>
                      <a:pt x="3253" y="3131"/>
                    </a:lnTo>
                    <a:lnTo>
                      <a:pt x="3222" y="3131"/>
                    </a:lnTo>
                    <a:cubicBezTo>
                      <a:pt x="3222" y="3131"/>
                      <a:pt x="3222" y="3101"/>
                      <a:pt x="3253" y="3101"/>
                    </a:cubicBezTo>
                    <a:lnTo>
                      <a:pt x="3435" y="3010"/>
                    </a:lnTo>
                    <a:lnTo>
                      <a:pt x="3374" y="2919"/>
                    </a:lnTo>
                    <a:lnTo>
                      <a:pt x="3192" y="3010"/>
                    </a:lnTo>
                    <a:lnTo>
                      <a:pt x="3162" y="3010"/>
                    </a:lnTo>
                    <a:cubicBezTo>
                      <a:pt x="3131" y="2979"/>
                      <a:pt x="3131" y="2979"/>
                      <a:pt x="3162" y="2979"/>
                    </a:cubicBezTo>
                    <a:lnTo>
                      <a:pt x="3344" y="2888"/>
                    </a:lnTo>
                    <a:lnTo>
                      <a:pt x="3283" y="2767"/>
                    </a:lnTo>
                    <a:lnTo>
                      <a:pt x="3101" y="2858"/>
                    </a:lnTo>
                    <a:lnTo>
                      <a:pt x="3070" y="2858"/>
                    </a:lnTo>
                    <a:cubicBezTo>
                      <a:pt x="3040" y="2858"/>
                      <a:pt x="3040" y="2827"/>
                      <a:pt x="3070" y="2827"/>
                    </a:cubicBezTo>
                    <a:lnTo>
                      <a:pt x="3253" y="2736"/>
                    </a:lnTo>
                    <a:lnTo>
                      <a:pt x="3162" y="2645"/>
                    </a:lnTo>
                    <a:lnTo>
                      <a:pt x="2979" y="2706"/>
                    </a:lnTo>
                    <a:cubicBezTo>
                      <a:pt x="2979" y="2716"/>
                      <a:pt x="2979" y="2719"/>
                      <a:pt x="2978" y="2719"/>
                    </a:cubicBezTo>
                    <a:cubicBezTo>
                      <a:pt x="2976" y="2719"/>
                      <a:pt x="2969" y="2706"/>
                      <a:pt x="2949" y="2706"/>
                    </a:cubicBezTo>
                    <a:cubicBezTo>
                      <a:pt x="2949" y="2706"/>
                      <a:pt x="2949" y="2675"/>
                      <a:pt x="2979" y="2675"/>
                    </a:cubicBezTo>
                    <a:lnTo>
                      <a:pt x="3162" y="2584"/>
                    </a:lnTo>
                    <a:lnTo>
                      <a:pt x="3070" y="2493"/>
                    </a:lnTo>
                    <a:lnTo>
                      <a:pt x="2888" y="2554"/>
                    </a:lnTo>
                    <a:cubicBezTo>
                      <a:pt x="2888" y="2564"/>
                      <a:pt x="2885" y="2567"/>
                      <a:pt x="2880" y="2567"/>
                    </a:cubicBezTo>
                    <a:cubicBezTo>
                      <a:pt x="2871" y="2567"/>
                      <a:pt x="2858" y="2554"/>
                      <a:pt x="2858" y="2554"/>
                    </a:cubicBezTo>
                    <a:cubicBezTo>
                      <a:pt x="2858" y="2554"/>
                      <a:pt x="2858" y="2523"/>
                      <a:pt x="2858" y="2523"/>
                    </a:cubicBezTo>
                    <a:lnTo>
                      <a:pt x="3040" y="2432"/>
                    </a:lnTo>
                    <a:lnTo>
                      <a:pt x="2979" y="2341"/>
                    </a:lnTo>
                    <a:lnTo>
                      <a:pt x="2706" y="2463"/>
                    </a:lnTo>
                    <a:cubicBezTo>
                      <a:pt x="2696" y="2473"/>
                      <a:pt x="2685" y="2476"/>
                      <a:pt x="2676" y="2476"/>
                    </a:cubicBezTo>
                    <a:cubicBezTo>
                      <a:pt x="2658" y="2476"/>
                      <a:pt x="2645" y="2463"/>
                      <a:pt x="2645" y="2463"/>
                    </a:cubicBezTo>
                    <a:cubicBezTo>
                      <a:pt x="2615" y="2432"/>
                      <a:pt x="2615" y="2402"/>
                      <a:pt x="2645" y="2402"/>
                    </a:cubicBezTo>
                    <a:lnTo>
                      <a:pt x="2918" y="2250"/>
                    </a:lnTo>
                    <a:lnTo>
                      <a:pt x="2858" y="2159"/>
                    </a:lnTo>
                    <a:lnTo>
                      <a:pt x="2675" y="2250"/>
                    </a:lnTo>
                    <a:cubicBezTo>
                      <a:pt x="2645" y="2250"/>
                      <a:pt x="2645" y="2250"/>
                      <a:pt x="2645" y="2219"/>
                    </a:cubicBezTo>
                    <a:cubicBezTo>
                      <a:pt x="2645" y="2219"/>
                      <a:pt x="2645" y="2219"/>
                      <a:pt x="2645" y="2189"/>
                    </a:cubicBezTo>
                    <a:lnTo>
                      <a:pt x="2827" y="2128"/>
                    </a:lnTo>
                    <a:lnTo>
                      <a:pt x="2766" y="2007"/>
                    </a:lnTo>
                    <a:lnTo>
                      <a:pt x="2584" y="2098"/>
                    </a:lnTo>
                    <a:lnTo>
                      <a:pt x="2554" y="2098"/>
                    </a:lnTo>
                    <a:cubicBezTo>
                      <a:pt x="2554" y="2098"/>
                      <a:pt x="2554" y="2067"/>
                      <a:pt x="2554" y="2067"/>
                    </a:cubicBezTo>
                    <a:lnTo>
                      <a:pt x="2736" y="1976"/>
                    </a:lnTo>
                    <a:lnTo>
                      <a:pt x="2675" y="1885"/>
                    </a:lnTo>
                    <a:lnTo>
                      <a:pt x="2493" y="1976"/>
                    </a:lnTo>
                    <a:lnTo>
                      <a:pt x="2463" y="1976"/>
                    </a:lnTo>
                    <a:cubicBezTo>
                      <a:pt x="2463" y="1946"/>
                      <a:pt x="2463" y="1946"/>
                      <a:pt x="2463" y="1946"/>
                    </a:cubicBezTo>
                    <a:lnTo>
                      <a:pt x="2645" y="1855"/>
                    </a:lnTo>
                    <a:lnTo>
                      <a:pt x="2584" y="1733"/>
                    </a:lnTo>
                    <a:lnTo>
                      <a:pt x="2402" y="1824"/>
                    </a:lnTo>
                    <a:lnTo>
                      <a:pt x="2371" y="1824"/>
                    </a:lnTo>
                    <a:cubicBezTo>
                      <a:pt x="2371" y="1794"/>
                      <a:pt x="2371" y="1794"/>
                      <a:pt x="2371" y="1794"/>
                    </a:cubicBezTo>
                    <a:lnTo>
                      <a:pt x="2554" y="1703"/>
                    </a:lnTo>
                    <a:lnTo>
                      <a:pt x="2493" y="1581"/>
                    </a:lnTo>
                    <a:lnTo>
                      <a:pt x="2311" y="1672"/>
                    </a:lnTo>
                    <a:lnTo>
                      <a:pt x="2280" y="1672"/>
                    </a:lnTo>
                    <a:cubicBezTo>
                      <a:pt x="2250" y="1642"/>
                      <a:pt x="2250" y="1642"/>
                      <a:pt x="2280" y="1642"/>
                    </a:cubicBezTo>
                    <a:lnTo>
                      <a:pt x="2463" y="1551"/>
                    </a:lnTo>
                    <a:lnTo>
                      <a:pt x="2402" y="1429"/>
                    </a:lnTo>
                    <a:lnTo>
                      <a:pt x="2098" y="1581"/>
                    </a:lnTo>
                    <a:cubicBezTo>
                      <a:pt x="2067" y="1581"/>
                      <a:pt x="2037" y="1581"/>
                      <a:pt x="2037" y="1551"/>
                    </a:cubicBezTo>
                    <a:cubicBezTo>
                      <a:pt x="2007" y="1520"/>
                      <a:pt x="2037" y="1490"/>
                      <a:pt x="2067" y="1490"/>
                    </a:cubicBezTo>
                    <a:lnTo>
                      <a:pt x="2341" y="1368"/>
                    </a:lnTo>
                    <a:lnTo>
                      <a:pt x="2250" y="1247"/>
                    </a:lnTo>
                    <a:lnTo>
                      <a:pt x="2067" y="1338"/>
                    </a:lnTo>
                    <a:lnTo>
                      <a:pt x="2037" y="1338"/>
                    </a:lnTo>
                    <a:cubicBezTo>
                      <a:pt x="2037" y="1308"/>
                      <a:pt x="2037" y="1308"/>
                      <a:pt x="2037" y="1308"/>
                    </a:cubicBezTo>
                    <a:lnTo>
                      <a:pt x="2250" y="1216"/>
                    </a:lnTo>
                    <a:lnTo>
                      <a:pt x="2159" y="1125"/>
                    </a:lnTo>
                    <a:lnTo>
                      <a:pt x="1976" y="1216"/>
                    </a:lnTo>
                    <a:cubicBezTo>
                      <a:pt x="1976" y="1216"/>
                      <a:pt x="1976" y="1216"/>
                      <a:pt x="1946" y="1186"/>
                    </a:cubicBezTo>
                    <a:lnTo>
                      <a:pt x="1976" y="1186"/>
                    </a:lnTo>
                    <a:lnTo>
                      <a:pt x="2159" y="1095"/>
                    </a:lnTo>
                    <a:lnTo>
                      <a:pt x="2067" y="973"/>
                    </a:lnTo>
                    <a:lnTo>
                      <a:pt x="1885" y="1064"/>
                    </a:lnTo>
                    <a:lnTo>
                      <a:pt x="1855" y="1064"/>
                    </a:lnTo>
                    <a:cubicBezTo>
                      <a:pt x="1855" y="1064"/>
                      <a:pt x="1855" y="1034"/>
                      <a:pt x="1885" y="1034"/>
                    </a:cubicBezTo>
                    <a:lnTo>
                      <a:pt x="2067" y="973"/>
                    </a:lnTo>
                    <a:lnTo>
                      <a:pt x="1976" y="852"/>
                    </a:lnTo>
                    <a:lnTo>
                      <a:pt x="1794" y="943"/>
                    </a:lnTo>
                    <a:cubicBezTo>
                      <a:pt x="1794" y="943"/>
                      <a:pt x="1794" y="943"/>
                      <a:pt x="1763" y="912"/>
                    </a:cubicBezTo>
                    <a:lnTo>
                      <a:pt x="1794" y="912"/>
                    </a:lnTo>
                    <a:lnTo>
                      <a:pt x="1976" y="821"/>
                    </a:lnTo>
                    <a:lnTo>
                      <a:pt x="1885" y="700"/>
                    </a:lnTo>
                    <a:lnTo>
                      <a:pt x="1703" y="791"/>
                    </a:lnTo>
                    <a:cubicBezTo>
                      <a:pt x="1703" y="791"/>
                      <a:pt x="1672" y="791"/>
                      <a:pt x="1672" y="760"/>
                    </a:cubicBezTo>
                    <a:lnTo>
                      <a:pt x="1855" y="669"/>
                    </a:lnTo>
                    <a:lnTo>
                      <a:pt x="1794" y="548"/>
                    </a:lnTo>
                    <a:lnTo>
                      <a:pt x="1520" y="669"/>
                    </a:lnTo>
                    <a:cubicBezTo>
                      <a:pt x="1505" y="684"/>
                      <a:pt x="1490" y="692"/>
                      <a:pt x="1475" y="692"/>
                    </a:cubicBezTo>
                    <a:cubicBezTo>
                      <a:pt x="1459" y="692"/>
                      <a:pt x="1444" y="684"/>
                      <a:pt x="1429" y="669"/>
                    </a:cubicBezTo>
                    <a:cubicBezTo>
                      <a:pt x="1429" y="639"/>
                      <a:pt x="1429" y="608"/>
                      <a:pt x="1459" y="608"/>
                    </a:cubicBezTo>
                    <a:lnTo>
                      <a:pt x="1733" y="487"/>
                    </a:lnTo>
                    <a:lnTo>
                      <a:pt x="1672" y="396"/>
                    </a:lnTo>
                    <a:lnTo>
                      <a:pt x="1490" y="487"/>
                    </a:lnTo>
                    <a:cubicBezTo>
                      <a:pt x="1490" y="487"/>
                      <a:pt x="1490" y="487"/>
                      <a:pt x="1459" y="457"/>
                    </a:cubicBezTo>
                    <a:lnTo>
                      <a:pt x="1490" y="457"/>
                    </a:lnTo>
                    <a:lnTo>
                      <a:pt x="1672" y="365"/>
                    </a:lnTo>
                    <a:lnTo>
                      <a:pt x="1611" y="274"/>
                    </a:lnTo>
                    <a:lnTo>
                      <a:pt x="1399" y="335"/>
                    </a:lnTo>
                    <a:cubicBezTo>
                      <a:pt x="1399" y="345"/>
                      <a:pt x="1399" y="348"/>
                      <a:pt x="1398" y="348"/>
                    </a:cubicBezTo>
                    <a:cubicBezTo>
                      <a:pt x="1395" y="348"/>
                      <a:pt x="1389" y="335"/>
                      <a:pt x="1368" y="335"/>
                    </a:cubicBezTo>
                    <a:cubicBezTo>
                      <a:pt x="1368" y="335"/>
                      <a:pt x="1368" y="305"/>
                      <a:pt x="1399" y="305"/>
                    </a:cubicBezTo>
                    <a:lnTo>
                      <a:pt x="1581" y="213"/>
                    </a:lnTo>
                    <a:lnTo>
                      <a:pt x="1520" y="122"/>
                    </a:lnTo>
                    <a:lnTo>
                      <a:pt x="1307" y="213"/>
                    </a:lnTo>
                    <a:lnTo>
                      <a:pt x="1277" y="213"/>
                    </a:lnTo>
                    <a:cubicBezTo>
                      <a:pt x="1277" y="183"/>
                      <a:pt x="1277" y="183"/>
                      <a:pt x="1307" y="183"/>
                    </a:cubicBezTo>
                    <a:lnTo>
                      <a:pt x="1520" y="31"/>
                    </a:lnTo>
                    <a:lnTo>
                      <a:pt x="1429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342;p55">
                <a:extLst>
                  <a:ext uri="{FF2B5EF4-FFF2-40B4-BE49-F238E27FC236}">
                    <a16:creationId xmlns:a16="http://schemas.microsoft.com/office/drawing/2014/main" id="{855563F9-8ED3-4997-9D71-2487DC94D710}"/>
                  </a:ext>
                </a:extLst>
              </p:cNvPr>
              <p:cNvSpPr/>
              <p:nvPr/>
            </p:nvSpPr>
            <p:spPr>
              <a:xfrm>
                <a:off x="6582060" y="2669264"/>
                <a:ext cx="245134" cy="35463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597" extrusionOk="0">
                    <a:moveTo>
                      <a:pt x="578" y="1"/>
                    </a:moveTo>
                    <a:lnTo>
                      <a:pt x="1" y="274"/>
                    </a:lnTo>
                    <a:lnTo>
                      <a:pt x="4195" y="6596"/>
                    </a:lnTo>
                    <a:lnTo>
                      <a:pt x="4560" y="6444"/>
                    </a:lnTo>
                    <a:cubicBezTo>
                      <a:pt x="2949" y="4469"/>
                      <a:pt x="1460" y="2311"/>
                      <a:pt x="578" y="1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343;p55">
                <a:extLst>
                  <a:ext uri="{FF2B5EF4-FFF2-40B4-BE49-F238E27FC236}">
                    <a16:creationId xmlns:a16="http://schemas.microsoft.com/office/drawing/2014/main" id="{80F675F2-7053-4785-97A9-6A270108EF14}"/>
                  </a:ext>
                </a:extLst>
              </p:cNvPr>
              <p:cNvSpPr/>
              <p:nvPr/>
            </p:nvSpPr>
            <p:spPr>
              <a:xfrm>
                <a:off x="6611466" y="2646363"/>
                <a:ext cx="277873" cy="370981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6901" extrusionOk="0">
                    <a:moveTo>
                      <a:pt x="882" y="1"/>
                    </a:moveTo>
                    <a:lnTo>
                      <a:pt x="1" y="427"/>
                    </a:lnTo>
                    <a:cubicBezTo>
                      <a:pt x="913" y="2737"/>
                      <a:pt x="2402" y="4895"/>
                      <a:pt x="4043" y="6901"/>
                    </a:cubicBezTo>
                    <a:lnTo>
                      <a:pt x="5168" y="6384"/>
                    </a:lnTo>
                    <a:lnTo>
                      <a:pt x="5138" y="6354"/>
                    </a:lnTo>
                    <a:lnTo>
                      <a:pt x="4955" y="6445"/>
                    </a:lnTo>
                    <a:lnTo>
                      <a:pt x="4925" y="6445"/>
                    </a:lnTo>
                    <a:cubicBezTo>
                      <a:pt x="4925" y="6414"/>
                      <a:pt x="4925" y="6414"/>
                      <a:pt x="4925" y="6414"/>
                    </a:cubicBezTo>
                    <a:lnTo>
                      <a:pt x="5107" y="6323"/>
                    </a:lnTo>
                    <a:lnTo>
                      <a:pt x="5046" y="6202"/>
                    </a:lnTo>
                    <a:lnTo>
                      <a:pt x="4864" y="6293"/>
                    </a:lnTo>
                    <a:lnTo>
                      <a:pt x="4834" y="6293"/>
                    </a:lnTo>
                    <a:cubicBezTo>
                      <a:pt x="4803" y="6293"/>
                      <a:pt x="4834" y="6262"/>
                      <a:pt x="4834" y="6262"/>
                    </a:cubicBezTo>
                    <a:lnTo>
                      <a:pt x="5016" y="6171"/>
                    </a:lnTo>
                    <a:lnTo>
                      <a:pt x="4925" y="6050"/>
                    </a:lnTo>
                    <a:lnTo>
                      <a:pt x="4743" y="6141"/>
                    </a:lnTo>
                    <a:lnTo>
                      <a:pt x="4712" y="6141"/>
                    </a:lnTo>
                    <a:cubicBezTo>
                      <a:pt x="4712" y="6141"/>
                      <a:pt x="4712" y="6110"/>
                      <a:pt x="4743" y="6110"/>
                    </a:cubicBezTo>
                    <a:lnTo>
                      <a:pt x="4925" y="6019"/>
                    </a:lnTo>
                    <a:lnTo>
                      <a:pt x="4834" y="5928"/>
                    </a:lnTo>
                    <a:lnTo>
                      <a:pt x="4560" y="6050"/>
                    </a:lnTo>
                    <a:cubicBezTo>
                      <a:pt x="4530" y="6050"/>
                      <a:pt x="4499" y="6050"/>
                      <a:pt x="4499" y="6019"/>
                    </a:cubicBezTo>
                    <a:cubicBezTo>
                      <a:pt x="4469" y="6019"/>
                      <a:pt x="4469" y="5989"/>
                      <a:pt x="4499" y="5959"/>
                    </a:cubicBezTo>
                    <a:lnTo>
                      <a:pt x="4803" y="5837"/>
                    </a:lnTo>
                    <a:lnTo>
                      <a:pt x="4712" y="5715"/>
                    </a:lnTo>
                    <a:lnTo>
                      <a:pt x="4530" y="5807"/>
                    </a:lnTo>
                    <a:lnTo>
                      <a:pt x="4499" y="5807"/>
                    </a:lnTo>
                    <a:cubicBezTo>
                      <a:pt x="4499" y="5807"/>
                      <a:pt x="4499" y="5776"/>
                      <a:pt x="4499" y="5776"/>
                    </a:cubicBezTo>
                    <a:lnTo>
                      <a:pt x="4682" y="5685"/>
                    </a:lnTo>
                    <a:lnTo>
                      <a:pt x="4621" y="5594"/>
                    </a:lnTo>
                    <a:lnTo>
                      <a:pt x="4439" y="5685"/>
                    </a:lnTo>
                    <a:lnTo>
                      <a:pt x="4408" y="5685"/>
                    </a:lnTo>
                    <a:cubicBezTo>
                      <a:pt x="4408" y="5655"/>
                      <a:pt x="4408" y="5655"/>
                      <a:pt x="4408" y="5655"/>
                    </a:cubicBezTo>
                    <a:lnTo>
                      <a:pt x="4621" y="5563"/>
                    </a:lnTo>
                    <a:lnTo>
                      <a:pt x="4530" y="5472"/>
                    </a:lnTo>
                    <a:lnTo>
                      <a:pt x="4347" y="5533"/>
                    </a:lnTo>
                    <a:cubicBezTo>
                      <a:pt x="4347" y="5543"/>
                      <a:pt x="4344" y="5546"/>
                      <a:pt x="4339" y="5546"/>
                    </a:cubicBezTo>
                    <a:cubicBezTo>
                      <a:pt x="4330" y="5546"/>
                      <a:pt x="4317" y="5533"/>
                      <a:pt x="4317" y="5533"/>
                    </a:cubicBezTo>
                    <a:cubicBezTo>
                      <a:pt x="4317" y="5533"/>
                      <a:pt x="4317" y="5503"/>
                      <a:pt x="4317" y="5503"/>
                    </a:cubicBezTo>
                    <a:lnTo>
                      <a:pt x="4530" y="5411"/>
                    </a:lnTo>
                    <a:lnTo>
                      <a:pt x="4439" y="5320"/>
                    </a:lnTo>
                    <a:lnTo>
                      <a:pt x="4256" y="5411"/>
                    </a:lnTo>
                    <a:cubicBezTo>
                      <a:pt x="4256" y="5411"/>
                      <a:pt x="4226" y="5411"/>
                      <a:pt x="4226" y="5381"/>
                    </a:cubicBezTo>
                    <a:cubicBezTo>
                      <a:pt x="4226" y="5381"/>
                      <a:pt x="4226" y="5381"/>
                      <a:pt x="4226" y="5351"/>
                    </a:cubicBezTo>
                    <a:lnTo>
                      <a:pt x="4408" y="5290"/>
                    </a:lnTo>
                    <a:lnTo>
                      <a:pt x="4347" y="5168"/>
                    </a:lnTo>
                    <a:lnTo>
                      <a:pt x="4165" y="5259"/>
                    </a:lnTo>
                    <a:cubicBezTo>
                      <a:pt x="4135" y="5259"/>
                      <a:pt x="4135" y="5259"/>
                      <a:pt x="4135" y="5229"/>
                    </a:cubicBezTo>
                    <a:lnTo>
                      <a:pt x="4317" y="5138"/>
                    </a:lnTo>
                    <a:lnTo>
                      <a:pt x="4256" y="5016"/>
                    </a:lnTo>
                    <a:lnTo>
                      <a:pt x="3983" y="5138"/>
                    </a:lnTo>
                    <a:cubicBezTo>
                      <a:pt x="3967" y="5153"/>
                      <a:pt x="3952" y="5161"/>
                      <a:pt x="3937" y="5161"/>
                    </a:cubicBezTo>
                    <a:cubicBezTo>
                      <a:pt x="3922" y="5161"/>
                      <a:pt x="3907" y="5153"/>
                      <a:pt x="3891" y="5138"/>
                    </a:cubicBezTo>
                    <a:cubicBezTo>
                      <a:pt x="3891" y="5107"/>
                      <a:pt x="3891" y="5077"/>
                      <a:pt x="3922" y="5077"/>
                    </a:cubicBezTo>
                    <a:lnTo>
                      <a:pt x="4195" y="4955"/>
                    </a:lnTo>
                    <a:lnTo>
                      <a:pt x="4135" y="4834"/>
                    </a:lnTo>
                    <a:lnTo>
                      <a:pt x="3922" y="4925"/>
                    </a:lnTo>
                    <a:cubicBezTo>
                      <a:pt x="3922" y="4925"/>
                      <a:pt x="3922" y="4925"/>
                      <a:pt x="3891" y="4895"/>
                    </a:cubicBezTo>
                    <a:lnTo>
                      <a:pt x="3922" y="4895"/>
                    </a:lnTo>
                    <a:lnTo>
                      <a:pt x="4104" y="4803"/>
                    </a:lnTo>
                    <a:lnTo>
                      <a:pt x="4043" y="4712"/>
                    </a:lnTo>
                    <a:lnTo>
                      <a:pt x="3861" y="4773"/>
                    </a:lnTo>
                    <a:cubicBezTo>
                      <a:pt x="3851" y="4783"/>
                      <a:pt x="3844" y="4787"/>
                      <a:pt x="3840" y="4787"/>
                    </a:cubicBezTo>
                    <a:cubicBezTo>
                      <a:pt x="3831" y="4787"/>
                      <a:pt x="3831" y="4773"/>
                      <a:pt x="3831" y="4773"/>
                    </a:cubicBezTo>
                    <a:cubicBezTo>
                      <a:pt x="3800" y="4773"/>
                      <a:pt x="3800" y="4743"/>
                      <a:pt x="3831" y="4743"/>
                    </a:cubicBezTo>
                    <a:lnTo>
                      <a:pt x="4013" y="4651"/>
                    </a:lnTo>
                    <a:lnTo>
                      <a:pt x="3952" y="4560"/>
                    </a:lnTo>
                    <a:lnTo>
                      <a:pt x="3770" y="4651"/>
                    </a:lnTo>
                    <a:lnTo>
                      <a:pt x="3739" y="4651"/>
                    </a:lnTo>
                    <a:cubicBezTo>
                      <a:pt x="3709" y="4621"/>
                      <a:pt x="3709" y="4621"/>
                      <a:pt x="3739" y="4621"/>
                    </a:cubicBezTo>
                    <a:lnTo>
                      <a:pt x="3922" y="4530"/>
                    </a:lnTo>
                    <a:lnTo>
                      <a:pt x="3831" y="4408"/>
                    </a:lnTo>
                    <a:lnTo>
                      <a:pt x="3648" y="4500"/>
                    </a:lnTo>
                    <a:lnTo>
                      <a:pt x="3618" y="4500"/>
                    </a:lnTo>
                    <a:cubicBezTo>
                      <a:pt x="3618" y="4500"/>
                      <a:pt x="3618" y="4469"/>
                      <a:pt x="3648" y="4469"/>
                    </a:cubicBezTo>
                    <a:lnTo>
                      <a:pt x="3831" y="4378"/>
                    </a:lnTo>
                    <a:lnTo>
                      <a:pt x="3739" y="4256"/>
                    </a:lnTo>
                    <a:lnTo>
                      <a:pt x="3557" y="4348"/>
                    </a:lnTo>
                    <a:lnTo>
                      <a:pt x="3527" y="4348"/>
                    </a:lnTo>
                    <a:cubicBezTo>
                      <a:pt x="3527" y="4348"/>
                      <a:pt x="3527" y="4317"/>
                      <a:pt x="3527" y="4317"/>
                    </a:cubicBezTo>
                    <a:lnTo>
                      <a:pt x="3709" y="4226"/>
                    </a:lnTo>
                    <a:lnTo>
                      <a:pt x="3648" y="4135"/>
                    </a:lnTo>
                    <a:lnTo>
                      <a:pt x="3375" y="4256"/>
                    </a:lnTo>
                    <a:cubicBezTo>
                      <a:pt x="3344" y="4256"/>
                      <a:pt x="3314" y="4256"/>
                      <a:pt x="3284" y="4226"/>
                    </a:cubicBezTo>
                    <a:cubicBezTo>
                      <a:pt x="3284" y="4226"/>
                      <a:pt x="3284" y="4196"/>
                      <a:pt x="3314" y="4165"/>
                    </a:cubicBezTo>
                    <a:lnTo>
                      <a:pt x="3587" y="4044"/>
                    </a:lnTo>
                    <a:lnTo>
                      <a:pt x="3527" y="3922"/>
                    </a:lnTo>
                    <a:lnTo>
                      <a:pt x="3344" y="4013"/>
                    </a:lnTo>
                    <a:lnTo>
                      <a:pt x="3314" y="4013"/>
                    </a:lnTo>
                    <a:cubicBezTo>
                      <a:pt x="3284" y="4013"/>
                      <a:pt x="3314" y="3983"/>
                      <a:pt x="3314" y="3983"/>
                    </a:cubicBezTo>
                    <a:lnTo>
                      <a:pt x="3496" y="3892"/>
                    </a:lnTo>
                    <a:lnTo>
                      <a:pt x="3436" y="3800"/>
                    </a:lnTo>
                    <a:lnTo>
                      <a:pt x="3253" y="3892"/>
                    </a:lnTo>
                    <a:lnTo>
                      <a:pt x="3223" y="3892"/>
                    </a:lnTo>
                    <a:cubicBezTo>
                      <a:pt x="3223" y="3861"/>
                      <a:pt x="3223" y="3861"/>
                      <a:pt x="3223" y="3861"/>
                    </a:cubicBezTo>
                    <a:lnTo>
                      <a:pt x="3405" y="3770"/>
                    </a:lnTo>
                    <a:lnTo>
                      <a:pt x="3344" y="3679"/>
                    </a:lnTo>
                    <a:lnTo>
                      <a:pt x="3162" y="3770"/>
                    </a:lnTo>
                    <a:cubicBezTo>
                      <a:pt x="3162" y="3770"/>
                      <a:pt x="3132" y="3770"/>
                      <a:pt x="3132" y="3740"/>
                    </a:cubicBezTo>
                    <a:lnTo>
                      <a:pt x="3314" y="3648"/>
                    </a:lnTo>
                    <a:lnTo>
                      <a:pt x="3253" y="3527"/>
                    </a:lnTo>
                    <a:lnTo>
                      <a:pt x="3071" y="3618"/>
                    </a:lnTo>
                    <a:cubicBezTo>
                      <a:pt x="3040" y="3618"/>
                      <a:pt x="3040" y="3618"/>
                      <a:pt x="3040" y="3588"/>
                    </a:cubicBezTo>
                    <a:lnTo>
                      <a:pt x="3223" y="3496"/>
                    </a:lnTo>
                    <a:lnTo>
                      <a:pt x="3162" y="3375"/>
                    </a:lnTo>
                    <a:lnTo>
                      <a:pt x="2949" y="3466"/>
                    </a:lnTo>
                    <a:cubicBezTo>
                      <a:pt x="2949" y="3466"/>
                      <a:pt x="2949" y="3466"/>
                      <a:pt x="2919" y="3436"/>
                    </a:cubicBezTo>
                    <a:lnTo>
                      <a:pt x="2949" y="3436"/>
                    </a:lnTo>
                    <a:lnTo>
                      <a:pt x="3132" y="3344"/>
                    </a:lnTo>
                    <a:lnTo>
                      <a:pt x="3071" y="3223"/>
                    </a:lnTo>
                    <a:lnTo>
                      <a:pt x="2767" y="3375"/>
                    </a:lnTo>
                    <a:cubicBezTo>
                      <a:pt x="2736" y="3375"/>
                      <a:pt x="2706" y="3375"/>
                      <a:pt x="2706" y="3344"/>
                    </a:cubicBezTo>
                    <a:cubicBezTo>
                      <a:pt x="2676" y="3314"/>
                      <a:pt x="2706" y="3284"/>
                      <a:pt x="2736" y="3284"/>
                    </a:cubicBezTo>
                    <a:lnTo>
                      <a:pt x="3010" y="3162"/>
                    </a:lnTo>
                    <a:lnTo>
                      <a:pt x="2919" y="3041"/>
                    </a:lnTo>
                    <a:lnTo>
                      <a:pt x="2736" y="3132"/>
                    </a:lnTo>
                    <a:lnTo>
                      <a:pt x="2706" y="3132"/>
                    </a:lnTo>
                    <a:cubicBezTo>
                      <a:pt x="2706" y="3101"/>
                      <a:pt x="2706" y="3101"/>
                      <a:pt x="2736" y="3101"/>
                    </a:cubicBezTo>
                    <a:lnTo>
                      <a:pt x="2919" y="3010"/>
                    </a:lnTo>
                    <a:lnTo>
                      <a:pt x="2858" y="2919"/>
                    </a:lnTo>
                    <a:lnTo>
                      <a:pt x="2645" y="3010"/>
                    </a:lnTo>
                    <a:cubicBezTo>
                      <a:pt x="2645" y="3010"/>
                      <a:pt x="2645" y="3010"/>
                      <a:pt x="2615" y="2980"/>
                    </a:cubicBezTo>
                    <a:cubicBezTo>
                      <a:pt x="2615" y="2980"/>
                      <a:pt x="2615" y="2980"/>
                      <a:pt x="2645" y="2949"/>
                    </a:cubicBezTo>
                    <a:lnTo>
                      <a:pt x="2828" y="2889"/>
                    </a:lnTo>
                    <a:lnTo>
                      <a:pt x="2767" y="2767"/>
                    </a:lnTo>
                    <a:lnTo>
                      <a:pt x="2554" y="2858"/>
                    </a:lnTo>
                    <a:lnTo>
                      <a:pt x="2524" y="2858"/>
                    </a:lnTo>
                    <a:cubicBezTo>
                      <a:pt x="2524" y="2828"/>
                      <a:pt x="2524" y="2828"/>
                      <a:pt x="2554" y="2828"/>
                    </a:cubicBezTo>
                    <a:lnTo>
                      <a:pt x="2736" y="2737"/>
                    </a:lnTo>
                    <a:lnTo>
                      <a:pt x="2645" y="2615"/>
                    </a:lnTo>
                    <a:lnTo>
                      <a:pt x="2463" y="2706"/>
                    </a:lnTo>
                    <a:lnTo>
                      <a:pt x="2432" y="2706"/>
                    </a:lnTo>
                    <a:cubicBezTo>
                      <a:pt x="2432" y="2706"/>
                      <a:pt x="2432" y="2676"/>
                      <a:pt x="2432" y="2676"/>
                    </a:cubicBezTo>
                    <a:lnTo>
                      <a:pt x="2645" y="2585"/>
                    </a:lnTo>
                    <a:lnTo>
                      <a:pt x="2554" y="2493"/>
                    </a:lnTo>
                    <a:lnTo>
                      <a:pt x="2372" y="2554"/>
                    </a:lnTo>
                    <a:cubicBezTo>
                      <a:pt x="2372" y="2564"/>
                      <a:pt x="2368" y="2568"/>
                      <a:pt x="2364" y="2568"/>
                    </a:cubicBezTo>
                    <a:cubicBezTo>
                      <a:pt x="2355" y="2568"/>
                      <a:pt x="2341" y="2554"/>
                      <a:pt x="2341" y="2554"/>
                    </a:cubicBezTo>
                    <a:cubicBezTo>
                      <a:pt x="2341" y="2554"/>
                      <a:pt x="2341" y="2524"/>
                      <a:pt x="2341" y="2524"/>
                    </a:cubicBezTo>
                    <a:lnTo>
                      <a:pt x="2524" y="2433"/>
                    </a:lnTo>
                    <a:lnTo>
                      <a:pt x="2463" y="2341"/>
                    </a:lnTo>
                    <a:lnTo>
                      <a:pt x="2189" y="2463"/>
                    </a:lnTo>
                    <a:cubicBezTo>
                      <a:pt x="2179" y="2473"/>
                      <a:pt x="2169" y="2477"/>
                      <a:pt x="2159" y="2477"/>
                    </a:cubicBezTo>
                    <a:cubicBezTo>
                      <a:pt x="2139" y="2477"/>
                      <a:pt x="2118" y="2463"/>
                      <a:pt x="2098" y="2463"/>
                    </a:cubicBezTo>
                    <a:cubicBezTo>
                      <a:pt x="2098" y="2433"/>
                      <a:pt x="2098" y="2402"/>
                      <a:pt x="2128" y="2402"/>
                    </a:cubicBezTo>
                    <a:lnTo>
                      <a:pt x="2402" y="2250"/>
                    </a:lnTo>
                    <a:lnTo>
                      <a:pt x="2341" y="2159"/>
                    </a:lnTo>
                    <a:lnTo>
                      <a:pt x="2159" y="2250"/>
                    </a:lnTo>
                    <a:cubicBezTo>
                      <a:pt x="2128" y="2250"/>
                      <a:pt x="2128" y="2250"/>
                      <a:pt x="2128" y="2220"/>
                    </a:cubicBezTo>
                    <a:cubicBezTo>
                      <a:pt x="2098" y="2220"/>
                      <a:pt x="2098" y="2220"/>
                      <a:pt x="2128" y="2189"/>
                    </a:cubicBezTo>
                    <a:lnTo>
                      <a:pt x="2311" y="2129"/>
                    </a:lnTo>
                    <a:lnTo>
                      <a:pt x="2250" y="2007"/>
                    </a:lnTo>
                    <a:lnTo>
                      <a:pt x="2068" y="2098"/>
                    </a:lnTo>
                    <a:lnTo>
                      <a:pt x="2037" y="2098"/>
                    </a:lnTo>
                    <a:cubicBezTo>
                      <a:pt x="2007" y="2098"/>
                      <a:pt x="2037" y="2068"/>
                      <a:pt x="2037" y="2068"/>
                    </a:cubicBezTo>
                    <a:lnTo>
                      <a:pt x="2220" y="1977"/>
                    </a:lnTo>
                    <a:lnTo>
                      <a:pt x="2159" y="1885"/>
                    </a:lnTo>
                    <a:lnTo>
                      <a:pt x="1977" y="1977"/>
                    </a:lnTo>
                    <a:lnTo>
                      <a:pt x="1946" y="1977"/>
                    </a:lnTo>
                    <a:cubicBezTo>
                      <a:pt x="1916" y="1946"/>
                      <a:pt x="1946" y="1946"/>
                      <a:pt x="1946" y="1946"/>
                    </a:cubicBezTo>
                    <a:lnTo>
                      <a:pt x="2128" y="1855"/>
                    </a:lnTo>
                    <a:lnTo>
                      <a:pt x="2068" y="1734"/>
                    </a:lnTo>
                    <a:lnTo>
                      <a:pt x="1855" y="1825"/>
                    </a:lnTo>
                    <a:lnTo>
                      <a:pt x="1825" y="1825"/>
                    </a:lnTo>
                    <a:cubicBezTo>
                      <a:pt x="1825" y="1794"/>
                      <a:pt x="1825" y="1794"/>
                      <a:pt x="1855" y="1794"/>
                    </a:cubicBezTo>
                    <a:lnTo>
                      <a:pt x="2037" y="1703"/>
                    </a:lnTo>
                    <a:lnTo>
                      <a:pt x="1946" y="1582"/>
                    </a:lnTo>
                    <a:lnTo>
                      <a:pt x="1764" y="1673"/>
                    </a:lnTo>
                    <a:lnTo>
                      <a:pt x="1733" y="1673"/>
                    </a:lnTo>
                    <a:cubicBezTo>
                      <a:pt x="1733" y="1673"/>
                      <a:pt x="1733" y="1642"/>
                      <a:pt x="1733" y="1642"/>
                    </a:cubicBezTo>
                    <a:lnTo>
                      <a:pt x="1946" y="1551"/>
                    </a:lnTo>
                    <a:lnTo>
                      <a:pt x="1855" y="1460"/>
                    </a:lnTo>
                    <a:lnTo>
                      <a:pt x="1581" y="1582"/>
                    </a:lnTo>
                    <a:cubicBezTo>
                      <a:pt x="1551" y="1582"/>
                      <a:pt x="1521" y="1582"/>
                      <a:pt x="1521" y="1551"/>
                    </a:cubicBezTo>
                    <a:cubicBezTo>
                      <a:pt x="1490" y="1551"/>
                      <a:pt x="1490" y="1521"/>
                      <a:pt x="1521" y="1490"/>
                    </a:cubicBezTo>
                    <a:lnTo>
                      <a:pt x="1825" y="1369"/>
                    </a:lnTo>
                    <a:lnTo>
                      <a:pt x="1733" y="1247"/>
                    </a:lnTo>
                    <a:lnTo>
                      <a:pt x="1551" y="1338"/>
                    </a:lnTo>
                    <a:lnTo>
                      <a:pt x="1521" y="1338"/>
                    </a:lnTo>
                    <a:cubicBezTo>
                      <a:pt x="1521" y="1338"/>
                      <a:pt x="1521" y="1308"/>
                      <a:pt x="1521" y="1308"/>
                    </a:cubicBezTo>
                    <a:lnTo>
                      <a:pt x="1703" y="1217"/>
                    </a:lnTo>
                    <a:lnTo>
                      <a:pt x="1642" y="1126"/>
                    </a:lnTo>
                    <a:lnTo>
                      <a:pt x="1460" y="1217"/>
                    </a:lnTo>
                    <a:lnTo>
                      <a:pt x="1429" y="1217"/>
                    </a:lnTo>
                    <a:cubicBezTo>
                      <a:pt x="1429" y="1217"/>
                      <a:pt x="1429" y="1186"/>
                      <a:pt x="1429" y="1186"/>
                    </a:cubicBezTo>
                    <a:lnTo>
                      <a:pt x="1612" y="1095"/>
                    </a:lnTo>
                    <a:lnTo>
                      <a:pt x="1551" y="1004"/>
                    </a:lnTo>
                    <a:lnTo>
                      <a:pt x="1369" y="1095"/>
                    </a:lnTo>
                    <a:cubicBezTo>
                      <a:pt x="1369" y="1095"/>
                      <a:pt x="1338" y="1095"/>
                      <a:pt x="1338" y="1065"/>
                    </a:cubicBezTo>
                    <a:cubicBezTo>
                      <a:pt x="1338" y="1065"/>
                      <a:pt x="1338" y="1065"/>
                      <a:pt x="1338" y="1034"/>
                    </a:cubicBezTo>
                    <a:lnTo>
                      <a:pt x="1521" y="974"/>
                    </a:lnTo>
                    <a:lnTo>
                      <a:pt x="1460" y="852"/>
                    </a:lnTo>
                    <a:lnTo>
                      <a:pt x="1277" y="943"/>
                    </a:lnTo>
                    <a:cubicBezTo>
                      <a:pt x="1247" y="943"/>
                      <a:pt x="1247" y="943"/>
                      <a:pt x="1247" y="913"/>
                    </a:cubicBezTo>
                    <a:lnTo>
                      <a:pt x="1429" y="822"/>
                    </a:lnTo>
                    <a:lnTo>
                      <a:pt x="1369" y="700"/>
                    </a:lnTo>
                    <a:lnTo>
                      <a:pt x="1186" y="791"/>
                    </a:lnTo>
                    <a:lnTo>
                      <a:pt x="1156" y="791"/>
                    </a:lnTo>
                    <a:cubicBezTo>
                      <a:pt x="1125" y="761"/>
                      <a:pt x="1125" y="761"/>
                      <a:pt x="1156" y="761"/>
                    </a:cubicBezTo>
                    <a:lnTo>
                      <a:pt x="1338" y="670"/>
                    </a:lnTo>
                    <a:lnTo>
                      <a:pt x="1277" y="548"/>
                    </a:lnTo>
                    <a:lnTo>
                      <a:pt x="973" y="700"/>
                    </a:lnTo>
                    <a:cubicBezTo>
                      <a:pt x="973" y="700"/>
                      <a:pt x="943" y="700"/>
                      <a:pt x="913" y="670"/>
                    </a:cubicBezTo>
                    <a:cubicBezTo>
                      <a:pt x="913" y="639"/>
                      <a:pt x="913" y="609"/>
                      <a:pt x="943" y="609"/>
                    </a:cubicBezTo>
                    <a:lnTo>
                      <a:pt x="1217" y="487"/>
                    </a:lnTo>
                    <a:lnTo>
                      <a:pt x="1156" y="396"/>
                    </a:lnTo>
                    <a:lnTo>
                      <a:pt x="973" y="487"/>
                    </a:lnTo>
                    <a:cubicBezTo>
                      <a:pt x="973" y="487"/>
                      <a:pt x="943" y="487"/>
                      <a:pt x="943" y="457"/>
                    </a:cubicBezTo>
                    <a:lnTo>
                      <a:pt x="1125" y="366"/>
                    </a:lnTo>
                    <a:lnTo>
                      <a:pt x="1065" y="275"/>
                    </a:lnTo>
                    <a:lnTo>
                      <a:pt x="882" y="335"/>
                    </a:lnTo>
                    <a:lnTo>
                      <a:pt x="852" y="335"/>
                    </a:lnTo>
                    <a:cubicBezTo>
                      <a:pt x="852" y="335"/>
                      <a:pt x="852" y="305"/>
                      <a:pt x="852" y="305"/>
                    </a:cubicBezTo>
                    <a:lnTo>
                      <a:pt x="1034" y="214"/>
                    </a:lnTo>
                    <a:lnTo>
                      <a:pt x="973" y="123"/>
                    </a:lnTo>
                    <a:lnTo>
                      <a:pt x="791" y="214"/>
                    </a:lnTo>
                    <a:lnTo>
                      <a:pt x="761" y="214"/>
                    </a:lnTo>
                    <a:cubicBezTo>
                      <a:pt x="761" y="183"/>
                      <a:pt x="761" y="183"/>
                      <a:pt x="761" y="183"/>
                    </a:cubicBezTo>
                    <a:lnTo>
                      <a:pt x="943" y="92"/>
                    </a:lnTo>
                    <a:lnTo>
                      <a:pt x="882" y="1"/>
                    </a:ln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344;p55">
                <a:extLst>
                  <a:ext uri="{FF2B5EF4-FFF2-40B4-BE49-F238E27FC236}">
                    <a16:creationId xmlns:a16="http://schemas.microsoft.com/office/drawing/2014/main" id="{ADEB7310-7CA7-413F-8854-C997DC3FF88F}"/>
                  </a:ext>
                </a:extLst>
              </p:cNvPr>
              <p:cNvSpPr/>
              <p:nvPr/>
            </p:nvSpPr>
            <p:spPr>
              <a:xfrm>
                <a:off x="6658881" y="2670877"/>
                <a:ext cx="19621" cy="12257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28" extrusionOk="0">
                    <a:moveTo>
                      <a:pt x="335" y="1"/>
                    </a:moveTo>
                    <a:lnTo>
                      <a:pt x="31" y="153"/>
                    </a:lnTo>
                    <a:cubicBezTo>
                      <a:pt x="31" y="153"/>
                      <a:pt x="0" y="183"/>
                      <a:pt x="31" y="214"/>
                    </a:cubicBezTo>
                    <a:cubicBezTo>
                      <a:pt x="31" y="214"/>
                      <a:pt x="44" y="227"/>
                      <a:pt x="62" y="227"/>
                    </a:cubicBezTo>
                    <a:cubicBezTo>
                      <a:pt x="71" y="227"/>
                      <a:pt x="81" y="224"/>
                      <a:pt x="91" y="214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345;p55">
                <a:extLst>
                  <a:ext uri="{FF2B5EF4-FFF2-40B4-BE49-F238E27FC236}">
                    <a16:creationId xmlns:a16="http://schemas.microsoft.com/office/drawing/2014/main" id="{B8DA3872-409F-41F2-96D3-9269C2CAF323}"/>
                  </a:ext>
                </a:extLst>
              </p:cNvPr>
              <p:cNvSpPr/>
              <p:nvPr/>
            </p:nvSpPr>
            <p:spPr>
              <a:xfrm>
                <a:off x="6691566" y="2719905"/>
                <a:ext cx="19621" cy="11074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06" extrusionOk="0">
                    <a:moveTo>
                      <a:pt x="304" y="1"/>
                    </a:moveTo>
                    <a:lnTo>
                      <a:pt x="31" y="122"/>
                    </a:lnTo>
                    <a:cubicBezTo>
                      <a:pt x="0" y="122"/>
                      <a:pt x="0" y="153"/>
                      <a:pt x="0" y="183"/>
                    </a:cubicBezTo>
                    <a:cubicBezTo>
                      <a:pt x="15" y="198"/>
                      <a:pt x="31" y="206"/>
                      <a:pt x="46" y="206"/>
                    </a:cubicBezTo>
                    <a:cubicBezTo>
                      <a:pt x="61" y="206"/>
                      <a:pt x="76" y="198"/>
                      <a:pt x="91" y="183"/>
                    </a:cubicBezTo>
                    <a:lnTo>
                      <a:pt x="365" y="6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346;p55">
                <a:extLst>
                  <a:ext uri="{FF2B5EF4-FFF2-40B4-BE49-F238E27FC236}">
                    <a16:creationId xmlns:a16="http://schemas.microsoft.com/office/drawing/2014/main" id="{7CFC4DAB-673D-4018-92EB-1D23DDB987E4}"/>
                  </a:ext>
                </a:extLst>
              </p:cNvPr>
              <p:cNvSpPr/>
              <p:nvPr/>
            </p:nvSpPr>
            <p:spPr>
              <a:xfrm>
                <a:off x="6722585" y="2767320"/>
                <a:ext cx="196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3" extrusionOk="0">
                    <a:moveTo>
                      <a:pt x="335" y="0"/>
                    </a:moveTo>
                    <a:lnTo>
                      <a:pt x="61" y="122"/>
                    </a:lnTo>
                    <a:cubicBezTo>
                      <a:pt x="31" y="152"/>
                      <a:pt x="1" y="152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61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347;p55">
                <a:extLst>
                  <a:ext uri="{FF2B5EF4-FFF2-40B4-BE49-F238E27FC236}">
                    <a16:creationId xmlns:a16="http://schemas.microsoft.com/office/drawing/2014/main" id="{93C261E6-2E51-4111-BEC9-2D8727382FC9}"/>
                  </a:ext>
                </a:extLst>
              </p:cNvPr>
              <p:cNvSpPr/>
              <p:nvPr/>
            </p:nvSpPr>
            <p:spPr>
              <a:xfrm>
                <a:off x="6755270" y="2814681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05" y="1"/>
                    </a:moveTo>
                    <a:lnTo>
                      <a:pt x="31" y="122"/>
                    </a:lnTo>
                    <a:cubicBezTo>
                      <a:pt x="1" y="153"/>
                      <a:pt x="1" y="183"/>
                      <a:pt x="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348;p55">
                <a:extLst>
                  <a:ext uri="{FF2B5EF4-FFF2-40B4-BE49-F238E27FC236}">
                    <a16:creationId xmlns:a16="http://schemas.microsoft.com/office/drawing/2014/main" id="{EC05FB06-7A01-4E50-8766-92CD51F0DBBF}"/>
                  </a:ext>
                </a:extLst>
              </p:cNvPr>
              <p:cNvSpPr/>
              <p:nvPr/>
            </p:nvSpPr>
            <p:spPr>
              <a:xfrm>
                <a:off x="6786342" y="2863709"/>
                <a:ext cx="19621" cy="1059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97" extrusionOk="0">
                    <a:moveTo>
                      <a:pt x="334" y="1"/>
                    </a:moveTo>
                    <a:lnTo>
                      <a:pt x="61" y="122"/>
                    </a:lnTo>
                    <a:cubicBezTo>
                      <a:pt x="31" y="122"/>
                      <a:pt x="0" y="153"/>
                      <a:pt x="31" y="183"/>
                    </a:cubicBezTo>
                    <a:cubicBezTo>
                      <a:pt x="31" y="183"/>
                      <a:pt x="44" y="196"/>
                      <a:pt x="62" y="196"/>
                    </a:cubicBezTo>
                    <a:cubicBezTo>
                      <a:pt x="71" y="196"/>
                      <a:pt x="81" y="193"/>
                      <a:pt x="91" y="183"/>
                    </a:cubicBezTo>
                    <a:lnTo>
                      <a:pt x="365" y="61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349;p55">
                <a:extLst>
                  <a:ext uri="{FF2B5EF4-FFF2-40B4-BE49-F238E27FC236}">
                    <a16:creationId xmlns:a16="http://schemas.microsoft.com/office/drawing/2014/main" id="{61E668D5-13EE-4BF0-8500-298D7191F0D6}"/>
                  </a:ext>
                </a:extLst>
              </p:cNvPr>
              <p:cNvSpPr/>
              <p:nvPr/>
            </p:nvSpPr>
            <p:spPr>
              <a:xfrm>
                <a:off x="6819028" y="2911124"/>
                <a:ext cx="19621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13" extrusionOk="0">
                    <a:moveTo>
                      <a:pt x="304" y="0"/>
                    </a:moveTo>
                    <a:lnTo>
                      <a:pt x="30" y="122"/>
                    </a:lnTo>
                    <a:cubicBezTo>
                      <a:pt x="0" y="122"/>
                      <a:pt x="0" y="152"/>
                      <a:pt x="0" y="182"/>
                    </a:cubicBezTo>
                    <a:cubicBezTo>
                      <a:pt x="30" y="213"/>
                      <a:pt x="61" y="213"/>
                      <a:pt x="91" y="213"/>
                    </a:cubicBezTo>
                    <a:lnTo>
                      <a:pt x="365" y="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350;p55">
                <a:extLst>
                  <a:ext uri="{FF2B5EF4-FFF2-40B4-BE49-F238E27FC236}">
                    <a16:creationId xmlns:a16="http://schemas.microsoft.com/office/drawing/2014/main" id="{55B1E7C2-4C49-4178-AC97-8190DCD81D83}"/>
                  </a:ext>
                </a:extLst>
              </p:cNvPr>
              <p:cNvSpPr/>
              <p:nvPr/>
            </p:nvSpPr>
            <p:spPr>
              <a:xfrm>
                <a:off x="6850046" y="2958485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35" y="1"/>
                    </a:moveTo>
                    <a:lnTo>
                      <a:pt x="61" y="122"/>
                    </a:lnTo>
                    <a:cubicBezTo>
                      <a:pt x="31" y="153"/>
                      <a:pt x="1" y="183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351;p55">
                <a:extLst>
                  <a:ext uri="{FF2B5EF4-FFF2-40B4-BE49-F238E27FC236}">
                    <a16:creationId xmlns:a16="http://schemas.microsoft.com/office/drawing/2014/main" id="{E50E9F81-3DD5-4EE2-B0C8-61320730EA2A}"/>
                  </a:ext>
                </a:extLst>
              </p:cNvPr>
              <p:cNvSpPr/>
              <p:nvPr/>
            </p:nvSpPr>
            <p:spPr>
              <a:xfrm>
                <a:off x="6671944" y="268071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352;p55">
                <a:extLst>
                  <a:ext uri="{FF2B5EF4-FFF2-40B4-BE49-F238E27FC236}">
                    <a16:creationId xmlns:a16="http://schemas.microsoft.com/office/drawing/2014/main" id="{EAB7926D-8F13-4FBE-A49B-267C104DBAAB}"/>
                  </a:ext>
                </a:extLst>
              </p:cNvPr>
              <p:cNvSpPr/>
              <p:nvPr/>
            </p:nvSpPr>
            <p:spPr>
              <a:xfrm>
                <a:off x="6704629" y="2729742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53;p55">
                <a:extLst>
                  <a:ext uri="{FF2B5EF4-FFF2-40B4-BE49-F238E27FC236}">
                    <a16:creationId xmlns:a16="http://schemas.microsoft.com/office/drawing/2014/main" id="{7A3B587A-3390-4C1D-B172-B4D42E339D99}"/>
                  </a:ext>
                </a:extLst>
              </p:cNvPr>
              <p:cNvSpPr/>
              <p:nvPr/>
            </p:nvSpPr>
            <p:spPr>
              <a:xfrm>
                <a:off x="6735648" y="277710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54;p55">
                <a:extLst>
                  <a:ext uri="{FF2B5EF4-FFF2-40B4-BE49-F238E27FC236}">
                    <a16:creationId xmlns:a16="http://schemas.microsoft.com/office/drawing/2014/main" id="{FF081D59-64CE-464F-AD58-D8823D6635A8}"/>
                  </a:ext>
                </a:extLst>
              </p:cNvPr>
              <p:cNvSpPr/>
              <p:nvPr/>
            </p:nvSpPr>
            <p:spPr>
              <a:xfrm>
                <a:off x="6768333" y="282451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55;p55">
                <a:extLst>
                  <a:ext uri="{FF2B5EF4-FFF2-40B4-BE49-F238E27FC236}">
                    <a16:creationId xmlns:a16="http://schemas.microsoft.com/office/drawing/2014/main" id="{44277FBF-1DAA-4D49-BF0D-36DB7B817215}"/>
                  </a:ext>
                </a:extLst>
              </p:cNvPr>
              <p:cNvSpPr/>
              <p:nvPr/>
            </p:nvSpPr>
            <p:spPr>
              <a:xfrm>
                <a:off x="6799406" y="287349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31" y="123"/>
                      <a:pt x="31" y="123"/>
                      <a:pt x="31" y="123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56;p55">
                <a:extLst>
                  <a:ext uri="{FF2B5EF4-FFF2-40B4-BE49-F238E27FC236}">
                    <a16:creationId xmlns:a16="http://schemas.microsoft.com/office/drawing/2014/main" id="{FA131590-9BC8-48F8-A436-05C0783BA79A}"/>
                  </a:ext>
                </a:extLst>
              </p:cNvPr>
              <p:cNvSpPr/>
              <p:nvPr/>
            </p:nvSpPr>
            <p:spPr>
              <a:xfrm>
                <a:off x="6832091" y="292090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57;p55">
                <a:extLst>
                  <a:ext uri="{FF2B5EF4-FFF2-40B4-BE49-F238E27FC236}">
                    <a16:creationId xmlns:a16="http://schemas.microsoft.com/office/drawing/2014/main" id="{B584EBDD-0EA0-4142-9610-8FE38D85A54D}"/>
                  </a:ext>
                </a:extLst>
              </p:cNvPr>
              <p:cNvSpPr/>
              <p:nvPr/>
            </p:nvSpPr>
            <p:spPr>
              <a:xfrm>
                <a:off x="6863110" y="2968269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8;p55">
                <a:extLst>
                  <a:ext uri="{FF2B5EF4-FFF2-40B4-BE49-F238E27FC236}">
                    <a16:creationId xmlns:a16="http://schemas.microsoft.com/office/drawing/2014/main" id="{88631274-071C-4EFC-A228-D651C56B378F}"/>
                  </a:ext>
                </a:extLst>
              </p:cNvPr>
              <p:cNvSpPr/>
              <p:nvPr/>
            </p:nvSpPr>
            <p:spPr>
              <a:xfrm>
                <a:off x="6676836" y="2688886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1" y="91"/>
                      <a:pt x="1" y="122"/>
                      <a:pt x="31" y="122"/>
                    </a:cubicBezTo>
                    <a:lnTo>
                      <a:pt x="61" y="122"/>
                    </a:lnTo>
                    <a:lnTo>
                      <a:pt x="244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59;p55">
                <a:extLst>
                  <a:ext uri="{FF2B5EF4-FFF2-40B4-BE49-F238E27FC236}">
                    <a16:creationId xmlns:a16="http://schemas.microsoft.com/office/drawing/2014/main" id="{DC9E498A-0B8C-43FF-9962-2F2311034E6F}"/>
                  </a:ext>
                </a:extLst>
              </p:cNvPr>
              <p:cNvSpPr/>
              <p:nvPr/>
            </p:nvSpPr>
            <p:spPr>
              <a:xfrm>
                <a:off x="6709521" y="2737914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61"/>
                    </a:lnTo>
                    <a:cubicBezTo>
                      <a:pt x="1" y="91"/>
                      <a:pt x="1" y="91"/>
                      <a:pt x="1" y="91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60;p55">
                <a:extLst>
                  <a:ext uri="{FF2B5EF4-FFF2-40B4-BE49-F238E27FC236}">
                    <a16:creationId xmlns:a16="http://schemas.microsoft.com/office/drawing/2014/main" id="{0EBE253A-71A3-45BA-BE56-A6436DEC2E55}"/>
                  </a:ext>
                </a:extLst>
              </p:cNvPr>
              <p:cNvSpPr/>
              <p:nvPr/>
            </p:nvSpPr>
            <p:spPr>
              <a:xfrm>
                <a:off x="6740594" y="2785275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0" y="92"/>
                    </a:lnTo>
                    <a:cubicBezTo>
                      <a:pt x="30" y="92"/>
                      <a:pt x="0" y="92"/>
                      <a:pt x="30" y="122"/>
                    </a:cubicBezTo>
                    <a:lnTo>
                      <a:pt x="61" y="122"/>
                    </a:ln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61;p55">
                <a:extLst>
                  <a:ext uri="{FF2B5EF4-FFF2-40B4-BE49-F238E27FC236}">
                    <a16:creationId xmlns:a16="http://schemas.microsoft.com/office/drawing/2014/main" id="{B45F9A7F-2BA1-4AB7-AB17-50CBB90447D4}"/>
                  </a:ext>
                </a:extLst>
              </p:cNvPr>
              <p:cNvSpPr/>
              <p:nvPr/>
            </p:nvSpPr>
            <p:spPr>
              <a:xfrm>
                <a:off x="6773225" y="2832690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4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62;p55">
                <a:extLst>
                  <a:ext uri="{FF2B5EF4-FFF2-40B4-BE49-F238E27FC236}">
                    <a16:creationId xmlns:a16="http://schemas.microsoft.com/office/drawing/2014/main" id="{89E406CC-0F08-4D99-894F-9EB2B821F63A}"/>
                  </a:ext>
                </a:extLst>
              </p:cNvPr>
              <p:cNvSpPr/>
              <p:nvPr/>
            </p:nvSpPr>
            <p:spPr>
              <a:xfrm>
                <a:off x="6804298" y="2880051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0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4" y="136"/>
                      <a:pt x="51" y="132"/>
                      <a:pt x="61" y="122"/>
                    </a:cubicBezTo>
                    <a:lnTo>
                      <a:pt x="244" y="6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363;p55">
                <a:extLst>
                  <a:ext uri="{FF2B5EF4-FFF2-40B4-BE49-F238E27FC236}">
                    <a16:creationId xmlns:a16="http://schemas.microsoft.com/office/drawing/2014/main" id="{34EEF027-7D16-4F4B-9107-6981D0218B2D}"/>
                  </a:ext>
                </a:extLst>
              </p:cNvPr>
              <p:cNvSpPr/>
              <p:nvPr/>
            </p:nvSpPr>
            <p:spPr>
              <a:xfrm>
                <a:off x="6836983" y="292907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0" y="61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364;p55">
                <a:extLst>
                  <a:ext uri="{FF2B5EF4-FFF2-40B4-BE49-F238E27FC236}">
                    <a16:creationId xmlns:a16="http://schemas.microsoft.com/office/drawing/2014/main" id="{D42DBC3F-5F7F-4EF9-8A51-ABFE42E649AA}"/>
                  </a:ext>
                </a:extLst>
              </p:cNvPr>
              <p:cNvSpPr/>
              <p:nvPr/>
            </p:nvSpPr>
            <p:spPr>
              <a:xfrm>
                <a:off x="6868002" y="2976441"/>
                <a:ext cx="13171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lnTo>
                      <a:pt x="62" y="122"/>
                    </a:lnTo>
                    <a:lnTo>
                      <a:pt x="24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365;p55">
                <a:extLst>
                  <a:ext uri="{FF2B5EF4-FFF2-40B4-BE49-F238E27FC236}">
                    <a16:creationId xmlns:a16="http://schemas.microsoft.com/office/drawing/2014/main" id="{04A9148D-E592-4F08-8246-8ADD899B7C11}"/>
                  </a:ext>
                </a:extLst>
              </p:cNvPr>
              <p:cNvSpPr/>
              <p:nvPr/>
            </p:nvSpPr>
            <p:spPr>
              <a:xfrm>
                <a:off x="6683395" y="2697057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366;p55">
                <a:extLst>
                  <a:ext uri="{FF2B5EF4-FFF2-40B4-BE49-F238E27FC236}">
                    <a16:creationId xmlns:a16="http://schemas.microsoft.com/office/drawing/2014/main" id="{D77DE219-5C84-4C79-AA9F-495147744035}"/>
                  </a:ext>
                </a:extLst>
              </p:cNvPr>
              <p:cNvSpPr/>
              <p:nvPr/>
            </p:nvSpPr>
            <p:spPr>
              <a:xfrm>
                <a:off x="6714413" y="2744419"/>
                <a:ext cx="11504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cubicBezTo>
                      <a:pt x="21" y="122"/>
                      <a:pt x="28" y="136"/>
                      <a:pt x="30" y="136"/>
                    </a:cubicBezTo>
                    <a:cubicBezTo>
                      <a:pt x="31" y="136"/>
                      <a:pt x="31" y="13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367;p55">
                <a:extLst>
                  <a:ext uri="{FF2B5EF4-FFF2-40B4-BE49-F238E27FC236}">
                    <a16:creationId xmlns:a16="http://schemas.microsoft.com/office/drawing/2014/main" id="{EC143886-1AC1-42C0-B57D-D22E793B5FE5}"/>
                  </a:ext>
                </a:extLst>
              </p:cNvPr>
              <p:cNvSpPr/>
              <p:nvPr/>
            </p:nvSpPr>
            <p:spPr>
              <a:xfrm>
                <a:off x="6747099" y="2793446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61"/>
                    </a:lnTo>
                    <a:cubicBezTo>
                      <a:pt x="1" y="92"/>
                      <a:pt x="1" y="92"/>
                      <a:pt x="1" y="92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368;p55">
                <a:extLst>
                  <a:ext uri="{FF2B5EF4-FFF2-40B4-BE49-F238E27FC236}">
                    <a16:creationId xmlns:a16="http://schemas.microsoft.com/office/drawing/2014/main" id="{16BC4B92-B041-4EDD-BBF2-13E2EE58E468}"/>
                  </a:ext>
                </a:extLst>
              </p:cNvPr>
              <p:cNvSpPr/>
              <p:nvPr/>
            </p:nvSpPr>
            <p:spPr>
              <a:xfrm>
                <a:off x="6778171" y="2840861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91"/>
                      <a:pt x="0" y="122"/>
                    </a:cubicBezTo>
                    <a:lnTo>
                      <a:pt x="31" y="122"/>
                    </a:ln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369;p55">
                <a:extLst>
                  <a:ext uri="{FF2B5EF4-FFF2-40B4-BE49-F238E27FC236}">
                    <a16:creationId xmlns:a16="http://schemas.microsoft.com/office/drawing/2014/main" id="{ADD96844-DAA8-41DB-830D-CCEB79695BAA}"/>
                  </a:ext>
                </a:extLst>
              </p:cNvPr>
              <p:cNvSpPr/>
              <p:nvPr/>
            </p:nvSpPr>
            <p:spPr>
              <a:xfrm>
                <a:off x="6810856" y="2888223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2" y="1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61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370;p55">
                <a:extLst>
                  <a:ext uri="{FF2B5EF4-FFF2-40B4-BE49-F238E27FC236}">
                    <a16:creationId xmlns:a16="http://schemas.microsoft.com/office/drawing/2014/main" id="{A5FF7860-D5D5-48B4-9BCE-C20CFE6E1BB4}"/>
                  </a:ext>
                </a:extLst>
              </p:cNvPr>
              <p:cNvSpPr/>
              <p:nvPr/>
            </p:nvSpPr>
            <p:spPr>
              <a:xfrm>
                <a:off x="6841875" y="2935584"/>
                <a:ext cx="13117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123"/>
                      <a:pt x="1" y="123"/>
                      <a:pt x="1" y="123"/>
                    </a:cubicBezTo>
                    <a:cubicBezTo>
                      <a:pt x="31" y="153"/>
                      <a:pt x="31" y="153"/>
                      <a:pt x="31" y="153"/>
                    </a:cubicBezTo>
                    <a:lnTo>
                      <a:pt x="244" y="6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371;p55">
                <a:extLst>
                  <a:ext uri="{FF2B5EF4-FFF2-40B4-BE49-F238E27FC236}">
                    <a16:creationId xmlns:a16="http://schemas.microsoft.com/office/drawing/2014/main" id="{6F42A571-71C8-4688-BF1D-774F8E32D8C6}"/>
                  </a:ext>
                </a:extLst>
              </p:cNvPr>
              <p:cNvSpPr/>
              <p:nvPr/>
            </p:nvSpPr>
            <p:spPr>
              <a:xfrm>
                <a:off x="6874560" y="2984612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372;p55">
                <a:extLst>
                  <a:ext uri="{FF2B5EF4-FFF2-40B4-BE49-F238E27FC236}">
                    <a16:creationId xmlns:a16="http://schemas.microsoft.com/office/drawing/2014/main" id="{6D321EC4-00E6-49F5-819F-50A8BFDB8EA8}"/>
                  </a:ext>
                </a:extLst>
              </p:cNvPr>
              <p:cNvSpPr/>
              <p:nvPr/>
            </p:nvSpPr>
            <p:spPr>
              <a:xfrm>
                <a:off x="6688287" y="270522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373;p55">
                <a:extLst>
                  <a:ext uri="{FF2B5EF4-FFF2-40B4-BE49-F238E27FC236}">
                    <a16:creationId xmlns:a16="http://schemas.microsoft.com/office/drawing/2014/main" id="{18C40410-0889-492B-8544-427BFDF5728F}"/>
                  </a:ext>
                </a:extLst>
              </p:cNvPr>
              <p:cNvSpPr/>
              <p:nvPr/>
            </p:nvSpPr>
            <p:spPr>
              <a:xfrm>
                <a:off x="6719305" y="2752590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374;p55">
                <a:extLst>
                  <a:ext uri="{FF2B5EF4-FFF2-40B4-BE49-F238E27FC236}">
                    <a16:creationId xmlns:a16="http://schemas.microsoft.com/office/drawing/2014/main" id="{008BA2D9-3745-44B4-A62E-0BA67598777A}"/>
                  </a:ext>
                </a:extLst>
              </p:cNvPr>
              <p:cNvSpPr/>
              <p:nvPr/>
            </p:nvSpPr>
            <p:spPr>
              <a:xfrm>
                <a:off x="6751991" y="280000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375;p55">
                <a:extLst>
                  <a:ext uri="{FF2B5EF4-FFF2-40B4-BE49-F238E27FC236}">
                    <a16:creationId xmlns:a16="http://schemas.microsoft.com/office/drawing/2014/main" id="{950AE683-6D5A-4D51-896E-74E0033CA0FA}"/>
                  </a:ext>
                </a:extLst>
              </p:cNvPr>
              <p:cNvSpPr/>
              <p:nvPr/>
            </p:nvSpPr>
            <p:spPr>
              <a:xfrm>
                <a:off x="6783063" y="2849033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61"/>
                    </a:lnTo>
                    <a:cubicBezTo>
                      <a:pt x="0" y="61"/>
                      <a:pt x="0" y="91"/>
                      <a:pt x="0" y="91"/>
                    </a:cubicBezTo>
                    <a:cubicBezTo>
                      <a:pt x="31" y="91"/>
                      <a:pt x="31" y="122"/>
                      <a:pt x="31" y="122"/>
                    </a:cubicBez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376;p55">
                <a:extLst>
                  <a:ext uri="{FF2B5EF4-FFF2-40B4-BE49-F238E27FC236}">
                    <a16:creationId xmlns:a16="http://schemas.microsoft.com/office/drawing/2014/main" id="{1C03BCAE-EBEA-444F-8774-1E188014BC79}"/>
                  </a:ext>
                </a:extLst>
              </p:cNvPr>
              <p:cNvSpPr/>
              <p:nvPr/>
            </p:nvSpPr>
            <p:spPr>
              <a:xfrm>
                <a:off x="6815748" y="2896394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377;p55">
                <a:extLst>
                  <a:ext uri="{FF2B5EF4-FFF2-40B4-BE49-F238E27FC236}">
                    <a16:creationId xmlns:a16="http://schemas.microsoft.com/office/drawing/2014/main" id="{97B2BE9C-CF1E-4F87-BFF1-578D8B454560}"/>
                  </a:ext>
                </a:extLst>
              </p:cNvPr>
              <p:cNvSpPr/>
              <p:nvPr/>
            </p:nvSpPr>
            <p:spPr>
              <a:xfrm>
                <a:off x="6846767" y="2943755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3"/>
                    </a:cubicBezTo>
                    <a:lnTo>
                      <a:pt x="31" y="123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378;p55">
                <a:extLst>
                  <a:ext uri="{FF2B5EF4-FFF2-40B4-BE49-F238E27FC236}">
                    <a16:creationId xmlns:a16="http://schemas.microsoft.com/office/drawing/2014/main" id="{71C5EF10-F867-4F0C-8041-B04E0611E83B}"/>
                  </a:ext>
                </a:extLst>
              </p:cNvPr>
              <p:cNvSpPr/>
              <p:nvPr/>
            </p:nvSpPr>
            <p:spPr>
              <a:xfrm>
                <a:off x="6691566" y="271173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31" y="92"/>
                    </a:cubicBezTo>
                    <a:cubicBezTo>
                      <a:pt x="31" y="122"/>
                      <a:pt x="31" y="122"/>
                      <a:pt x="61" y="122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379;p55">
                <a:extLst>
                  <a:ext uri="{FF2B5EF4-FFF2-40B4-BE49-F238E27FC236}">
                    <a16:creationId xmlns:a16="http://schemas.microsoft.com/office/drawing/2014/main" id="{7D2F3B1E-CBBF-497F-A7E3-E2E963FA8233}"/>
                  </a:ext>
                </a:extLst>
              </p:cNvPr>
              <p:cNvSpPr/>
              <p:nvPr/>
            </p:nvSpPr>
            <p:spPr>
              <a:xfrm>
                <a:off x="6652322" y="265130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91"/>
                      <a:pt x="1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380;p55">
                <a:extLst>
                  <a:ext uri="{FF2B5EF4-FFF2-40B4-BE49-F238E27FC236}">
                    <a16:creationId xmlns:a16="http://schemas.microsoft.com/office/drawing/2014/main" id="{71990DFC-2AAB-4BC4-B5EE-DBAD228FB7B3}"/>
                  </a:ext>
                </a:extLst>
              </p:cNvPr>
              <p:cNvSpPr/>
              <p:nvPr/>
            </p:nvSpPr>
            <p:spPr>
              <a:xfrm>
                <a:off x="6657214" y="26578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381;p55">
                <a:extLst>
                  <a:ext uri="{FF2B5EF4-FFF2-40B4-BE49-F238E27FC236}">
                    <a16:creationId xmlns:a16="http://schemas.microsoft.com/office/drawing/2014/main" id="{85D7CDC6-F1A6-4519-8167-34A6D043A073}"/>
                  </a:ext>
                </a:extLst>
              </p:cNvPr>
              <p:cNvSpPr/>
              <p:nvPr/>
            </p:nvSpPr>
            <p:spPr>
              <a:xfrm>
                <a:off x="6662160" y="2664372"/>
                <a:ext cx="11450" cy="77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45" extrusionOk="0">
                    <a:moveTo>
                      <a:pt x="182" y="0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cubicBezTo>
                      <a:pt x="0" y="137"/>
                      <a:pt x="0" y="145"/>
                      <a:pt x="4" y="145"/>
                    </a:cubicBezTo>
                    <a:cubicBezTo>
                      <a:pt x="8" y="145"/>
                      <a:pt x="15" y="137"/>
                      <a:pt x="30" y="122"/>
                    </a:cubicBezTo>
                    <a:lnTo>
                      <a:pt x="213" y="6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382;p55">
                <a:extLst>
                  <a:ext uri="{FF2B5EF4-FFF2-40B4-BE49-F238E27FC236}">
                    <a16:creationId xmlns:a16="http://schemas.microsoft.com/office/drawing/2014/main" id="{3714F17B-AAEA-4CE0-B423-C448C6F1BDEF}"/>
                  </a:ext>
                </a:extLst>
              </p:cNvPr>
              <p:cNvSpPr/>
              <p:nvPr/>
            </p:nvSpPr>
            <p:spPr>
              <a:xfrm>
                <a:off x="6724251" y="275914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2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3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383;p55">
                <a:extLst>
                  <a:ext uri="{FF2B5EF4-FFF2-40B4-BE49-F238E27FC236}">
                    <a16:creationId xmlns:a16="http://schemas.microsoft.com/office/drawing/2014/main" id="{ADADD973-0CB5-4FE1-8CE6-25DBA534B6B2}"/>
                  </a:ext>
                </a:extLst>
              </p:cNvPr>
              <p:cNvSpPr/>
              <p:nvPr/>
            </p:nvSpPr>
            <p:spPr>
              <a:xfrm>
                <a:off x="6755270" y="2806510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5" y="136"/>
                      <a:pt x="51" y="132"/>
                      <a:pt x="61" y="122"/>
                    </a:cubicBez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384;p55">
                <a:extLst>
                  <a:ext uri="{FF2B5EF4-FFF2-40B4-BE49-F238E27FC236}">
                    <a16:creationId xmlns:a16="http://schemas.microsoft.com/office/drawing/2014/main" id="{FB791BE9-511A-4F22-B64E-B89A46BB0CCF}"/>
                  </a:ext>
                </a:extLst>
              </p:cNvPr>
              <p:cNvSpPr/>
              <p:nvPr/>
            </p:nvSpPr>
            <p:spPr>
              <a:xfrm>
                <a:off x="6787955" y="2855538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3" y="1"/>
                    </a:moveTo>
                    <a:lnTo>
                      <a:pt x="1" y="92"/>
                    </a:ln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385;p55">
                <a:extLst>
                  <a:ext uri="{FF2B5EF4-FFF2-40B4-BE49-F238E27FC236}">
                    <a16:creationId xmlns:a16="http://schemas.microsoft.com/office/drawing/2014/main" id="{6DB6C37A-571A-4CEB-8C51-B968162B4634}"/>
                  </a:ext>
                </a:extLst>
              </p:cNvPr>
              <p:cNvSpPr/>
              <p:nvPr/>
            </p:nvSpPr>
            <p:spPr>
              <a:xfrm>
                <a:off x="6819028" y="2902953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0" y="91"/>
                    </a:lnTo>
                    <a:cubicBezTo>
                      <a:pt x="30" y="91"/>
                      <a:pt x="0" y="91"/>
                      <a:pt x="30" y="122"/>
                    </a:cubicBezTo>
                    <a:lnTo>
                      <a:pt x="61" y="122"/>
                    </a:lnTo>
                    <a:lnTo>
                      <a:pt x="24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386;p55">
                <a:extLst>
                  <a:ext uri="{FF2B5EF4-FFF2-40B4-BE49-F238E27FC236}">
                    <a16:creationId xmlns:a16="http://schemas.microsoft.com/office/drawing/2014/main" id="{9B78F211-5DC1-46C0-9A3F-A4A9387A02AF}"/>
                  </a:ext>
                </a:extLst>
              </p:cNvPr>
              <p:cNvSpPr/>
              <p:nvPr/>
            </p:nvSpPr>
            <p:spPr>
              <a:xfrm>
                <a:off x="6851659" y="29503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387;p55">
                <a:extLst>
                  <a:ext uri="{FF2B5EF4-FFF2-40B4-BE49-F238E27FC236}">
                    <a16:creationId xmlns:a16="http://schemas.microsoft.com/office/drawing/2014/main" id="{6FFA462F-40E2-4C24-BC45-F25BBC6655CC}"/>
                  </a:ext>
                </a:extLst>
              </p:cNvPr>
              <p:cNvSpPr/>
              <p:nvPr/>
            </p:nvSpPr>
            <p:spPr>
              <a:xfrm>
                <a:off x="7268342" y="2902953"/>
                <a:ext cx="18063" cy="2290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26" extrusionOk="0">
                    <a:moveTo>
                      <a:pt x="244" y="0"/>
                    </a:moveTo>
                    <a:cubicBezTo>
                      <a:pt x="153" y="122"/>
                      <a:pt x="31" y="243"/>
                      <a:pt x="1" y="426"/>
                    </a:cubicBezTo>
                    <a:cubicBezTo>
                      <a:pt x="153" y="426"/>
                      <a:pt x="274" y="395"/>
                      <a:pt x="305" y="334"/>
                    </a:cubicBezTo>
                    <a:cubicBezTo>
                      <a:pt x="335" y="274"/>
                      <a:pt x="305" y="152"/>
                      <a:pt x="2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388;p55">
                <a:extLst>
                  <a:ext uri="{FF2B5EF4-FFF2-40B4-BE49-F238E27FC236}">
                    <a16:creationId xmlns:a16="http://schemas.microsoft.com/office/drawing/2014/main" id="{7F6D7D3A-3DF0-447B-88CE-3ADE9CE163A6}"/>
                  </a:ext>
                </a:extLst>
              </p:cNvPr>
              <p:cNvSpPr/>
              <p:nvPr/>
            </p:nvSpPr>
            <p:spPr>
              <a:xfrm>
                <a:off x="7070618" y="2777104"/>
                <a:ext cx="170035" cy="147134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737" extrusionOk="0">
                    <a:moveTo>
                      <a:pt x="487" y="1"/>
                    </a:moveTo>
                    <a:lnTo>
                      <a:pt x="1" y="821"/>
                    </a:lnTo>
                    <a:lnTo>
                      <a:pt x="3071" y="2706"/>
                    </a:lnTo>
                    <a:cubicBezTo>
                      <a:pt x="3071" y="2706"/>
                      <a:pt x="3071" y="2706"/>
                      <a:pt x="3101" y="2736"/>
                    </a:cubicBezTo>
                    <a:cubicBezTo>
                      <a:pt x="3132" y="2675"/>
                      <a:pt x="3162" y="2645"/>
                      <a:pt x="3162" y="2615"/>
                    </a:cubicBezTo>
                    <a:cubicBezTo>
                      <a:pt x="2372" y="2159"/>
                      <a:pt x="1308" y="1581"/>
                      <a:pt x="700" y="852"/>
                    </a:cubicBezTo>
                    <a:cubicBezTo>
                      <a:pt x="518" y="609"/>
                      <a:pt x="548" y="335"/>
                      <a:pt x="639" y="92"/>
                    </a:cubicBezTo>
                    <a:lnTo>
                      <a:pt x="48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389;p55">
                <a:extLst>
                  <a:ext uri="{FF2B5EF4-FFF2-40B4-BE49-F238E27FC236}">
                    <a16:creationId xmlns:a16="http://schemas.microsoft.com/office/drawing/2014/main" id="{42950AE7-DD03-41B7-A4A1-B46F5F73FF4B}"/>
                  </a:ext>
                </a:extLst>
              </p:cNvPr>
              <p:cNvSpPr/>
              <p:nvPr/>
            </p:nvSpPr>
            <p:spPr>
              <a:xfrm>
                <a:off x="7098411" y="2781996"/>
                <a:ext cx="165089" cy="135684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524" extrusionOk="0">
                    <a:moveTo>
                      <a:pt x="122" y="1"/>
                    </a:moveTo>
                    <a:lnTo>
                      <a:pt x="122" y="1"/>
                    </a:lnTo>
                    <a:cubicBezTo>
                      <a:pt x="31" y="244"/>
                      <a:pt x="1" y="518"/>
                      <a:pt x="183" y="761"/>
                    </a:cubicBezTo>
                    <a:cubicBezTo>
                      <a:pt x="791" y="1490"/>
                      <a:pt x="1855" y="2098"/>
                      <a:pt x="2676" y="2524"/>
                    </a:cubicBezTo>
                    <a:cubicBezTo>
                      <a:pt x="2736" y="2463"/>
                      <a:pt x="2797" y="2432"/>
                      <a:pt x="2797" y="2432"/>
                    </a:cubicBezTo>
                    <a:cubicBezTo>
                      <a:pt x="2645" y="2128"/>
                      <a:pt x="3010" y="2037"/>
                      <a:pt x="3010" y="2037"/>
                    </a:cubicBezTo>
                    <a:cubicBezTo>
                      <a:pt x="2949" y="1916"/>
                      <a:pt x="3010" y="1825"/>
                      <a:pt x="3071" y="1794"/>
                    </a:cubicBezTo>
                    <a:lnTo>
                      <a:pt x="122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390;p55">
                <a:extLst>
                  <a:ext uri="{FF2B5EF4-FFF2-40B4-BE49-F238E27FC236}">
                    <a16:creationId xmlns:a16="http://schemas.microsoft.com/office/drawing/2014/main" id="{872B2A78-055D-499C-AB46-6BC177B473FC}"/>
                  </a:ext>
                </a:extLst>
              </p:cNvPr>
              <p:cNvSpPr/>
              <p:nvPr/>
            </p:nvSpPr>
            <p:spPr>
              <a:xfrm>
                <a:off x="7237323" y="2917629"/>
                <a:ext cx="18009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53" extrusionOk="0">
                    <a:moveTo>
                      <a:pt x="92" y="1"/>
                    </a:moveTo>
                    <a:cubicBezTo>
                      <a:pt x="61" y="31"/>
                      <a:pt x="31" y="61"/>
                      <a:pt x="0" y="122"/>
                    </a:cubicBezTo>
                    <a:cubicBezTo>
                      <a:pt x="61" y="122"/>
                      <a:pt x="183" y="122"/>
                      <a:pt x="335" y="153"/>
                    </a:cubicBez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FFD4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391;p55">
                <a:extLst>
                  <a:ext uri="{FF2B5EF4-FFF2-40B4-BE49-F238E27FC236}">
                    <a16:creationId xmlns:a16="http://schemas.microsoft.com/office/drawing/2014/main" id="{26C49CF8-5D7D-4CF6-B4C2-258CEF670BD6}"/>
                  </a:ext>
                </a:extLst>
              </p:cNvPr>
              <p:cNvSpPr/>
              <p:nvPr/>
            </p:nvSpPr>
            <p:spPr>
              <a:xfrm>
                <a:off x="7240602" y="2878439"/>
                <a:ext cx="40856" cy="4741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882" extrusionOk="0">
                    <a:moveTo>
                      <a:pt x="426" y="0"/>
                    </a:moveTo>
                    <a:cubicBezTo>
                      <a:pt x="365" y="31"/>
                      <a:pt x="304" y="122"/>
                      <a:pt x="365" y="243"/>
                    </a:cubicBezTo>
                    <a:cubicBezTo>
                      <a:pt x="365" y="243"/>
                      <a:pt x="0" y="334"/>
                      <a:pt x="152" y="638"/>
                    </a:cubicBezTo>
                    <a:cubicBezTo>
                      <a:pt x="152" y="638"/>
                      <a:pt x="91" y="669"/>
                      <a:pt x="31" y="730"/>
                    </a:cubicBezTo>
                    <a:lnTo>
                      <a:pt x="274" y="882"/>
                    </a:lnTo>
                    <a:lnTo>
                      <a:pt x="517" y="882"/>
                    </a:lnTo>
                    <a:cubicBezTo>
                      <a:pt x="547" y="699"/>
                      <a:pt x="669" y="547"/>
                      <a:pt x="760" y="456"/>
                    </a:cubicBezTo>
                    <a:cubicBezTo>
                      <a:pt x="699" y="334"/>
                      <a:pt x="486" y="31"/>
                      <a:pt x="426" y="0"/>
                    </a:cubicBezTo>
                    <a:close/>
                  </a:path>
                </a:pathLst>
              </a:custGeom>
              <a:solidFill>
                <a:srgbClr val="FFE1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392;p55">
                <a:extLst>
                  <a:ext uri="{FF2B5EF4-FFF2-40B4-BE49-F238E27FC236}">
                    <a16:creationId xmlns:a16="http://schemas.microsoft.com/office/drawing/2014/main" id="{109E6839-6756-476D-A3D9-4A13B7513ADC}"/>
                  </a:ext>
                </a:extLst>
              </p:cNvPr>
              <p:cNvSpPr/>
              <p:nvPr/>
            </p:nvSpPr>
            <p:spPr>
              <a:xfrm>
                <a:off x="7046158" y="2785275"/>
                <a:ext cx="27793" cy="334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22" extrusionOk="0">
                    <a:moveTo>
                      <a:pt x="213" y="1"/>
                    </a:moveTo>
                    <a:lnTo>
                      <a:pt x="91" y="183"/>
                    </a:lnTo>
                    <a:cubicBezTo>
                      <a:pt x="91" y="213"/>
                      <a:pt x="0" y="396"/>
                      <a:pt x="122" y="457"/>
                    </a:cubicBezTo>
                    <a:lnTo>
                      <a:pt x="334" y="609"/>
                    </a:lnTo>
                    <a:cubicBezTo>
                      <a:pt x="343" y="617"/>
                      <a:pt x="352" y="621"/>
                      <a:pt x="361" y="621"/>
                    </a:cubicBezTo>
                    <a:cubicBezTo>
                      <a:pt x="383" y="621"/>
                      <a:pt x="404" y="600"/>
                      <a:pt x="426" y="578"/>
                    </a:cubicBezTo>
                    <a:lnTo>
                      <a:pt x="517" y="457"/>
                    </a:lnTo>
                    <a:cubicBezTo>
                      <a:pt x="334" y="335"/>
                      <a:pt x="243" y="183"/>
                      <a:pt x="213" y="1"/>
                    </a:cubicBezTo>
                    <a:close/>
                  </a:path>
                </a:pathLst>
              </a:custGeom>
              <a:solidFill>
                <a:srgbClr val="F95D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393;p55">
                <a:extLst>
                  <a:ext uri="{FF2B5EF4-FFF2-40B4-BE49-F238E27FC236}">
                    <a16:creationId xmlns:a16="http://schemas.microsoft.com/office/drawing/2014/main" id="{9AAC640D-F59E-4DEE-B21E-252D9A0E9A89}"/>
                  </a:ext>
                </a:extLst>
              </p:cNvPr>
              <p:cNvSpPr/>
              <p:nvPr/>
            </p:nvSpPr>
            <p:spPr>
              <a:xfrm>
                <a:off x="7057554" y="2764793"/>
                <a:ext cx="36018" cy="4504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838" extrusionOk="0">
                    <a:moveTo>
                      <a:pt x="341" y="0"/>
                    </a:moveTo>
                    <a:cubicBezTo>
                      <a:pt x="262" y="0"/>
                      <a:pt x="177" y="89"/>
                      <a:pt x="153" y="138"/>
                    </a:cubicBezTo>
                    <a:lnTo>
                      <a:pt x="31" y="351"/>
                    </a:lnTo>
                    <a:lnTo>
                      <a:pt x="1" y="351"/>
                    </a:lnTo>
                    <a:lnTo>
                      <a:pt x="1" y="382"/>
                    </a:lnTo>
                    <a:cubicBezTo>
                      <a:pt x="31" y="564"/>
                      <a:pt x="122" y="716"/>
                      <a:pt x="305" y="838"/>
                    </a:cubicBezTo>
                    <a:lnTo>
                      <a:pt x="396" y="625"/>
                    </a:lnTo>
                    <a:lnTo>
                      <a:pt x="426" y="564"/>
                    </a:lnTo>
                    <a:lnTo>
                      <a:pt x="639" y="260"/>
                    </a:lnTo>
                    <a:cubicBezTo>
                      <a:pt x="670" y="199"/>
                      <a:pt x="670" y="169"/>
                      <a:pt x="639" y="138"/>
                    </a:cubicBezTo>
                    <a:lnTo>
                      <a:pt x="396" y="17"/>
                    </a:lnTo>
                    <a:cubicBezTo>
                      <a:pt x="379" y="5"/>
                      <a:pt x="360" y="0"/>
                      <a:pt x="341" y="0"/>
                    </a:cubicBezTo>
                    <a:close/>
                  </a:path>
                </a:pathLst>
              </a:custGeom>
              <a:solidFill>
                <a:srgbClr val="FA70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394;p55">
                <a:extLst>
                  <a:ext uri="{FF2B5EF4-FFF2-40B4-BE49-F238E27FC236}">
                    <a16:creationId xmlns:a16="http://schemas.microsoft.com/office/drawing/2014/main" id="{750B0F26-53AD-4824-B0FB-8870A078B6CF}"/>
                  </a:ext>
                </a:extLst>
              </p:cNvPr>
              <p:cNvSpPr/>
              <p:nvPr/>
            </p:nvSpPr>
            <p:spPr>
              <a:xfrm>
                <a:off x="7064113" y="2806510"/>
                <a:ext cx="13117" cy="1478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75" extrusionOk="0">
                    <a:moveTo>
                      <a:pt x="122" y="1"/>
                    </a:moveTo>
                    <a:lnTo>
                      <a:pt x="0" y="214"/>
                    </a:lnTo>
                    <a:lnTo>
                      <a:pt x="122" y="274"/>
                    </a:lnTo>
                    <a:lnTo>
                      <a:pt x="244" y="92"/>
                    </a:lnTo>
                    <a:cubicBezTo>
                      <a:pt x="183" y="62"/>
                      <a:pt x="152" y="31"/>
                      <a:pt x="122" y="1"/>
                    </a:cubicBezTo>
                    <a:close/>
                  </a:path>
                </a:pathLst>
              </a:custGeom>
              <a:solidFill>
                <a:srgbClr val="E3E5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395;p55">
                <a:extLst>
                  <a:ext uri="{FF2B5EF4-FFF2-40B4-BE49-F238E27FC236}">
                    <a16:creationId xmlns:a16="http://schemas.microsoft.com/office/drawing/2014/main" id="{05677EF3-95C2-4F82-900E-831BF7C7E77C}"/>
                  </a:ext>
                </a:extLst>
              </p:cNvPr>
              <p:cNvSpPr/>
              <p:nvPr/>
            </p:nvSpPr>
            <p:spPr>
              <a:xfrm>
                <a:off x="7070618" y="2772212"/>
                <a:ext cx="27846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518" h="730" extrusionOk="0">
                    <a:moveTo>
                      <a:pt x="366" y="0"/>
                    </a:moveTo>
                    <a:lnTo>
                      <a:pt x="1" y="639"/>
                    </a:lnTo>
                    <a:cubicBezTo>
                      <a:pt x="31" y="669"/>
                      <a:pt x="62" y="700"/>
                      <a:pt x="123" y="730"/>
                    </a:cubicBezTo>
                    <a:lnTo>
                      <a:pt x="518" y="92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rgbClr val="F1F3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396;p55">
                <a:extLst>
                  <a:ext uri="{FF2B5EF4-FFF2-40B4-BE49-F238E27FC236}">
                    <a16:creationId xmlns:a16="http://schemas.microsoft.com/office/drawing/2014/main" id="{CFDD4EFC-D2AF-4955-962C-78C610C65465}"/>
                  </a:ext>
                </a:extLst>
              </p:cNvPr>
              <p:cNvSpPr/>
              <p:nvPr/>
            </p:nvSpPr>
            <p:spPr>
              <a:xfrm>
                <a:off x="6711134" y="2399665"/>
                <a:ext cx="297440" cy="267175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4970" extrusionOk="0">
                    <a:moveTo>
                      <a:pt x="882" y="0"/>
                    </a:moveTo>
                    <a:cubicBezTo>
                      <a:pt x="366" y="1581"/>
                      <a:pt x="1" y="2918"/>
                      <a:pt x="1" y="3374"/>
                    </a:cubicBezTo>
                    <a:cubicBezTo>
                      <a:pt x="38" y="4262"/>
                      <a:pt x="1223" y="4970"/>
                      <a:pt x="2523" y="4970"/>
                    </a:cubicBezTo>
                    <a:cubicBezTo>
                      <a:pt x="3358" y="4970"/>
                      <a:pt x="4240" y="4677"/>
                      <a:pt x="4895" y="3952"/>
                    </a:cubicBezTo>
                    <a:cubicBezTo>
                      <a:pt x="5168" y="3648"/>
                      <a:pt x="5381" y="3131"/>
                      <a:pt x="5533" y="2493"/>
                    </a:cubicBezTo>
                    <a:cubicBezTo>
                      <a:pt x="3800" y="1946"/>
                      <a:pt x="2189" y="1125"/>
                      <a:pt x="88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397;p55">
                <a:extLst>
                  <a:ext uri="{FF2B5EF4-FFF2-40B4-BE49-F238E27FC236}">
                    <a16:creationId xmlns:a16="http://schemas.microsoft.com/office/drawing/2014/main" id="{6BF07CA6-6F91-410F-8565-70DCEDFDC046}"/>
                  </a:ext>
                </a:extLst>
              </p:cNvPr>
              <p:cNvSpPr/>
              <p:nvPr/>
            </p:nvSpPr>
            <p:spPr>
              <a:xfrm>
                <a:off x="6758549" y="1786817"/>
                <a:ext cx="294161" cy="746853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3893" extrusionOk="0">
                    <a:moveTo>
                      <a:pt x="1500" y="1"/>
                    </a:moveTo>
                    <a:cubicBezTo>
                      <a:pt x="1487" y="1"/>
                      <a:pt x="1483" y="29"/>
                      <a:pt x="1490" y="93"/>
                    </a:cubicBezTo>
                    <a:cubicBezTo>
                      <a:pt x="1490" y="93"/>
                      <a:pt x="1277" y="2616"/>
                      <a:pt x="2766" y="3710"/>
                    </a:cubicBezTo>
                    <a:cubicBezTo>
                      <a:pt x="2766" y="3710"/>
                      <a:pt x="1095" y="8118"/>
                      <a:pt x="0" y="11400"/>
                    </a:cubicBezTo>
                    <a:cubicBezTo>
                      <a:pt x="1307" y="12525"/>
                      <a:pt x="2918" y="13346"/>
                      <a:pt x="4651" y="13893"/>
                    </a:cubicBezTo>
                    <a:cubicBezTo>
                      <a:pt x="5472" y="10580"/>
                      <a:pt x="5046" y="3832"/>
                      <a:pt x="5046" y="3832"/>
                    </a:cubicBezTo>
                    <a:cubicBezTo>
                      <a:pt x="5046" y="3832"/>
                      <a:pt x="4621" y="1400"/>
                      <a:pt x="3891" y="1279"/>
                    </a:cubicBezTo>
                    <a:cubicBezTo>
                      <a:pt x="3833" y="1269"/>
                      <a:pt x="3781" y="1264"/>
                      <a:pt x="3734" y="1264"/>
                    </a:cubicBezTo>
                    <a:cubicBezTo>
                      <a:pt x="3199" y="1264"/>
                      <a:pt x="3405" y="1856"/>
                      <a:pt x="3405" y="1856"/>
                    </a:cubicBezTo>
                    <a:cubicBezTo>
                      <a:pt x="3405" y="1856"/>
                      <a:pt x="2626" y="326"/>
                      <a:pt x="2319" y="326"/>
                    </a:cubicBezTo>
                    <a:cubicBezTo>
                      <a:pt x="2305" y="326"/>
                      <a:pt x="2292" y="330"/>
                      <a:pt x="2280" y="336"/>
                    </a:cubicBezTo>
                    <a:cubicBezTo>
                      <a:pt x="2007" y="488"/>
                      <a:pt x="2189" y="1613"/>
                      <a:pt x="2189" y="1613"/>
                    </a:cubicBezTo>
                    <a:cubicBezTo>
                      <a:pt x="2189" y="1613"/>
                      <a:pt x="1596" y="1"/>
                      <a:pt x="150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398;p55">
                <a:extLst>
                  <a:ext uri="{FF2B5EF4-FFF2-40B4-BE49-F238E27FC236}">
                    <a16:creationId xmlns:a16="http://schemas.microsoft.com/office/drawing/2014/main" id="{6D26C730-4121-4B31-AD28-85B30362EAE4}"/>
                  </a:ext>
                </a:extLst>
              </p:cNvPr>
              <p:cNvSpPr/>
              <p:nvPr/>
            </p:nvSpPr>
            <p:spPr>
              <a:xfrm>
                <a:off x="7724268" y="2412728"/>
                <a:ext cx="268035" cy="222287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135" extrusionOk="0">
                    <a:moveTo>
                      <a:pt x="3587" y="0"/>
                    </a:moveTo>
                    <a:cubicBezTo>
                      <a:pt x="2584" y="973"/>
                      <a:pt x="0" y="2402"/>
                      <a:pt x="0" y="2402"/>
                    </a:cubicBezTo>
                    <a:cubicBezTo>
                      <a:pt x="0" y="2402"/>
                      <a:pt x="0" y="3101"/>
                      <a:pt x="183" y="4134"/>
                    </a:cubicBezTo>
                    <a:cubicBezTo>
                      <a:pt x="1824" y="3678"/>
                      <a:pt x="3374" y="2888"/>
                      <a:pt x="4985" y="2645"/>
                    </a:cubicBezTo>
                    <a:cubicBezTo>
                      <a:pt x="4468" y="1247"/>
                      <a:pt x="3587" y="0"/>
                      <a:pt x="3587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399;p55">
                <a:extLst>
                  <a:ext uri="{FF2B5EF4-FFF2-40B4-BE49-F238E27FC236}">
                    <a16:creationId xmlns:a16="http://schemas.microsoft.com/office/drawing/2014/main" id="{590C99F7-5CBC-45B5-B427-0A41F3CE067D}"/>
                  </a:ext>
                </a:extLst>
              </p:cNvPr>
              <p:cNvSpPr/>
              <p:nvPr/>
            </p:nvSpPr>
            <p:spPr>
              <a:xfrm>
                <a:off x="7268342" y="2710121"/>
                <a:ext cx="764808" cy="162831"/>
              </a:xfrm>
              <a:custGeom>
                <a:avLst/>
                <a:gdLst/>
                <a:ahLst/>
                <a:cxnLst/>
                <a:rect l="l" t="t" r="r" b="b"/>
                <a:pathLst>
                  <a:path w="14227" h="3029" extrusionOk="0">
                    <a:moveTo>
                      <a:pt x="1" y="2645"/>
                    </a:moveTo>
                    <a:cubicBezTo>
                      <a:pt x="4" y="2645"/>
                      <a:pt x="7" y="2645"/>
                      <a:pt x="10" y="2646"/>
                    </a:cubicBezTo>
                    <a:lnTo>
                      <a:pt x="10" y="2646"/>
                    </a:lnTo>
                    <a:cubicBezTo>
                      <a:pt x="7" y="2645"/>
                      <a:pt x="4" y="2645"/>
                      <a:pt x="1" y="2645"/>
                    </a:cubicBezTo>
                    <a:close/>
                    <a:moveTo>
                      <a:pt x="14196" y="0"/>
                    </a:moveTo>
                    <a:cubicBezTo>
                      <a:pt x="10818" y="1948"/>
                      <a:pt x="6781" y="2776"/>
                      <a:pt x="2781" y="2776"/>
                    </a:cubicBezTo>
                    <a:cubicBezTo>
                      <a:pt x="1852" y="2776"/>
                      <a:pt x="926" y="2731"/>
                      <a:pt x="10" y="2646"/>
                    </a:cubicBezTo>
                    <a:lnTo>
                      <a:pt x="10" y="2646"/>
                    </a:lnTo>
                    <a:cubicBezTo>
                      <a:pt x="37" y="2651"/>
                      <a:pt x="65" y="2678"/>
                      <a:pt x="92" y="2706"/>
                    </a:cubicBezTo>
                    <a:cubicBezTo>
                      <a:pt x="484" y="2883"/>
                      <a:pt x="2545" y="3028"/>
                      <a:pt x="4958" y="3028"/>
                    </a:cubicBezTo>
                    <a:cubicBezTo>
                      <a:pt x="8343" y="3028"/>
                      <a:pt x="12422" y="2742"/>
                      <a:pt x="13557" y="1855"/>
                    </a:cubicBezTo>
                    <a:cubicBezTo>
                      <a:pt x="14074" y="1459"/>
                      <a:pt x="14226" y="791"/>
                      <a:pt x="14196" y="0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400;p55">
                <a:extLst>
                  <a:ext uri="{FF2B5EF4-FFF2-40B4-BE49-F238E27FC236}">
                    <a16:creationId xmlns:a16="http://schemas.microsoft.com/office/drawing/2014/main" id="{C90B9CF7-5323-417F-BC2D-E4F75E8FE64F}"/>
                  </a:ext>
                </a:extLst>
              </p:cNvPr>
              <p:cNvSpPr/>
              <p:nvPr/>
            </p:nvSpPr>
            <p:spPr>
              <a:xfrm>
                <a:off x="7213293" y="2554866"/>
                <a:ext cx="818189" cy="304375"/>
              </a:xfrm>
              <a:custGeom>
                <a:avLst/>
                <a:gdLst/>
                <a:ahLst/>
                <a:cxnLst/>
                <a:rect l="l" t="t" r="r" b="b"/>
                <a:pathLst>
                  <a:path w="15220" h="5662" extrusionOk="0">
                    <a:moveTo>
                      <a:pt x="14490" y="1"/>
                    </a:moveTo>
                    <a:cubicBezTo>
                      <a:pt x="12879" y="244"/>
                      <a:pt x="11299" y="1034"/>
                      <a:pt x="9688" y="1521"/>
                    </a:cubicBezTo>
                    <a:cubicBezTo>
                      <a:pt x="9688" y="1551"/>
                      <a:pt x="9688" y="1612"/>
                      <a:pt x="9688" y="1673"/>
                    </a:cubicBezTo>
                    <a:cubicBezTo>
                      <a:pt x="9701" y="2084"/>
                      <a:pt x="8573" y="2200"/>
                      <a:pt x="7297" y="2200"/>
                    </a:cubicBezTo>
                    <a:cubicBezTo>
                      <a:pt x="5651" y="2200"/>
                      <a:pt x="3760" y="2007"/>
                      <a:pt x="3760" y="2007"/>
                    </a:cubicBezTo>
                    <a:cubicBezTo>
                      <a:pt x="3760" y="2007"/>
                      <a:pt x="3396" y="1399"/>
                      <a:pt x="2514" y="1004"/>
                    </a:cubicBezTo>
                    <a:cubicBezTo>
                      <a:pt x="2420" y="965"/>
                      <a:pt x="2344" y="947"/>
                      <a:pt x="2283" y="947"/>
                    </a:cubicBezTo>
                    <a:cubicBezTo>
                      <a:pt x="1775" y="947"/>
                      <a:pt x="2332" y="2159"/>
                      <a:pt x="2332" y="2159"/>
                    </a:cubicBezTo>
                    <a:cubicBezTo>
                      <a:pt x="2332" y="2159"/>
                      <a:pt x="2314" y="2159"/>
                      <a:pt x="2282" y="2159"/>
                    </a:cubicBezTo>
                    <a:cubicBezTo>
                      <a:pt x="1941" y="2159"/>
                      <a:pt x="1" y="2184"/>
                      <a:pt x="417" y="2767"/>
                    </a:cubicBezTo>
                    <a:cubicBezTo>
                      <a:pt x="805" y="3350"/>
                      <a:pt x="1574" y="3375"/>
                      <a:pt x="1705" y="3375"/>
                    </a:cubicBezTo>
                    <a:cubicBezTo>
                      <a:pt x="1717" y="3375"/>
                      <a:pt x="1724" y="3375"/>
                      <a:pt x="1724" y="3375"/>
                    </a:cubicBezTo>
                    <a:lnTo>
                      <a:pt x="1724" y="3375"/>
                    </a:lnTo>
                    <a:cubicBezTo>
                      <a:pt x="1724" y="3375"/>
                      <a:pt x="143" y="3800"/>
                      <a:pt x="508" y="4195"/>
                    </a:cubicBezTo>
                    <a:cubicBezTo>
                      <a:pt x="903" y="4560"/>
                      <a:pt x="1663" y="4743"/>
                      <a:pt x="1663" y="4743"/>
                    </a:cubicBezTo>
                    <a:cubicBezTo>
                      <a:pt x="1663" y="4743"/>
                      <a:pt x="265" y="5107"/>
                      <a:pt x="1025" y="5533"/>
                    </a:cubicBezTo>
                    <a:cubicBezTo>
                      <a:pt x="1928" y="5617"/>
                      <a:pt x="2840" y="5661"/>
                      <a:pt x="3754" y="5661"/>
                    </a:cubicBezTo>
                    <a:cubicBezTo>
                      <a:pt x="7763" y="5661"/>
                      <a:pt x="11804" y="4819"/>
                      <a:pt x="15220" y="2888"/>
                    </a:cubicBezTo>
                    <a:cubicBezTo>
                      <a:pt x="15159" y="1977"/>
                      <a:pt x="14855" y="913"/>
                      <a:pt x="1449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43FA4BF-E4E8-4DE0-9E6E-606C14D40DE6}"/>
                </a:ext>
              </a:extLst>
            </p:cNvPr>
            <p:cNvGrpSpPr/>
            <p:nvPr/>
          </p:nvGrpSpPr>
          <p:grpSpPr>
            <a:xfrm>
              <a:off x="8382000" y="2725032"/>
              <a:ext cx="3292890" cy="1925624"/>
              <a:chOff x="6430229" y="1923592"/>
              <a:chExt cx="3292890" cy="1925624"/>
            </a:xfrm>
          </p:grpSpPr>
          <p:sp>
            <p:nvSpPr>
              <p:cNvPr id="17" name="Round Same Side Corner Rectangle 14">
                <a:extLst>
                  <a:ext uri="{FF2B5EF4-FFF2-40B4-BE49-F238E27FC236}">
                    <a16:creationId xmlns:a16="http://schemas.microsoft.com/office/drawing/2014/main" id="{7E6B0926-9FF4-4C48-89BF-CBC2C5D2116F}"/>
                  </a:ext>
                </a:extLst>
              </p:cNvPr>
              <p:cNvSpPr/>
              <p:nvPr/>
            </p:nvSpPr>
            <p:spPr>
              <a:xfrm>
                <a:off x="6430229" y="1923592"/>
                <a:ext cx="3292890" cy="1925624"/>
              </a:xfrm>
              <a:prstGeom prst="round2SameRect">
                <a:avLst/>
              </a:pr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 Same Side Corner Rectangle 16">
                <a:extLst>
                  <a:ext uri="{FF2B5EF4-FFF2-40B4-BE49-F238E27FC236}">
                    <a16:creationId xmlns:a16="http://schemas.microsoft.com/office/drawing/2014/main" id="{3512B342-75A8-402B-A1E3-65C7A9039B4F}"/>
                  </a:ext>
                </a:extLst>
              </p:cNvPr>
              <p:cNvSpPr/>
              <p:nvPr/>
            </p:nvSpPr>
            <p:spPr>
              <a:xfrm>
                <a:off x="6582629" y="2079849"/>
                <a:ext cx="3039668" cy="1659147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0CC0EC3-62A9-42D3-8383-754942BE3B31}"/>
                  </a:ext>
                </a:extLst>
              </p:cNvPr>
              <p:cNvSpPr txBox="1"/>
              <p:nvPr/>
            </p:nvSpPr>
            <p:spPr>
              <a:xfrm>
                <a:off x="6593959" y="2076270"/>
                <a:ext cx="3099338" cy="1732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lệnh</a:t>
                </a:r>
                <a:endParaRPr lang="en-US" sz="18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1850" dirty="0">
                    <a:solidFill>
                      <a:srgbClr val="D6009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Label [</a:t>
                </a:r>
                <a:r>
                  <a:rPr lang="en-US" sz="1850" dirty="0" err="1">
                    <a:solidFill>
                      <a:srgbClr val="D6009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noi</a:t>
                </a:r>
                <a:r>
                  <a:rPr lang="en-US" sz="1850" dirty="0">
                    <a:solidFill>
                      <a:srgbClr val="D6009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dung]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viết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chữ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lên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sân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</a:t>
                </a:r>
                <a:r>
                  <a:rPr lang="vi-VN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ơ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 algn="just"/>
                <a:r>
                  <a:rPr lang="en-US" sz="1850" dirty="0">
                    <a:solidFill>
                      <a:srgbClr val="FF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Label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tên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lệnh</a:t>
                </a:r>
                <a:endParaRPr lang="en-US" sz="18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1850" dirty="0" err="1">
                    <a:solidFill>
                      <a:srgbClr val="FF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Noi</a:t>
                </a:r>
                <a:r>
                  <a:rPr lang="en-US" sz="1850" dirty="0">
                    <a:solidFill>
                      <a:srgbClr val="FF33C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dung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Nội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dung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cần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viết</a:t>
                </a:r>
                <a:endParaRPr lang="en-US" sz="18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5E06FA-30C8-40D4-AF8B-6B734EF4B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64" y="2297501"/>
            <a:ext cx="4517017" cy="22224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7755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7806" y="0"/>
            <a:ext cx="55883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8C85E-C7D7-44FE-8904-1C0798169112}"/>
              </a:ext>
            </a:extLst>
          </p:cNvPr>
          <p:cNvSpPr/>
          <p:nvPr/>
        </p:nvSpPr>
        <p:spPr>
          <a:xfrm>
            <a:off x="296646" y="860317"/>
            <a:ext cx="6590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54F4D-7EAE-4855-BA2C-0937F3357FB0}"/>
              </a:ext>
            </a:extLst>
          </p:cNvPr>
          <p:cNvSpPr/>
          <p:nvPr/>
        </p:nvSpPr>
        <p:spPr>
          <a:xfrm>
            <a:off x="2424200" y="846287"/>
            <a:ext cx="59776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Đọc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thông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tin,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gõ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dưới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từ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còn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thiếu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chỗ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chấm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(…)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654E303-32F1-47A6-93AB-0B8DCC2454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759188"/>
              </p:ext>
            </p:extLst>
          </p:nvPr>
        </p:nvGraphicFramePr>
        <p:xfrm>
          <a:off x="952694" y="1799694"/>
          <a:ext cx="7975406" cy="2497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4906">
                  <a:extLst>
                    <a:ext uri="{9D8B030D-6E8A-4147-A177-3AD203B41FA5}">
                      <a16:colId xmlns:a16="http://schemas.microsoft.com/office/drawing/2014/main" val="3504912131"/>
                    </a:ext>
                  </a:extLst>
                </a:gridCol>
                <a:gridCol w="5270500">
                  <a:extLst>
                    <a:ext uri="{9D8B030D-6E8A-4147-A177-3AD203B41FA5}">
                      <a16:colId xmlns:a16="http://schemas.microsoft.com/office/drawing/2014/main" val="1559498290"/>
                    </a:ext>
                  </a:extLst>
                </a:gridCol>
              </a:tblGrid>
              <a:tr h="6718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Lệnh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886627"/>
                  </a:ext>
                </a:extLst>
              </a:tr>
              <a:tr h="11233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Label [Logo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chu]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tabLst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..............................</a:t>
                      </a:r>
                    </a:p>
                    <a:p>
                      <a:pPr algn="l">
                        <a:lnSpc>
                          <a:spcPct val="200000"/>
                        </a:lnSpc>
                        <a:tabLst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ớng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.............................</a:t>
                      </a:r>
                    </a:p>
                    <a:p>
                      <a:pPr algn="l">
                        <a:lnSpc>
                          <a:spcPct val="200000"/>
                        </a:lnSpc>
                        <a:tabLst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.......................................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18703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43B35F0-38FD-4AC7-BB64-D78DFD3285F7}"/>
              </a:ext>
            </a:extLst>
          </p:cNvPr>
          <p:cNvSpPr txBox="1"/>
          <p:nvPr/>
        </p:nvSpPr>
        <p:spPr>
          <a:xfrm>
            <a:off x="6299200" y="2648343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chu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B91B2F26-2227-4F28-867B-F4E681FD217C}"/>
              </a:ext>
            </a:extLst>
          </p:cNvPr>
          <p:cNvSpPr txBox="1"/>
          <p:nvPr/>
        </p:nvSpPr>
        <p:spPr>
          <a:xfrm>
            <a:off x="6299200" y="3272723"/>
            <a:ext cx="2517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FA79DFA3-22D5-463B-A0F0-845EA42B2DC4}"/>
              </a:ext>
            </a:extLst>
          </p:cNvPr>
          <p:cNvSpPr txBox="1"/>
          <p:nvPr/>
        </p:nvSpPr>
        <p:spPr>
          <a:xfrm>
            <a:off x="5806831" y="3897103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21846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8" grpId="0"/>
      <p:bldP spid="1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7806" y="0"/>
            <a:ext cx="55883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8C85E-C7D7-44FE-8904-1C0798169112}"/>
              </a:ext>
            </a:extLst>
          </p:cNvPr>
          <p:cNvSpPr/>
          <p:nvPr/>
        </p:nvSpPr>
        <p:spPr>
          <a:xfrm>
            <a:off x="296646" y="860317"/>
            <a:ext cx="6590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EEDDA4-A40E-424E-B1B2-F33EDDD52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971" y="1799770"/>
            <a:ext cx="79102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200" b="1" u="sng" dirty="0" err="1">
                <a:cs typeface="Arial" panose="020B0604020202020204" pitchFamily="34" charset="0"/>
              </a:rPr>
              <a:t>Cú</a:t>
            </a:r>
            <a:r>
              <a:rPr lang="en-US" altLang="vi-VN" sz="2200" b="1" u="sng" dirty="0">
                <a:cs typeface="Arial" panose="020B0604020202020204" pitchFamily="34" charset="0"/>
              </a:rPr>
              <a:t> </a:t>
            </a:r>
            <a:r>
              <a:rPr lang="en-US" altLang="vi-VN" sz="2200" b="1" u="sng" dirty="0" err="1">
                <a:cs typeface="Arial" panose="020B0604020202020204" pitchFamily="34" charset="0"/>
              </a:rPr>
              <a:t>pháp</a:t>
            </a:r>
            <a:r>
              <a:rPr lang="en-US" altLang="vi-VN" sz="2200" b="1" u="sng" dirty="0">
                <a:cs typeface="Arial" panose="020B0604020202020204" pitchFamily="34" charset="0"/>
              </a:rPr>
              <a:t> </a:t>
            </a:r>
            <a:r>
              <a:rPr lang="en-US" altLang="vi-VN" sz="2200" b="1" u="sng" dirty="0" err="1">
                <a:cs typeface="Arial" panose="020B0604020202020204" pitchFamily="34" charset="0"/>
              </a:rPr>
              <a:t>lệnh</a:t>
            </a:r>
            <a:r>
              <a:rPr lang="en-US" altLang="vi-VN" sz="2200" b="1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200" b="1" dirty="0">
                <a:cs typeface="Arial" panose="020B0604020202020204" pitchFamily="34" charset="0"/>
              </a:rPr>
              <a:t>			</a:t>
            </a:r>
            <a:r>
              <a:rPr lang="en-US" altLang="vi-VN" sz="2200" b="1" dirty="0">
                <a:solidFill>
                  <a:srgbClr val="FF0000"/>
                </a:solidFill>
                <a:cs typeface="Arial" panose="020B0604020202020204" pitchFamily="34" charset="0"/>
              </a:rPr>
              <a:t>Label [</a:t>
            </a:r>
            <a:r>
              <a:rPr lang="en-US" altLang="vi-VN" sz="2200" b="1" dirty="0" err="1">
                <a:solidFill>
                  <a:srgbClr val="FF0000"/>
                </a:solidFill>
                <a:cs typeface="Arial" panose="020B0604020202020204" pitchFamily="34" charset="0"/>
              </a:rPr>
              <a:t>Noi</a:t>
            </a:r>
            <a:r>
              <a:rPr lang="en-US" altLang="vi-VN" sz="2200" b="1" dirty="0">
                <a:solidFill>
                  <a:srgbClr val="FF0000"/>
                </a:solidFill>
                <a:cs typeface="Arial" panose="020B0604020202020204" pitchFamily="34" charset="0"/>
              </a:rPr>
              <a:t> dung]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B4C641-380A-4085-A409-24AD67F1A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646" y="3007640"/>
            <a:ext cx="7910286" cy="104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200" b="1" dirty="0">
                <a:solidFill>
                  <a:srgbClr val="FF0000"/>
                </a:solidFill>
                <a:cs typeface="Arial" panose="020B0604020202020204" pitchFamily="34" charset="0"/>
              </a:rPr>
              <a:t>	</a:t>
            </a:r>
            <a:r>
              <a:rPr lang="en-US" altLang="vi-VN" sz="2200" b="1" dirty="0" err="1">
                <a:cs typeface="Arial" panose="020B0604020202020204" pitchFamily="34" charset="0"/>
              </a:rPr>
              <a:t>Trong</a:t>
            </a:r>
            <a:r>
              <a:rPr lang="en-US" altLang="vi-VN" sz="2200" b="1" dirty="0">
                <a:cs typeface="Arial" panose="020B0604020202020204" pitchFamily="34" charset="0"/>
              </a:rPr>
              <a:t> </a:t>
            </a:r>
            <a:r>
              <a:rPr lang="en-US" altLang="vi-VN" sz="2200" b="1" dirty="0" err="1">
                <a:cs typeface="Arial" panose="020B0604020202020204" pitchFamily="34" charset="0"/>
              </a:rPr>
              <a:t>đó</a:t>
            </a:r>
            <a:r>
              <a:rPr lang="en-US" altLang="vi-VN" sz="2200" b="1" dirty="0">
                <a:cs typeface="Arial" panose="020B0604020202020204" pitchFamily="34" charset="0"/>
              </a:rPr>
              <a:t>:     </a:t>
            </a:r>
            <a:r>
              <a:rPr lang="en-US" altLang="vi-VN" sz="2200" b="1" dirty="0">
                <a:solidFill>
                  <a:srgbClr val="FF0000"/>
                </a:solidFill>
                <a:cs typeface="Arial" panose="020B0604020202020204" pitchFamily="34" charset="0"/>
              </a:rPr>
              <a:t>Label</a:t>
            </a:r>
            <a:r>
              <a:rPr lang="en-US" altLang="vi-VN" sz="2200" b="1" dirty="0">
                <a:cs typeface="Arial" panose="020B0604020202020204" pitchFamily="34" charset="0"/>
              </a:rPr>
              <a:t>: </a:t>
            </a:r>
            <a:r>
              <a:rPr lang="en-US" altLang="vi-VN" sz="2200" b="1" dirty="0" err="1">
                <a:cs typeface="Arial" panose="020B0604020202020204" pitchFamily="34" charset="0"/>
              </a:rPr>
              <a:t>Tên</a:t>
            </a:r>
            <a:r>
              <a:rPr lang="en-US" altLang="vi-VN" sz="2200" b="1" dirty="0">
                <a:cs typeface="Arial" panose="020B0604020202020204" pitchFamily="34" charset="0"/>
              </a:rPr>
              <a:t> </a:t>
            </a:r>
            <a:r>
              <a:rPr lang="en-US" altLang="vi-VN" sz="2200" b="1" dirty="0" err="1">
                <a:cs typeface="Arial" panose="020B0604020202020204" pitchFamily="34" charset="0"/>
              </a:rPr>
              <a:t>lệnh</a:t>
            </a:r>
            <a:endParaRPr lang="en-US" altLang="vi-VN" sz="22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200" b="1" dirty="0">
                <a:cs typeface="Arial" panose="020B0604020202020204" pitchFamily="34" charset="0"/>
              </a:rPr>
              <a:t>			  </a:t>
            </a:r>
            <a:r>
              <a:rPr lang="en-US" altLang="vi-VN" sz="2200" b="1" dirty="0" err="1">
                <a:solidFill>
                  <a:srgbClr val="FF0000"/>
                </a:solidFill>
                <a:cs typeface="Arial" panose="020B0604020202020204" pitchFamily="34" charset="0"/>
              </a:rPr>
              <a:t>Noi</a:t>
            </a:r>
            <a:r>
              <a:rPr lang="en-US" altLang="vi-VN" sz="2200" b="1" dirty="0">
                <a:solidFill>
                  <a:srgbClr val="FF0000"/>
                </a:solidFill>
                <a:cs typeface="Arial" panose="020B0604020202020204" pitchFamily="34" charset="0"/>
              </a:rPr>
              <a:t> dung</a:t>
            </a:r>
            <a:r>
              <a:rPr lang="en-US" altLang="vi-VN" sz="2200" b="1" dirty="0">
                <a:cs typeface="Arial" panose="020B0604020202020204" pitchFamily="34" charset="0"/>
              </a:rPr>
              <a:t>: </a:t>
            </a:r>
            <a:r>
              <a:rPr lang="en-US" altLang="vi-VN" sz="2200" b="1" dirty="0" err="1">
                <a:cs typeface="Arial" panose="020B0604020202020204" pitchFamily="34" charset="0"/>
              </a:rPr>
              <a:t>Nội</a:t>
            </a:r>
            <a:r>
              <a:rPr lang="en-US" altLang="vi-VN" sz="2200" b="1" dirty="0">
                <a:cs typeface="Arial" panose="020B0604020202020204" pitchFamily="34" charset="0"/>
              </a:rPr>
              <a:t> dung </a:t>
            </a:r>
            <a:r>
              <a:rPr lang="en-US" altLang="vi-VN" sz="2200" b="1" dirty="0" err="1">
                <a:cs typeface="Arial" panose="020B0604020202020204" pitchFamily="34" charset="0"/>
              </a:rPr>
              <a:t>cần</a:t>
            </a:r>
            <a:r>
              <a:rPr lang="en-US" altLang="vi-VN" sz="2200" b="1" dirty="0">
                <a:cs typeface="Arial" panose="020B0604020202020204" pitchFamily="34" charset="0"/>
              </a:rPr>
              <a:t> </a:t>
            </a:r>
            <a:r>
              <a:rPr lang="en-US" altLang="vi-VN" sz="2200" b="1" dirty="0" err="1">
                <a:cs typeface="Arial" panose="020B0604020202020204" pitchFamily="34" charset="0"/>
              </a:rPr>
              <a:t>viết</a:t>
            </a:r>
            <a:endParaRPr lang="en-US" altLang="vi-VN" sz="2200" b="1" dirty="0"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1464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A09A6B-DF61-4AB7-92AB-B9A96D09E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19" y="1793825"/>
            <a:ext cx="4133471" cy="31575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77806" y="0"/>
            <a:ext cx="55883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8C85E-C7D7-44FE-8904-1C0798169112}"/>
              </a:ext>
            </a:extLst>
          </p:cNvPr>
          <p:cNvSpPr/>
          <p:nvPr/>
        </p:nvSpPr>
        <p:spPr>
          <a:xfrm>
            <a:off x="195046" y="860317"/>
            <a:ext cx="47579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phép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tính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26D4DC-958B-4850-B700-A651DFC5AE82}"/>
              </a:ext>
            </a:extLst>
          </p:cNvPr>
          <p:cNvSpPr/>
          <p:nvPr/>
        </p:nvSpPr>
        <p:spPr>
          <a:xfrm>
            <a:off x="3884700" y="831634"/>
            <a:ext cx="5259300" cy="84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gõ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D6009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PrinT</a:t>
            </a:r>
            <a:r>
              <a:rPr lang="en-US" sz="2000" dirty="0">
                <a:solidFill>
                  <a:srgbClr val="D6009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2*5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 Quan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sát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quả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cửa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sổ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chỗ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chấm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(…)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7FC34B1-5874-4F1B-BB16-7529E08535B0}"/>
              </a:ext>
            </a:extLst>
          </p:cNvPr>
          <p:cNvGrpSpPr/>
          <p:nvPr/>
        </p:nvGrpSpPr>
        <p:grpSpPr>
          <a:xfrm>
            <a:off x="5380432" y="1862105"/>
            <a:ext cx="3292890" cy="2947210"/>
            <a:chOff x="8382000" y="1282791"/>
            <a:chExt cx="3292890" cy="3367865"/>
          </a:xfrm>
        </p:grpSpPr>
        <p:grpSp>
          <p:nvGrpSpPr>
            <p:cNvPr id="11" name="Google Shape;1242;p55">
              <a:extLst>
                <a:ext uri="{FF2B5EF4-FFF2-40B4-BE49-F238E27FC236}">
                  <a16:creationId xmlns:a16="http://schemas.microsoft.com/office/drawing/2014/main" id="{E7D383DC-F776-47F5-9F18-FC5194A6B262}"/>
                </a:ext>
              </a:extLst>
            </p:cNvPr>
            <p:cNvGrpSpPr/>
            <p:nvPr/>
          </p:nvGrpSpPr>
          <p:grpSpPr>
            <a:xfrm>
              <a:off x="9125120" y="1282791"/>
              <a:ext cx="1905000" cy="2819400"/>
              <a:chOff x="6093502" y="731375"/>
              <a:chExt cx="2104606" cy="3691204"/>
            </a:xfrm>
          </p:grpSpPr>
          <p:sp>
            <p:nvSpPr>
              <p:cNvPr id="16" name="Google Shape;1243;p55">
                <a:extLst>
                  <a:ext uri="{FF2B5EF4-FFF2-40B4-BE49-F238E27FC236}">
                    <a16:creationId xmlns:a16="http://schemas.microsoft.com/office/drawing/2014/main" id="{276987BB-6BFC-4897-AAA2-91DFB11CD663}"/>
                  </a:ext>
                </a:extLst>
              </p:cNvPr>
              <p:cNvSpPr/>
              <p:nvPr/>
            </p:nvSpPr>
            <p:spPr>
              <a:xfrm>
                <a:off x="6930093" y="2056524"/>
                <a:ext cx="893880" cy="544133"/>
              </a:xfrm>
              <a:custGeom>
                <a:avLst/>
                <a:gdLst/>
                <a:ahLst/>
                <a:cxnLst/>
                <a:rect l="l" t="t" r="r" b="b"/>
                <a:pathLst>
                  <a:path w="16628" h="10122" extrusionOk="0">
                    <a:moveTo>
                      <a:pt x="16627" y="0"/>
                    </a:moveTo>
                    <a:lnTo>
                      <a:pt x="1" y="61"/>
                    </a:lnTo>
                    <a:lnTo>
                      <a:pt x="1" y="10122"/>
                    </a:lnTo>
                    <a:lnTo>
                      <a:pt x="16019" y="10091"/>
                    </a:lnTo>
                    <a:lnTo>
                      <a:pt x="16627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244;p55">
                <a:extLst>
                  <a:ext uri="{FF2B5EF4-FFF2-40B4-BE49-F238E27FC236}">
                    <a16:creationId xmlns:a16="http://schemas.microsoft.com/office/drawing/2014/main" id="{5DAC7360-0148-4033-AE0E-4B0129937CF0}"/>
                  </a:ext>
                </a:extLst>
              </p:cNvPr>
              <p:cNvSpPr/>
              <p:nvPr/>
            </p:nvSpPr>
            <p:spPr>
              <a:xfrm>
                <a:off x="6766720" y="1791817"/>
                <a:ext cx="125846" cy="1067033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19849" extrusionOk="0">
                    <a:moveTo>
                      <a:pt x="2189" y="0"/>
                    </a:moveTo>
                    <a:lnTo>
                      <a:pt x="304" y="91"/>
                    </a:lnTo>
                    <a:lnTo>
                      <a:pt x="0" y="19848"/>
                    </a:lnTo>
                    <a:lnTo>
                      <a:pt x="2341" y="19757"/>
                    </a:lnTo>
                    <a:lnTo>
                      <a:pt x="2189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245;p55">
                <a:extLst>
                  <a:ext uri="{FF2B5EF4-FFF2-40B4-BE49-F238E27FC236}">
                    <a16:creationId xmlns:a16="http://schemas.microsoft.com/office/drawing/2014/main" id="{DB6C2EC2-C5A2-48B4-BC61-19A3E0B1B983}"/>
                  </a:ext>
                </a:extLst>
              </p:cNvPr>
              <p:cNvSpPr/>
              <p:nvPr/>
            </p:nvSpPr>
            <p:spPr>
              <a:xfrm>
                <a:off x="6884344" y="1791817"/>
                <a:ext cx="73594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9758" extrusionOk="0">
                    <a:moveTo>
                      <a:pt x="1" y="0"/>
                    </a:moveTo>
                    <a:lnTo>
                      <a:pt x="153" y="19757"/>
                    </a:lnTo>
                    <a:lnTo>
                      <a:pt x="1369" y="19727"/>
                    </a:lnTo>
                    <a:lnTo>
                      <a:pt x="1338" y="10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246;p55">
                <a:extLst>
                  <a:ext uri="{FF2B5EF4-FFF2-40B4-BE49-F238E27FC236}">
                    <a16:creationId xmlns:a16="http://schemas.microsoft.com/office/drawing/2014/main" id="{7090CBAA-21EC-467F-9B7D-359EB1BF63F2}"/>
                  </a:ext>
                </a:extLst>
              </p:cNvPr>
              <p:cNvSpPr/>
              <p:nvPr/>
            </p:nvSpPr>
            <p:spPr>
              <a:xfrm>
                <a:off x="7734052" y="1819556"/>
                <a:ext cx="152026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9758" extrusionOk="0">
                    <a:moveTo>
                      <a:pt x="973" y="1"/>
                    </a:moveTo>
                    <a:lnTo>
                      <a:pt x="1" y="19758"/>
                    </a:lnTo>
                    <a:lnTo>
                      <a:pt x="2311" y="19758"/>
                    </a:lnTo>
                    <a:lnTo>
                      <a:pt x="2827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247;p55">
                <a:extLst>
                  <a:ext uri="{FF2B5EF4-FFF2-40B4-BE49-F238E27FC236}">
                    <a16:creationId xmlns:a16="http://schemas.microsoft.com/office/drawing/2014/main" id="{186CB778-7F27-449F-B9EB-496955F192B4}"/>
                  </a:ext>
                </a:extLst>
              </p:cNvPr>
              <p:cNvSpPr/>
              <p:nvPr/>
            </p:nvSpPr>
            <p:spPr>
              <a:xfrm>
                <a:off x="7858235" y="1819556"/>
                <a:ext cx="98107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9758" extrusionOk="0">
                    <a:moveTo>
                      <a:pt x="517" y="1"/>
                    </a:moveTo>
                    <a:lnTo>
                      <a:pt x="1" y="19758"/>
                    </a:lnTo>
                    <a:lnTo>
                      <a:pt x="1247" y="19758"/>
                    </a:lnTo>
                    <a:lnTo>
                      <a:pt x="1824" y="1034"/>
                    </a:lnTo>
                    <a:lnTo>
                      <a:pt x="517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248;p55">
                <a:extLst>
                  <a:ext uri="{FF2B5EF4-FFF2-40B4-BE49-F238E27FC236}">
                    <a16:creationId xmlns:a16="http://schemas.microsoft.com/office/drawing/2014/main" id="{3F1C1BA9-00EF-489A-BD8F-1430FE1345BD}"/>
                  </a:ext>
                </a:extLst>
              </p:cNvPr>
              <p:cNvSpPr/>
              <p:nvPr/>
            </p:nvSpPr>
            <p:spPr>
              <a:xfrm>
                <a:off x="6926867" y="2925800"/>
                <a:ext cx="124234" cy="1042519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9393" extrusionOk="0">
                    <a:moveTo>
                      <a:pt x="0" y="1"/>
                    </a:moveTo>
                    <a:lnTo>
                      <a:pt x="517" y="19332"/>
                    </a:lnTo>
                    <a:lnTo>
                      <a:pt x="2310" y="19393"/>
                    </a:lnTo>
                    <a:lnTo>
                      <a:pt x="2249" y="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249;p55">
                <a:extLst>
                  <a:ext uri="{FF2B5EF4-FFF2-40B4-BE49-F238E27FC236}">
                    <a16:creationId xmlns:a16="http://schemas.microsoft.com/office/drawing/2014/main" id="{2359B3F9-4AA8-4752-B987-9C318235C0F4}"/>
                  </a:ext>
                </a:extLst>
              </p:cNvPr>
              <p:cNvSpPr/>
              <p:nvPr/>
            </p:nvSpPr>
            <p:spPr>
              <a:xfrm>
                <a:off x="7047770" y="2929079"/>
                <a:ext cx="75207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19332" extrusionOk="0">
                    <a:moveTo>
                      <a:pt x="0" y="0"/>
                    </a:moveTo>
                    <a:lnTo>
                      <a:pt x="61" y="19332"/>
                    </a:lnTo>
                    <a:lnTo>
                      <a:pt x="1399" y="18359"/>
                    </a:lnTo>
                    <a:lnTo>
                      <a:pt x="1186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250;p55">
                <a:extLst>
                  <a:ext uri="{FF2B5EF4-FFF2-40B4-BE49-F238E27FC236}">
                    <a16:creationId xmlns:a16="http://schemas.microsoft.com/office/drawing/2014/main" id="{07E948F5-B953-4CE5-94DF-724BD876A054}"/>
                  </a:ext>
                </a:extLst>
              </p:cNvPr>
              <p:cNvSpPr/>
              <p:nvPr/>
            </p:nvSpPr>
            <p:spPr>
              <a:xfrm>
                <a:off x="7771629" y="2978107"/>
                <a:ext cx="145468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19332" extrusionOk="0">
                    <a:moveTo>
                      <a:pt x="1" y="0"/>
                    </a:moveTo>
                    <a:lnTo>
                      <a:pt x="882" y="19332"/>
                    </a:lnTo>
                    <a:lnTo>
                      <a:pt x="2706" y="19332"/>
                    </a:lnTo>
                    <a:lnTo>
                      <a:pt x="2280" y="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251;p55">
                <a:extLst>
                  <a:ext uri="{FF2B5EF4-FFF2-40B4-BE49-F238E27FC236}">
                    <a16:creationId xmlns:a16="http://schemas.microsoft.com/office/drawing/2014/main" id="{6667CEF1-1624-4CD1-98EA-2883F785D9D6}"/>
                  </a:ext>
                </a:extLst>
              </p:cNvPr>
              <p:cNvSpPr/>
              <p:nvPr/>
            </p:nvSpPr>
            <p:spPr>
              <a:xfrm>
                <a:off x="7894199" y="2979720"/>
                <a:ext cx="93162" cy="1037627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9302" extrusionOk="0">
                    <a:moveTo>
                      <a:pt x="0" y="1"/>
                    </a:moveTo>
                    <a:lnTo>
                      <a:pt x="426" y="19302"/>
                    </a:lnTo>
                    <a:lnTo>
                      <a:pt x="1733" y="18299"/>
                    </a:lnTo>
                    <a:lnTo>
                      <a:pt x="1186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252;p55">
                <a:extLst>
                  <a:ext uri="{FF2B5EF4-FFF2-40B4-BE49-F238E27FC236}">
                    <a16:creationId xmlns:a16="http://schemas.microsoft.com/office/drawing/2014/main" id="{26C36D59-1A43-4921-B6DB-D5F61CEC78E4}"/>
                  </a:ext>
                </a:extLst>
              </p:cNvPr>
              <p:cNvSpPr/>
              <p:nvPr/>
            </p:nvSpPr>
            <p:spPr>
              <a:xfrm>
                <a:off x="6864776" y="1965027"/>
                <a:ext cx="919952" cy="575205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0700" extrusionOk="0">
                    <a:moveTo>
                      <a:pt x="0" y="0"/>
                    </a:moveTo>
                    <a:lnTo>
                      <a:pt x="456" y="10699"/>
                    </a:lnTo>
                    <a:lnTo>
                      <a:pt x="16475" y="10638"/>
                    </a:lnTo>
                    <a:lnTo>
                      <a:pt x="17113" y="5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253;p55">
                <a:extLst>
                  <a:ext uri="{FF2B5EF4-FFF2-40B4-BE49-F238E27FC236}">
                    <a16:creationId xmlns:a16="http://schemas.microsoft.com/office/drawing/2014/main" id="{5375FBE9-048D-491E-9943-D26551D84E39}"/>
                  </a:ext>
                </a:extLst>
              </p:cNvPr>
              <p:cNvSpPr/>
              <p:nvPr/>
            </p:nvSpPr>
            <p:spPr>
              <a:xfrm>
                <a:off x="6766720" y="2177427"/>
                <a:ext cx="1055582" cy="256047"/>
              </a:xfrm>
              <a:custGeom>
                <a:avLst/>
                <a:gdLst/>
                <a:ahLst/>
                <a:cxnLst/>
                <a:rect l="l" t="t" r="r" b="b"/>
                <a:pathLst>
                  <a:path w="19636" h="4763" extrusionOk="0">
                    <a:moveTo>
                      <a:pt x="18147" y="0"/>
                    </a:moveTo>
                    <a:cubicBezTo>
                      <a:pt x="15097" y="776"/>
                      <a:pt x="11990" y="1180"/>
                      <a:pt x="8879" y="1180"/>
                    </a:cubicBezTo>
                    <a:cubicBezTo>
                      <a:pt x="6501" y="1180"/>
                      <a:pt x="4121" y="944"/>
                      <a:pt x="1763" y="456"/>
                    </a:cubicBezTo>
                    <a:cubicBezTo>
                      <a:pt x="1490" y="730"/>
                      <a:pt x="1247" y="1034"/>
                      <a:pt x="1034" y="1368"/>
                    </a:cubicBezTo>
                    <a:cubicBezTo>
                      <a:pt x="548" y="2159"/>
                      <a:pt x="244" y="2858"/>
                      <a:pt x="0" y="3496"/>
                    </a:cubicBezTo>
                    <a:cubicBezTo>
                      <a:pt x="2381" y="4380"/>
                      <a:pt x="4765" y="4763"/>
                      <a:pt x="7138" y="4763"/>
                    </a:cubicBezTo>
                    <a:cubicBezTo>
                      <a:pt x="11370" y="4763"/>
                      <a:pt x="15566" y="3547"/>
                      <a:pt x="19636" y="1794"/>
                    </a:cubicBezTo>
                    <a:cubicBezTo>
                      <a:pt x="19241" y="1186"/>
                      <a:pt x="18755" y="578"/>
                      <a:pt x="18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54;p55">
                <a:extLst>
                  <a:ext uri="{FF2B5EF4-FFF2-40B4-BE49-F238E27FC236}">
                    <a16:creationId xmlns:a16="http://schemas.microsoft.com/office/drawing/2014/main" id="{DFBB67FE-A1ED-4158-B01A-3436DE8B4DBB}"/>
                  </a:ext>
                </a:extLst>
              </p:cNvPr>
              <p:cNvSpPr/>
              <p:nvPr/>
            </p:nvSpPr>
            <p:spPr>
              <a:xfrm>
                <a:off x="6738927" y="2273816"/>
                <a:ext cx="1138960" cy="280990"/>
              </a:xfrm>
              <a:custGeom>
                <a:avLst/>
                <a:gdLst/>
                <a:ahLst/>
                <a:cxnLst/>
                <a:rect l="l" t="t" r="r" b="b"/>
                <a:pathLst>
                  <a:path w="21187" h="5227" extrusionOk="0">
                    <a:moveTo>
                      <a:pt x="20153" y="1"/>
                    </a:moveTo>
                    <a:cubicBezTo>
                      <a:pt x="16083" y="1754"/>
                      <a:pt x="11887" y="2970"/>
                      <a:pt x="7655" y="2970"/>
                    </a:cubicBezTo>
                    <a:cubicBezTo>
                      <a:pt x="5282" y="2970"/>
                      <a:pt x="2898" y="2587"/>
                      <a:pt x="517" y="1703"/>
                    </a:cubicBezTo>
                    <a:cubicBezTo>
                      <a:pt x="1" y="3162"/>
                      <a:pt x="31" y="4165"/>
                      <a:pt x="31" y="4165"/>
                    </a:cubicBezTo>
                    <a:cubicBezTo>
                      <a:pt x="31" y="4165"/>
                      <a:pt x="274" y="4347"/>
                      <a:pt x="761" y="4560"/>
                    </a:cubicBezTo>
                    <a:cubicBezTo>
                      <a:pt x="2772" y="5012"/>
                      <a:pt x="4806" y="5226"/>
                      <a:pt x="6837" y="5226"/>
                    </a:cubicBezTo>
                    <a:cubicBezTo>
                      <a:pt x="11773" y="5226"/>
                      <a:pt x="16685" y="3960"/>
                      <a:pt x="21186" y="1764"/>
                    </a:cubicBezTo>
                    <a:cubicBezTo>
                      <a:pt x="20943" y="1277"/>
                      <a:pt x="20639" y="669"/>
                      <a:pt x="20153" y="1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55;p55">
                <a:extLst>
                  <a:ext uri="{FF2B5EF4-FFF2-40B4-BE49-F238E27FC236}">
                    <a16:creationId xmlns:a16="http://schemas.microsoft.com/office/drawing/2014/main" id="{E3F1B4CB-06B5-45E8-B8B2-82966B501576}"/>
                  </a:ext>
                </a:extLst>
              </p:cNvPr>
              <p:cNvSpPr/>
              <p:nvPr/>
            </p:nvSpPr>
            <p:spPr>
              <a:xfrm>
                <a:off x="6903966" y="2803230"/>
                <a:ext cx="826844" cy="284162"/>
              </a:xfrm>
              <a:custGeom>
                <a:avLst/>
                <a:gdLst/>
                <a:ahLst/>
                <a:cxnLst/>
                <a:rect l="l" t="t" r="r" b="b"/>
                <a:pathLst>
                  <a:path w="15381" h="5286" extrusionOk="0">
                    <a:moveTo>
                      <a:pt x="15138" y="1"/>
                    </a:moveTo>
                    <a:cubicBezTo>
                      <a:pt x="11571" y="1441"/>
                      <a:pt x="7781" y="2194"/>
                      <a:pt x="3910" y="2194"/>
                    </a:cubicBezTo>
                    <a:cubicBezTo>
                      <a:pt x="2634" y="2194"/>
                      <a:pt x="1350" y="2112"/>
                      <a:pt x="61" y="1946"/>
                    </a:cubicBezTo>
                    <a:lnTo>
                      <a:pt x="1" y="4499"/>
                    </a:lnTo>
                    <a:cubicBezTo>
                      <a:pt x="1" y="4499"/>
                      <a:pt x="3550" y="5286"/>
                      <a:pt x="7915" y="5286"/>
                    </a:cubicBezTo>
                    <a:cubicBezTo>
                      <a:pt x="10309" y="5286"/>
                      <a:pt x="12948" y="5049"/>
                      <a:pt x="15381" y="4317"/>
                    </a:cubicBezTo>
                    <a:lnTo>
                      <a:pt x="15350" y="3800"/>
                    </a:lnTo>
                    <a:lnTo>
                      <a:pt x="15138" y="1"/>
                    </a:ln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56;p55">
                <a:extLst>
                  <a:ext uri="{FF2B5EF4-FFF2-40B4-BE49-F238E27FC236}">
                    <a16:creationId xmlns:a16="http://schemas.microsoft.com/office/drawing/2014/main" id="{8FA95A9E-9AA8-4DD5-81D6-F8F557BDA0B0}"/>
                  </a:ext>
                </a:extLst>
              </p:cNvPr>
              <p:cNvSpPr/>
              <p:nvPr/>
            </p:nvSpPr>
            <p:spPr>
              <a:xfrm>
                <a:off x="6907245" y="2646363"/>
                <a:ext cx="810502" cy="274808"/>
              </a:xfrm>
              <a:custGeom>
                <a:avLst/>
                <a:gdLst/>
                <a:ahLst/>
                <a:cxnLst/>
                <a:rect l="l" t="t" r="r" b="b"/>
                <a:pathLst>
                  <a:path w="15077" h="5112" extrusionOk="0">
                    <a:moveTo>
                      <a:pt x="14925" y="1"/>
                    </a:moveTo>
                    <a:cubicBezTo>
                      <a:pt x="11643" y="1292"/>
                      <a:pt x="8081" y="1979"/>
                      <a:pt x="4588" y="1979"/>
                    </a:cubicBezTo>
                    <a:cubicBezTo>
                      <a:pt x="3067" y="1979"/>
                      <a:pt x="1558" y="1849"/>
                      <a:pt x="92" y="1582"/>
                    </a:cubicBezTo>
                    <a:lnTo>
                      <a:pt x="0" y="4864"/>
                    </a:lnTo>
                    <a:cubicBezTo>
                      <a:pt x="1289" y="5030"/>
                      <a:pt x="2573" y="5112"/>
                      <a:pt x="3849" y="5112"/>
                    </a:cubicBezTo>
                    <a:cubicBezTo>
                      <a:pt x="7720" y="5112"/>
                      <a:pt x="11510" y="4359"/>
                      <a:pt x="15077" y="2919"/>
                    </a:cubicBezTo>
                    <a:lnTo>
                      <a:pt x="14925" y="1"/>
                    </a:ln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57;p55">
                <a:extLst>
                  <a:ext uri="{FF2B5EF4-FFF2-40B4-BE49-F238E27FC236}">
                    <a16:creationId xmlns:a16="http://schemas.microsoft.com/office/drawing/2014/main" id="{4A597754-D200-4DF0-AF62-7B75BEFA31F3}"/>
                  </a:ext>
                </a:extLst>
              </p:cNvPr>
              <p:cNvSpPr/>
              <p:nvPr/>
            </p:nvSpPr>
            <p:spPr>
              <a:xfrm>
                <a:off x="6779784" y="2368592"/>
                <a:ext cx="1116059" cy="384205"/>
              </a:xfrm>
              <a:custGeom>
                <a:avLst/>
                <a:gdLst/>
                <a:ahLst/>
                <a:cxnLst/>
                <a:rect l="l" t="t" r="r" b="b"/>
                <a:pathLst>
                  <a:path w="20761" h="7147" extrusionOk="0">
                    <a:moveTo>
                      <a:pt x="20426" y="1"/>
                    </a:moveTo>
                    <a:cubicBezTo>
                      <a:pt x="15925" y="2197"/>
                      <a:pt x="11013" y="3463"/>
                      <a:pt x="6077" y="3463"/>
                    </a:cubicBezTo>
                    <a:cubicBezTo>
                      <a:pt x="4046" y="3463"/>
                      <a:pt x="2012" y="3249"/>
                      <a:pt x="1" y="2797"/>
                    </a:cubicBezTo>
                    <a:lnTo>
                      <a:pt x="1" y="2797"/>
                    </a:lnTo>
                    <a:cubicBezTo>
                      <a:pt x="517" y="3010"/>
                      <a:pt x="1277" y="3253"/>
                      <a:pt x="2280" y="3314"/>
                    </a:cubicBezTo>
                    <a:cubicBezTo>
                      <a:pt x="2371" y="3314"/>
                      <a:pt x="2463" y="3344"/>
                      <a:pt x="2523" y="3344"/>
                    </a:cubicBezTo>
                    <a:lnTo>
                      <a:pt x="2493" y="4682"/>
                    </a:lnTo>
                    <a:lnTo>
                      <a:pt x="2463" y="6749"/>
                    </a:lnTo>
                    <a:cubicBezTo>
                      <a:pt x="3929" y="7016"/>
                      <a:pt x="5438" y="7146"/>
                      <a:pt x="6958" y="7146"/>
                    </a:cubicBezTo>
                    <a:cubicBezTo>
                      <a:pt x="10449" y="7146"/>
                      <a:pt x="14005" y="6459"/>
                      <a:pt x="17265" y="5168"/>
                    </a:cubicBezTo>
                    <a:lnTo>
                      <a:pt x="17174" y="3223"/>
                    </a:lnTo>
                    <a:cubicBezTo>
                      <a:pt x="17174" y="3223"/>
                      <a:pt x="19150" y="2828"/>
                      <a:pt x="20761" y="852"/>
                    </a:cubicBezTo>
                    <a:cubicBezTo>
                      <a:pt x="20761" y="852"/>
                      <a:pt x="20639" y="517"/>
                      <a:pt x="204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58;p55">
                <a:extLst>
                  <a:ext uri="{FF2B5EF4-FFF2-40B4-BE49-F238E27FC236}">
                    <a16:creationId xmlns:a16="http://schemas.microsoft.com/office/drawing/2014/main" id="{8DAEF621-977A-4916-BF12-CE41EAB243A0}"/>
                  </a:ext>
                </a:extLst>
              </p:cNvPr>
              <p:cNvSpPr/>
              <p:nvPr/>
            </p:nvSpPr>
            <p:spPr>
              <a:xfrm>
                <a:off x="6861497" y="2044374"/>
                <a:ext cx="880763" cy="196484"/>
              </a:xfrm>
              <a:custGeom>
                <a:avLst/>
                <a:gdLst/>
                <a:ahLst/>
                <a:cxnLst/>
                <a:rect l="l" t="t" r="r" b="b"/>
                <a:pathLst>
                  <a:path w="16384" h="3655" extrusionOk="0">
                    <a:moveTo>
                      <a:pt x="8270" y="0"/>
                    </a:moveTo>
                    <a:cubicBezTo>
                      <a:pt x="5379" y="0"/>
                      <a:pt x="3952" y="591"/>
                      <a:pt x="3952" y="591"/>
                    </a:cubicBezTo>
                    <a:cubicBezTo>
                      <a:pt x="3952" y="591"/>
                      <a:pt x="1702" y="1199"/>
                      <a:pt x="0" y="2931"/>
                    </a:cubicBezTo>
                    <a:cubicBezTo>
                      <a:pt x="2358" y="3419"/>
                      <a:pt x="4738" y="3655"/>
                      <a:pt x="7116" y="3655"/>
                    </a:cubicBezTo>
                    <a:cubicBezTo>
                      <a:pt x="10227" y="3655"/>
                      <a:pt x="13334" y="3251"/>
                      <a:pt x="16384" y="2475"/>
                    </a:cubicBezTo>
                    <a:cubicBezTo>
                      <a:pt x="15289" y="1442"/>
                      <a:pt x="13830" y="561"/>
                      <a:pt x="11976" y="287"/>
                    </a:cubicBezTo>
                    <a:cubicBezTo>
                      <a:pt x="10549" y="77"/>
                      <a:pt x="9314" y="0"/>
                      <a:pt x="8270" y="0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59;p55">
                <a:extLst>
                  <a:ext uri="{FF2B5EF4-FFF2-40B4-BE49-F238E27FC236}">
                    <a16:creationId xmlns:a16="http://schemas.microsoft.com/office/drawing/2014/main" id="{1DB14B8F-66A4-46E3-8E62-39281ECDBBD7}"/>
                  </a:ext>
                </a:extLst>
              </p:cNvPr>
              <p:cNvSpPr/>
              <p:nvPr/>
            </p:nvSpPr>
            <p:spPr>
              <a:xfrm>
                <a:off x="6524861" y="1663710"/>
                <a:ext cx="248413" cy="15294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845" extrusionOk="0">
                    <a:moveTo>
                      <a:pt x="3198" y="0"/>
                    </a:moveTo>
                    <a:cubicBezTo>
                      <a:pt x="1993" y="0"/>
                      <a:pt x="796" y="501"/>
                      <a:pt x="1" y="1441"/>
                    </a:cubicBezTo>
                    <a:cubicBezTo>
                      <a:pt x="337" y="2206"/>
                      <a:pt x="1107" y="2845"/>
                      <a:pt x="2201" y="2845"/>
                    </a:cubicBezTo>
                    <a:cubicBezTo>
                      <a:pt x="2889" y="2845"/>
                      <a:pt x="3705" y="2592"/>
                      <a:pt x="4621" y="1958"/>
                    </a:cubicBezTo>
                    <a:lnTo>
                      <a:pt x="4135" y="103"/>
                    </a:lnTo>
                    <a:cubicBezTo>
                      <a:pt x="3827" y="34"/>
                      <a:pt x="3512" y="0"/>
                      <a:pt x="3198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60;p55">
                <a:extLst>
                  <a:ext uri="{FF2B5EF4-FFF2-40B4-BE49-F238E27FC236}">
                    <a16:creationId xmlns:a16="http://schemas.microsoft.com/office/drawing/2014/main" id="{3733B1FE-6C0B-4D46-B417-A8B3C0772580}"/>
                  </a:ext>
                </a:extLst>
              </p:cNvPr>
              <p:cNvSpPr/>
              <p:nvPr/>
            </p:nvSpPr>
            <p:spPr>
              <a:xfrm>
                <a:off x="6508518" y="1587803"/>
                <a:ext cx="238630" cy="15337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53" extrusionOk="0">
                    <a:moveTo>
                      <a:pt x="2668" y="0"/>
                    </a:moveTo>
                    <a:cubicBezTo>
                      <a:pt x="2016" y="0"/>
                      <a:pt x="1248" y="177"/>
                      <a:pt x="609" y="816"/>
                    </a:cubicBezTo>
                    <a:cubicBezTo>
                      <a:pt x="62" y="1333"/>
                      <a:pt x="1" y="2154"/>
                      <a:pt x="305" y="2853"/>
                    </a:cubicBezTo>
                    <a:cubicBezTo>
                      <a:pt x="1100" y="1913"/>
                      <a:pt x="2297" y="1412"/>
                      <a:pt x="3502" y="1412"/>
                    </a:cubicBezTo>
                    <a:cubicBezTo>
                      <a:pt x="3816" y="1412"/>
                      <a:pt x="4131" y="1446"/>
                      <a:pt x="4439" y="1515"/>
                    </a:cubicBezTo>
                    <a:lnTo>
                      <a:pt x="4104" y="269"/>
                    </a:lnTo>
                    <a:cubicBezTo>
                      <a:pt x="4104" y="269"/>
                      <a:pt x="3474" y="0"/>
                      <a:pt x="266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61;p55">
                <a:extLst>
                  <a:ext uri="{FF2B5EF4-FFF2-40B4-BE49-F238E27FC236}">
                    <a16:creationId xmlns:a16="http://schemas.microsoft.com/office/drawing/2014/main" id="{4CE36154-6BFF-4940-9063-31791B9C9715}"/>
                  </a:ext>
                </a:extLst>
              </p:cNvPr>
              <p:cNvSpPr/>
              <p:nvPr/>
            </p:nvSpPr>
            <p:spPr>
              <a:xfrm>
                <a:off x="6586952" y="1672849"/>
                <a:ext cx="166756" cy="102354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1904" extrusionOk="0">
                    <a:moveTo>
                      <a:pt x="1542" y="0"/>
                    </a:moveTo>
                    <a:cubicBezTo>
                      <a:pt x="1009" y="0"/>
                      <a:pt x="458" y="271"/>
                      <a:pt x="1" y="511"/>
                    </a:cubicBezTo>
                    <a:cubicBezTo>
                      <a:pt x="1" y="511"/>
                      <a:pt x="1" y="572"/>
                      <a:pt x="31" y="572"/>
                    </a:cubicBezTo>
                    <a:cubicBezTo>
                      <a:pt x="512" y="441"/>
                      <a:pt x="1040" y="121"/>
                      <a:pt x="1558" y="121"/>
                    </a:cubicBezTo>
                    <a:cubicBezTo>
                      <a:pt x="1761" y="121"/>
                      <a:pt x="1962" y="170"/>
                      <a:pt x="2159" y="298"/>
                    </a:cubicBezTo>
                    <a:cubicBezTo>
                      <a:pt x="2645" y="633"/>
                      <a:pt x="2767" y="1301"/>
                      <a:pt x="2949" y="1848"/>
                    </a:cubicBezTo>
                    <a:cubicBezTo>
                      <a:pt x="2949" y="1887"/>
                      <a:pt x="2976" y="1903"/>
                      <a:pt x="3007" y="1903"/>
                    </a:cubicBezTo>
                    <a:cubicBezTo>
                      <a:pt x="3050" y="1903"/>
                      <a:pt x="3101" y="1871"/>
                      <a:pt x="3101" y="1818"/>
                    </a:cubicBezTo>
                    <a:cubicBezTo>
                      <a:pt x="2949" y="1210"/>
                      <a:pt x="2736" y="481"/>
                      <a:pt x="2159" y="146"/>
                    </a:cubicBezTo>
                    <a:cubicBezTo>
                      <a:pt x="1961" y="43"/>
                      <a:pt x="1753" y="0"/>
                      <a:pt x="1542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62;p55">
                <a:extLst>
                  <a:ext uri="{FF2B5EF4-FFF2-40B4-BE49-F238E27FC236}">
                    <a16:creationId xmlns:a16="http://schemas.microsoft.com/office/drawing/2014/main" id="{CBC02D5D-FBEB-46BF-93FB-F95526070AE2}"/>
                  </a:ext>
                </a:extLst>
              </p:cNvPr>
              <p:cNvSpPr/>
              <p:nvPr/>
            </p:nvSpPr>
            <p:spPr>
              <a:xfrm>
                <a:off x="6654580" y="1700696"/>
                <a:ext cx="90313" cy="38114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709" extrusionOk="0">
                    <a:moveTo>
                      <a:pt x="649" y="1"/>
                    </a:moveTo>
                    <a:cubicBezTo>
                      <a:pt x="433" y="1"/>
                      <a:pt x="224" y="96"/>
                      <a:pt x="50" y="327"/>
                    </a:cubicBezTo>
                    <a:cubicBezTo>
                      <a:pt x="0" y="377"/>
                      <a:pt x="52" y="427"/>
                      <a:pt x="106" y="427"/>
                    </a:cubicBezTo>
                    <a:cubicBezTo>
                      <a:pt x="118" y="427"/>
                      <a:pt x="130" y="424"/>
                      <a:pt x="141" y="418"/>
                    </a:cubicBezTo>
                    <a:cubicBezTo>
                      <a:pt x="315" y="263"/>
                      <a:pt x="477" y="170"/>
                      <a:pt x="659" y="170"/>
                    </a:cubicBezTo>
                    <a:cubicBezTo>
                      <a:pt x="762" y="170"/>
                      <a:pt x="871" y="200"/>
                      <a:pt x="992" y="266"/>
                    </a:cubicBezTo>
                    <a:cubicBezTo>
                      <a:pt x="1205" y="388"/>
                      <a:pt x="1357" y="540"/>
                      <a:pt x="1539" y="692"/>
                    </a:cubicBezTo>
                    <a:cubicBezTo>
                      <a:pt x="1551" y="704"/>
                      <a:pt x="1564" y="709"/>
                      <a:pt x="1576" y="709"/>
                    </a:cubicBezTo>
                    <a:cubicBezTo>
                      <a:pt x="1629" y="709"/>
                      <a:pt x="1680" y="620"/>
                      <a:pt x="1630" y="570"/>
                    </a:cubicBezTo>
                    <a:cubicBezTo>
                      <a:pt x="1367" y="251"/>
                      <a:pt x="999" y="1"/>
                      <a:pt x="64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63;p55">
                <a:extLst>
                  <a:ext uri="{FF2B5EF4-FFF2-40B4-BE49-F238E27FC236}">
                    <a16:creationId xmlns:a16="http://schemas.microsoft.com/office/drawing/2014/main" id="{4C34F8B3-486F-4ED5-A8E0-A80B00959667}"/>
                  </a:ext>
                </a:extLst>
              </p:cNvPr>
              <p:cNvSpPr/>
              <p:nvPr/>
            </p:nvSpPr>
            <p:spPr>
              <a:xfrm>
                <a:off x="7765125" y="1341911"/>
                <a:ext cx="234705" cy="159068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959" extrusionOk="0">
                    <a:moveTo>
                      <a:pt x="2836" y="0"/>
                    </a:moveTo>
                    <a:cubicBezTo>
                      <a:pt x="1803" y="0"/>
                      <a:pt x="773" y="395"/>
                      <a:pt x="0" y="1105"/>
                    </a:cubicBezTo>
                    <a:lnTo>
                      <a:pt x="486" y="2928"/>
                    </a:lnTo>
                    <a:cubicBezTo>
                      <a:pt x="706" y="2949"/>
                      <a:pt x="914" y="2959"/>
                      <a:pt x="1112" y="2959"/>
                    </a:cubicBezTo>
                    <a:cubicBezTo>
                      <a:pt x="3520" y="2959"/>
                      <a:pt x="4366" y="1489"/>
                      <a:pt x="4225" y="253"/>
                    </a:cubicBezTo>
                    <a:cubicBezTo>
                      <a:pt x="3778" y="82"/>
                      <a:pt x="3307" y="0"/>
                      <a:pt x="2836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64;p55">
                <a:extLst>
                  <a:ext uri="{FF2B5EF4-FFF2-40B4-BE49-F238E27FC236}">
                    <a16:creationId xmlns:a16="http://schemas.microsoft.com/office/drawing/2014/main" id="{0AABCEE9-41FC-4576-8BC3-D530302C801E}"/>
                  </a:ext>
                </a:extLst>
              </p:cNvPr>
              <p:cNvSpPr/>
              <p:nvPr/>
            </p:nvSpPr>
            <p:spPr>
              <a:xfrm>
                <a:off x="7747116" y="1283637"/>
                <a:ext cx="245188" cy="11767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2189" extrusionOk="0">
                    <a:moveTo>
                      <a:pt x="2007" y="1"/>
                    </a:moveTo>
                    <a:cubicBezTo>
                      <a:pt x="658" y="1"/>
                      <a:pt x="1" y="912"/>
                      <a:pt x="1" y="912"/>
                    </a:cubicBezTo>
                    <a:lnTo>
                      <a:pt x="335" y="2189"/>
                    </a:lnTo>
                    <a:cubicBezTo>
                      <a:pt x="1108" y="1479"/>
                      <a:pt x="2138" y="1084"/>
                      <a:pt x="3171" y="1084"/>
                    </a:cubicBezTo>
                    <a:cubicBezTo>
                      <a:pt x="3642" y="1084"/>
                      <a:pt x="4113" y="1166"/>
                      <a:pt x="4560" y="1337"/>
                    </a:cubicBezTo>
                    <a:cubicBezTo>
                      <a:pt x="4499" y="547"/>
                      <a:pt x="3618" y="334"/>
                      <a:pt x="2888" y="122"/>
                    </a:cubicBezTo>
                    <a:cubicBezTo>
                      <a:pt x="2567" y="36"/>
                      <a:pt x="2274" y="1"/>
                      <a:pt x="2007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65;p55">
                <a:extLst>
                  <a:ext uri="{FF2B5EF4-FFF2-40B4-BE49-F238E27FC236}">
                    <a16:creationId xmlns:a16="http://schemas.microsoft.com/office/drawing/2014/main" id="{E13A7374-36D3-422B-B8F1-C79EE616DB2E}"/>
                  </a:ext>
                </a:extLst>
              </p:cNvPr>
              <p:cNvSpPr/>
              <p:nvPr/>
            </p:nvSpPr>
            <p:spPr>
              <a:xfrm>
                <a:off x="7789639" y="1348954"/>
                <a:ext cx="130738" cy="145898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714" extrusionOk="0">
                    <a:moveTo>
                      <a:pt x="2401" y="1"/>
                    </a:moveTo>
                    <a:cubicBezTo>
                      <a:pt x="1702" y="31"/>
                      <a:pt x="760" y="92"/>
                      <a:pt x="334" y="761"/>
                    </a:cubicBezTo>
                    <a:cubicBezTo>
                      <a:pt x="0" y="1308"/>
                      <a:pt x="182" y="2068"/>
                      <a:pt x="365" y="2645"/>
                    </a:cubicBezTo>
                    <a:cubicBezTo>
                      <a:pt x="377" y="2694"/>
                      <a:pt x="409" y="2713"/>
                      <a:pt x="440" y="2713"/>
                    </a:cubicBezTo>
                    <a:cubicBezTo>
                      <a:pt x="488" y="2713"/>
                      <a:pt x="535" y="2670"/>
                      <a:pt x="517" y="2615"/>
                    </a:cubicBezTo>
                    <a:cubicBezTo>
                      <a:pt x="395" y="2068"/>
                      <a:pt x="182" y="1460"/>
                      <a:pt x="426" y="913"/>
                    </a:cubicBezTo>
                    <a:cubicBezTo>
                      <a:pt x="760" y="153"/>
                      <a:pt x="1702" y="244"/>
                      <a:pt x="2401" y="62"/>
                    </a:cubicBezTo>
                    <a:cubicBezTo>
                      <a:pt x="2432" y="62"/>
                      <a:pt x="2432" y="1"/>
                      <a:pt x="24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66;p55">
                <a:extLst>
                  <a:ext uri="{FF2B5EF4-FFF2-40B4-BE49-F238E27FC236}">
                    <a16:creationId xmlns:a16="http://schemas.microsoft.com/office/drawing/2014/main" id="{497853E4-BED5-4DC8-8AAF-4A50A1A2F6D2}"/>
                  </a:ext>
                </a:extLst>
              </p:cNvPr>
              <p:cNvSpPr/>
              <p:nvPr/>
            </p:nvSpPr>
            <p:spPr>
              <a:xfrm>
                <a:off x="7798347" y="1395455"/>
                <a:ext cx="73003" cy="62197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157" extrusionOk="0">
                    <a:moveTo>
                      <a:pt x="947" y="0"/>
                    </a:moveTo>
                    <a:cubicBezTo>
                      <a:pt x="438" y="0"/>
                      <a:pt x="96" y="525"/>
                      <a:pt x="20" y="1051"/>
                    </a:cubicBezTo>
                    <a:cubicBezTo>
                      <a:pt x="1" y="1110"/>
                      <a:pt x="45" y="1157"/>
                      <a:pt x="96" y="1157"/>
                    </a:cubicBezTo>
                    <a:cubicBezTo>
                      <a:pt x="123" y="1157"/>
                      <a:pt x="151" y="1143"/>
                      <a:pt x="172" y="1112"/>
                    </a:cubicBezTo>
                    <a:cubicBezTo>
                      <a:pt x="264" y="899"/>
                      <a:pt x="324" y="656"/>
                      <a:pt x="476" y="443"/>
                    </a:cubicBezTo>
                    <a:cubicBezTo>
                      <a:pt x="609" y="244"/>
                      <a:pt x="790" y="173"/>
                      <a:pt x="996" y="173"/>
                    </a:cubicBezTo>
                    <a:cubicBezTo>
                      <a:pt x="1073" y="173"/>
                      <a:pt x="1154" y="183"/>
                      <a:pt x="1236" y="200"/>
                    </a:cubicBezTo>
                    <a:cubicBezTo>
                      <a:pt x="1297" y="200"/>
                      <a:pt x="1358" y="109"/>
                      <a:pt x="1297" y="78"/>
                    </a:cubicBezTo>
                    <a:cubicBezTo>
                      <a:pt x="1173" y="24"/>
                      <a:pt x="1056" y="0"/>
                      <a:pt x="94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67;p55">
                <a:extLst>
                  <a:ext uri="{FF2B5EF4-FFF2-40B4-BE49-F238E27FC236}">
                    <a16:creationId xmlns:a16="http://schemas.microsoft.com/office/drawing/2014/main" id="{E6C79814-8949-4B91-B3DC-4C0C72A5912E}"/>
                  </a:ext>
                </a:extLst>
              </p:cNvPr>
              <p:cNvSpPr/>
              <p:nvPr/>
            </p:nvSpPr>
            <p:spPr>
              <a:xfrm>
                <a:off x="7175232" y="2025451"/>
                <a:ext cx="271260" cy="139071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2587" extrusionOk="0">
                    <a:moveTo>
                      <a:pt x="5046" y="1"/>
                    </a:moveTo>
                    <a:lnTo>
                      <a:pt x="5046" y="1"/>
                    </a:lnTo>
                    <a:cubicBezTo>
                      <a:pt x="3374" y="122"/>
                      <a:pt x="1763" y="396"/>
                      <a:pt x="183" y="943"/>
                    </a:cubicBezTo>
                    <a:cubicBezTo>
                      <a:pt x="122" y="1095"/>
                      <a:pt x="91" y="1277"/>
                      <a:pt x="0" y="1429"/>
                    </a:cubicBezTo>
                    <a:cubicBezTo>
                      <a:pt x="0" y="1429"/>
                      <a:pt x="1082" y="2587"/>
                      <a:pt x="2708" y="2587"/>
                    </a:cubicBezTo>
                    <a:cubicBezTo>
                      <a:pt x="3394" y="2587"/>
                      <a:pt x="4177" y="2380"/>
                      <a:pt x="5016" y="1794"/>
                    </a:cubicBezTo>
                    <a:cubicBezTo>
                      <a:pt x="5016" y="1794"/>
                      <a:pt x="4955" y="973"/>
                      <a:pt x="504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68;p55">
                <a:extLst>
                  <a:ext uri="{FF2B5EF4-FFF2-40B4-BE49-F238E27FC236}">
                    <a16:creationId xmlns:a16="http://schemas.microsoft.com/office/drawing/2014/main" id="{AF795B51-4EC9-4922-9A5F-232CB2E08FDF}"/>
                  </a:ext>
                </a:extLst>
              </p:cNvPr>
              <p:cNvSpPr/>
              <p:nvPr/>
            </p:nvSpPr>
            <p:spPr>
              <a:xfrm>
                <a:off x="7175232" y="1878422"/>
                <a:ext cx="320287" cy="19772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3678" extrusionOk="0">
                    <a:moveTo>
                      <a:pt x="5958" y="0"/>
                    </a:moveTo>
                    <a:lnTo>
                      <a:pt x="0" y="1277"/>
                    </a:lnTo>
                    <a:cubicBezTo>
                      <a:pt x="0" y="1277"/>
                      <a:pt x="426" y="2614"/>
                      <a:pt x="183" y="3678"/>
                    </a:cubicBezTo>
                    <a:cubicBezTo>
                      <a:pt x="1763" y="3131"/>
                      <a:pt x="3374" y="2857"/>
                      <a:pt x="5046" y="2736"/>
                    </a:cubicBezTo>
                    <a:cubicBezTo>
                      <a:pt x="5076" y="2128"/>
                      <a:pt x="5745" y="578"/>
                      <a:pt x="595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69;p55">
                <a:extLst>
                  <a:ext uri="{FF2B5EF4-FFF2-40B4-BE49-F238E27FC236}">
                    <a16:creationId xmlns:a16="http://schemas.microsoft.com/office/drawing/2014/main" id="{BFE96975-D6EE-4428-9A45-F227456F032B}"/>
                  </a:ext>
                </a:extLst>
              </p:cNvPr>
              <p:cNvSpPr/>
              <p:nvPr/>
            </p:nvSpPr>
            <p:spPr>
              <a:xfrm>
                <a:off x="6546151" y="923186"/>
                <a:ext cx="1253302" cy="975429"/>
              </a:xfrm>
              <a:custGeom>
                <a:avLst/>
                <a:gdLst/>
                <a:ahLst/>
                <a:cxnLst/>
                <a:rect l="l" t="t" r="r" b="b"/>
                <a:pathLst>
                  <a:path w="23314" h="18145" extrusionOk="0">
                    <a:moveTo>
                      <a:pt x="12186" y="1"/>
                    </a:moveTo>
                    <a:cubicBezTo>
                      <a:pt x="6769" y="1"/>
                      <a:pt x="0" y="1862"/>
                      <a:pt x="2948" y="12055"/>
                    </a:cubicBezTo>
                    <a:cubicBezTo>
                      <a:pt x="2948" y="12055"/>
                      <a:pt x="3070" y="12602"/>
                      <a:pt x="3313" y="13362"/>
                    </a:cubicBezTo>
                    <a:cubicBezTo>
                      <a:pt x="6688" y="16628"/>
                      <a:pt x="11214" y="18145"/>
                      <a:pt x="15868" y="18145"/>
                    </a:cubicBezTo>
                    <a:cubicBezTo>
                      <a:pt x="16454" y="18145"/>
                      <a:pt x="17042" y="18121"/>
                      <a:pt x="17629" y="18073"/>
                    </a:cubicBezTo>
                    <a:cubicBezTo>
                      <a:pt x="20304" y="16888"/>
                      <a:pt x="22584" y="15003"/>
                      <a:pt x="22888" y="12936"/>
                    </a:cubicBezTo>
                    <a:cubicBezTo>
                      <a:pt x="23313" y="9836"/>
                      <a:pt x="23253" y="7799"/>
                      <a:pt x="22158" y="5064"/>
                    </a:cubicBezTo>
                    <a:cubicBezTo>
                      <a:pt x="21064" y="2328"/>
                      <a:pt x="20578" y="1112"/>
                      <a:pt x="17629" y="535"/>
                    </a:cubicBezTo>
                    <a:cubicBezTo>
                      <a:pt x="16724" y="367"/>
                      <a:pt x="14588" y="1"/>
                      <a:pt x="1218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70;p55">
                <a:extLst>
                  <a:ext uri="{FF2B5EF4-FFF2-40B4-BE49-F238E27FC236}">
                    <a16:creationId xmlns:a16="http://schemas.microsoft.com/office/drawing/2014/main" id="{2F9BAC10-34BF-462A-A866-BE5BEBCBE6E2}"/>
                  </a:ext>
                </a:extLst>
              </p:cNvPr>
              <p:cNvSpPr/>
              <p:nvPr/>
            </p:nvSpPr>
            <p:spPr>
              <a:xfrm>
                <a:off x="6724251" y="1641454"/>
                <a:ext cx="769646" cy="327168"/>
              </a:xfrm>
              <a:custGeom>
                <a:avLst/>
                <a:gdLst/>
                <a:ahLst/>
                <a:cxnLst/>
                <a:rect l="l" t="t" r="r" b="b"/>
                <a:pathLst>
                  <a:path w="14317" h="60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5" y="1186"/>
                      <a:pt x="1003" y="2888"/>
                      <a:pt x="1793" y="3800"/>
                    </a:cubicBezTo>
                    <a:cubicBezTo>
                      <a:pt x="2873" y="5052"/>
                      <a:pt x="5300" y="6085"/>
                      <a:pt x="8258" y="6085"/>
                    </a:cubicBezTo>
                    <a:cubicBezTo>
                      <a:pt x="8964" y="6085"/>
                      <a:pt x="9701" y="6026"/>
                      <a:pt x="10456" y="5897"/>
                    </a:cubicBezTo>
                    <a:cubicBezTo>
                      <a:pt x="11702" y="5685"/>
                      <a:pt x="13040" y="5290"/>
                      <a:pt x="14316" y="4712"/>
                    </a:cubicBezTo>
                    <a:lnTo>
                      <a:pt x="14316" y="4712"/>
                    </a:lnTo>
                    <a:cubicBezTo>
                      <a:pt x="13729" y="4760"/>
                      <a:pt x="13141" y="4784"/>
                      <a:pt x="12555" y="4784"/>
                    </a:cubicBezTo>
                    <a:cubicBezTo>
                      <a:pt x="7901" y="4784"/>
                      <a:pt x="3375" y="3267"/>
                      <a:pt x="0" y="1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71;p55">
                <a:extLst>
                  <a:ext uri="{FF2B5EF4-FFF2-40B4-BE49-F238E27FC236}">
                    <a16:creationId xmlns:a16="http://schemas.microsoft.com/office/drawing/2014/main" id="{C011350F-F46C-4BB1-B723-47989E424C41}"/>
                  </a:ext>
                </a:extLst>
              </p:cNvPr>
              <p:cNvSpPr/>
              <p:nvPr/>
            </p:nvSpPr>
            <p:spPr>
              <a:xfrm>
                <a:off x="6957886" y="1531464"/>
                <a:ext cx="71981" cy="7515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398" extrusionOk="0">
                    <a:moveTo>
                      <a:pt x="590" y="1"/>
                    </a:moveTo>
                    <a:cubicBezTo>
                      <a:pt x="556" y="1"/>
                      <a:pt x="522" y="4"/>
                      <a:pt x="487" y="10"/>
                    </a:cubicBezTo>
                    <a:cubicBezTo>
                      <a:pt x="183" y="101"/>
                      <a:pt x="1" y="466"/>
                      <a:pt x="92" y="861"/>
                    </a:cubicBezTo>
                    <a:cubicBezTo>
                      <a:pt x="196" y="1174"/>
                      <a:pt x="457" y="1397"/>
                      <a:pt x="720" y="1397"/>
                    </a:cubicBezTo>
                    <a:cubicBezTo>
                      <a:pt x="764" y="1397"/>
                      <a:pt x="808" y="1391"/>
                      <a:pt x="852" y="1378"/>
                    </a:cubicBezTo>
                    <a:cubicBezTo>
                      <a:pt x="1156" y="1317"/>
                      <a:pt x="1338" y="922"/>
                      <a:pt x="1247" y="557"/>
                    </a:cubicBezTo>
                    <a:cubicBezTo>
                      <a:pt x="1165" y="230"/>
                      <a:pt x="888" y="1"/>
                      <a:pt x="590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72;p55">
                <a:extLst>
                  <a:ext uri="{FF2B5EF4-FFF2-40B4-BE49-F238E27FC236}">
                    <a16:creationId xmlns:a16="http://schemas.microsoft.com/office/drawing/2014/main" id="{8908C1AA-A2C2-43A0-A641-64971EC6B175}"/>
                  </a:ext>
                </a:extLst>
              </p:cNvPr>
              <p:cNvSpPr/>
              <p:nvPr/>
            </p:nvSpPr>
            <p:spPr>
              <a:xfrm>
                <a:off x="7459561" y="1400239"/>
                <a:ext cx="70315" cy="75099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397" extrusionOk="0">
                    <a:moveTo>
                      <a:pt x="618" y="0"/>
                    </a:moveTo>
                    <a:cubicBezTo>
                      <a:pt x="574" y="0"/>
                      <a:pt x="530" y="7"/>
                      <a:pt x="486" y="20"/>
                    </a:cubicBezTo>
                    <a:cubicBezTo>
                      <a:pt x="152" y="80"/>
                      <a:pt x="0" y="475"/>
                      <a:pt x="91" y="840"/>
                    </a:cubicBezTo>
                    <a:cubicBezTo>
                      <a:pt x="173" y="1167"/>
                      <a:pt x="450" y="1397"/>
                      <a:pt x="726" y="1397"/>
                    </a:cubicBezTo>
                    <a:cubicBezTo>
                      <a:pt x="758" y="1397"/>
                      <a:pt x="789" y="1394"/>
                      <a:pt x="821" y="1387"/>
                    </a:cubicBezTo>
                    <a:cubicBezTo>
                      <a:pt x="1155" y="1296"/>
                      <a:pt x="1307" y="931"/>
                      <a:pt x="1216" y="536"/>
                    </a:cubicBezTo>
                    <a:cubicBezTo>
                      <a:pt x="1138" y="224"/>
                      <a:pt x="881" y="0"/>
                      <a:pt x="618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73;p55">
                <a:extLst>
                  <a:ext uri="{FF2B5EF4-FFF2-40B4-BE49-F238E27FC236}">
                    <a16:creationId xmlns:a16="http://schemas.microsoft.com/office/drawing/2014/main" id="{AE952ADF-D7E7-4D59-B787-69BBD30F1181}"/>
                  </a:ext>
                </a:extLst>
              </p:cNvPr>
              <p:cNvSpPr/>
              <p:nvPr/>
            </p:nvSpPr>
            <p:spPr>
              <a:xfrm>
                <a:off x="7206251" y="1436526"/>
                <a:ext cx="93216" cy="122997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288" extrusionOk="0">
                    <a:moveTo>
                      <a:pt x="66" y="1"/>
                    </a:moveTo>
                    <a:cubicBezTo>
                      <a:pt x="46" y="1"/>
                      <a:pt x="31" y="22"/>
                      <a:pt x="31" y="44"/>
                    </a:cubicBezTo>
                    <a:cubicBezTo>
                      <a:pt x="1" y="378"/>
                      <a:pt x="62" y="743"/>
                      <a:pt x="92" y="1077"/>
                    </a:cubicBezTo>
                    <a:cubicBezTo>
                      <a:pt x="122" y="1320"/>
                      <a:pt x="153" y="1594"/>
                      <a:pt x="335" y="1746"/>
                    </a:cubicBezTo>
                    <a:cubicBezTo>
                      <a:pt x="409" y="1819"/>
                      <a:pt x="505" y="1860"/>
                      <a:pt x="603" y="1860"/>
                    </a:cubicBezTo>
                    <a:cubicBezTo>
                      <a:pt x="666" y="1860"/>
                      <a:pt x="731" y="1843"/>
                      <a:pt x="791" y="1807"/>
                    </a:cubicBezTo>
                    <a:cubicBezTo>
                      <a:pt x="882" y="1746"/>
                      <a:pt x="913" y="1655"/>
                      <a:pt x="973" y="1594"/>
                    </a:cubicBezTo>
                    <a:cubicBezTo>
                      <a:pt x="1048" y="1538"/>
                      <a:pt x="1146" y="1390"/>
                      <a:pt x="1252" y="1390"/>
                    </a:cubicBezTo>
                    <a:cubicBezTo>
                      <a:pt x="1319" y="1390"/>
                      <a:pt x="1389" y="1448"/>
                      <a:pt x="1460" y="1624"/>
                    </a:cubicBezTo>
                    <a:cubicBezTo>
                      <a:pt x="1521" y="1807"/>
                      <a:pt x="1369" y="2019"/>
                      <a:pt x="1247" y="2111"/>
                    </a:cubicBezTo>
                    <a:cubicBezTo>
                      <a:pt x="1149" y="2160"/>
                      <a:pt x="1209" y="2288"/>
                      <a:pt x="1284" y="2288"/>
                    </a:cubicBezTo>
                    <a:cubicBezTo>
                      <a:pt x="1302" y="2288"/>
                      <a:pt x="1321" y="2280"/>
                      <a:pt x="1338" y="2263"/>
                    </a:cubicBezTo>
                    <a:cubicBezTo>
                      <a:pt x="1551" y="2111"/>
                      <a:pt x="1733" y="1807"/>
                      <a:pt x="1612" y="1503"/>
                    </a:cubicBezTo>
                    <a:cubicBezTo>
                      <a:pt x="1523" y="1369"/>
                      <a:pt x="1369" y="1284"/>
                      <a:pt x="1209" y="1284"/>
                    </a:cubicBezTo>
                    <a:cubicBezTo>
                      <a:pt x="1150" y="1284"/>
                      <a:pt x="1091" y="1296"/>
                      <a:pt x="1034" y="1320"/>
                    </a:cubicBezTo>
                    <a:cubicBezTo>
                      <a:pt x="913" y="1381"/>
                      <a:pt x="882" y="1503"/>
                      <a:pt x="791" y="1594"/>
                    </a:cubicBezTo>
                    <a:cubicBezTo>
                      <a:pt x="700" y="1659"/>
                      <a:pt x="623" y="1687"/>
                      <a:pt x="560" y="1687"/>
                    </a:cubicBezTo>
                    <a:cubicBezTo>
                      <a:pt x="329" y="1687"/>
                      <a:pt x="268" y="1322"/>
                      <a:pt x="244" y="1107"/>
                    </a:cubicBezTo>
                    <a:cubicBezTo>
                      <a:pt x="214" y="804"/>
                      <a:pt x="335" y="256"/>
                      <a:pt x="92" y="13"/>
                    </a:cubicBezTo>
                    <a:cubicBezTo>
                      <a:pt x="83" y="4"/>
                      <a:pt x="74" y="1"/>
                      <a:pt x="66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74;p55">
                <a:extLst>
                  <a:ext uri="{FF2B5EF4-FFF2-40B4-BE49-F238E27FC236}">
                    <a16:creationId xmlns:a16="http://schemas.microsoft.com/office/drawing/2014/main" id="{B119515C-5017-4789-AFC6-4D368E53D34C}"/>
                  </a:ext>
                </a:extLst>
              </p:cNvPr>
              <p:cNvSpPr/>
              <p:nvPr/>
            </p:nvSpPr>
            <p:spPr>
              <a:xfrm>
                <a:off x="7245763" y="1624251"/>
                <a:ext cx="110902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258" extrusionOk="0">
                    <a:moveTo>
                      <a:pt x="1811" y="0"/>
                    </a:moveTo>
                    <a:cubicBezTo>
                      <a:pt x="1755" y="0"/>
                      <a:pt x="1697" y="40"/>
                      <a:pt x="1697" y="108"/>
                    </a:cubicBezTo>
                    <a:cubicBezTo>
                      <a:pt x="1758" y="564"/>
                      <a:pt x="1576" y="929"/>
                      <a:pt x="1090" y="1050"/>
                    </a:cubicBezTo>
                    <a:cubicBezTo>
                      <a:pt x="1027" y="1063"/>
                      <a:pt x="953" y="1070"/>
                      <a:pt x="876" y="1070"/>
                    </a:cubicBezTo>
                    <a:cubicBezTo>
                      <a:pt x="767" y="1070"/>
                      <a:pt x="649" y="1055"/>
                      <a:pt x="542" y="1020"/>
                    </a:cubicBezTo>
                    <a:cubicBezTo>
                      <a:pt x="330" y="929"/>
                      <a:pt x="238" y="777"/>
                      <a:pt x="56" y="625"/>
                    </a:cubicBezTo>
                    <a:cubicBezTo>
                      <a:pt x="56" y="616"/>
                      <a:pt x="54" y="612"/>
                      <a:pt x="50" y="612"/>
                    </a:cubicBezTo>
                    <a:cubicBezTo>
                      <a:pt x="41" y="612"/>
                      <a:pt x="26" y="634"/>
                      <a:pt x="26" y="655"/>
                    </a:cubicBezTo>
                    <a:cubicBezTo>
                      <a:pt x="1" y="1079"/>
                      <a:pt x="528" y="1257"/>
                      <a:pt x="920" y="1257"/>
                    </a:cubicBezTo>
                    <a:cubicBezTo>
                      <a:pt x="1006" y="1257"/>
                      <a:pt x="1085" y="1249"/>
                      <a:pt x="1150" y="1233"/>
                    </a:cubicBezTo>
                    <a:cubicBezTo>
                      <a:pt x="1697" y="1111"/>
                      <a:pt x="2062" y="625"/>
                      <a:pt x="1910" y="78"/>
                    </a:cubicBezTo>
                    <a:cubicBezTo>
                      <a:pt x="1897" y="24"/>
                      <a:pt x="1854" y="0"/>
                      <a:pt x="1811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75;p55">
                <a:extLst>
                  <a:ext uri="{FF2B5EF4-FFF2-40B4-BE49-F238E27FC236}">
                    <a16:creationId xmlns:a16="http://schemas.microsoft.com/office/drawing/2014/main" id="{1029A1B9-455C-4869-8446-8ED9D983848B}"/>
                  </a:ext>
                </a:extLst>
              </p:cNvPr>
              <p:cNvSpPr/>
              <p:nvPr/>
            </p:nvSpPr>
            <p:spPr>
              <a:xfrm rot="4096072">
                <a:off x="6905011" y="1289097"/>
                <a:ext cx="88271" cy="97303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810" extrusionOk="0">
                    <a:moveTo>
                      <a:pt x="1490" y="1"/>
                    </a:moveTo>
                    <a:cubicBezTo>
                      <a:pt x="821" y="153"/>
                      <a:pt x="0" y="1065"/>
                      <a:pt x="61" y="1764"/>
                    </a:cubicBezTo>
                    <a:cubicBezTo>
                      <a:pt x="61" y="1794"/>
                      <a:pt x="76" y="1809"/>
                      <a:pt x="95" y="1809"/>
                    </a:cubicBezTo>
                    <a:cubicBezTo>
                      <a:pt x="114" y="1809"/>
                      <a:pt x="137" y="1794"/>
                      <a:pt x="152" y="1764"/>
                    </a:cubicBezTo>
                    <a:cubicBezTo>
                      <a:pt x="426" y="1034"/>
                      <a:pt x="821" y="518"/>
                      <a:pt x="1551" y="153"/>
                    </a:cubicBezTo>
                    <a:cubicBezTo>
                      <a:pt x="1642" y="122"/>
                      <a:pt x="1581" y="1"/>
                      <a:pt x="14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76;p55">
                <a:extLst>
                  <a:ext uri="{FF2B5EF4-FFF2-40B4-BE49-F238E27FC236}">
                    <a16:creationId xmlns:a16="http://schemas.microsoft.com/office/drawing/2014/main" id="{5D7B2657-4C84-4540-8AEF-64A55B7A1A96}"/>
                  </a:ext>
                </a:extLst>
              </p:cNvPr>
              <p:cNvSpPr/>
              <p:nvPr/>
            </p:nvSpPr>
            <p:spPr>
              <a:xfrm>
                <a:off x="7417038" y="1210633"/>
                <a:ext cx="121707" cy="31179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580" extrusionOk="0">
                    <a:moveTo>
                      <a:pt x="877" y="0"/>
                    </a:moveTo>
                    <a:cubicBezTo>
                      <a:pt x="576" y="0"/>
                      <a:pt x="287" y="54"/>
                      <a:pt x="62" y="173"/>
                    </a:cubicBezTo>
                    <a:cubicBezTo>
                      <a:pt x="1" y="203"/>
                      <a:pt x="31" y="264"/>
                      <a:pt x="92" y="264"/>
                    </a:cubicBezTo>
                    <a:cubicBezTo>
                      <a:pt x="259" y="264"/>
                      <a:pt x="426" y="260"/>
                      <a:pt x="593" y="260"/>
                    </a:cubicBezTo>
                    <a:cubicBezTo>
                      <a:pt x="1093" y="260"/>
                      <a:pt x="1589" y="294"/>
                      <a:pt x="2068" y="568"/>
                    </a:cubicBezTo>
                    <a:cubicBezTo>
                      <a:pt x="2085" y="576"/>
                      <a:pt x="2101" y="580"/>
                      <a:pt x="2116" y="580"/>
                    </a:cubicBezTo>
                    <a:cubicBezTo>
                      <a:pt x="2210" y="580"/>
                      <a:pt x="2264" y="434"/>
                      <a:pt x="2159" y="355"/>
                    </a:cubicBezTo>
                    <a:cubicBezTo>
                      <a:pt x="1844" y="132"/>
                      <a:pt x="1347" y="0"/>
                      <a:pt x="87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77;p55">
                <a:extLst>
                  <a:ext uri="{FF2B5EF4-FFF2-40B4-BE49-F238E27FC236}">
                    <a16:creationId xmlns:a16="http://schemas.microsoft.com/office/drawing/2014/main" id="{2A2F7C48-12B2-43A5-920F-765502597091}"/>
                  </a:ext>
                </a:extLst>
              </p:cNvPr>
              <p:cNvSpPr/>
              <p:nvPr/>
            </p:nvSpPr>
            <p:spPr>
              <a:xfrm>
                <a:off x="6907245" y="1662312"/>
                <a:ext cx="228792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3663" extrusionOk="0">
                    <a:moveTo>
                      <a:pt x="2190" y="1"/>
                    </a:moveTo>
                    <a:cubicBezTo>
                      <a:pt x="2020" y="1"/>
                      <a:pt x="1846" y="23"/>
                      <a:pt x="1672" y="69"/>
                    </a:cubicBezTo>
                    <a:cubicBezTo>
                      <a:pt x="608" y="342"/>
                      <a:pt x="0" y="1345"/>
                      <a:pt x="244" y="2318"/>
                    </a:cubicBezTo>
                    <a:cubicBezTo>
                      <a:pt x="446" y="3127"/>
                      <a:pt x="1216" y="3662"/>
                      <a:pt x="2064" y="3662"/>
                    </a:cubicBezTo>
                    <a:cubicBezTo>
                      <a:pt x="2235" y="3662"/>
                      <a:pt x="2410" y="3641"/>
                      <a:pt x="2584" y="3595"/>
                    </a:cubicBezTo>
                    <a:cubicBezTo>
                      <a:pt x="3617" y="3321"/>
                      <a:pt x="4256" y="2318"/>
                      <a:pt x="4013" y="1345"/>
                    </a:cubicBezTo>
                    <a:cubicBezTo>
                      <a:pt x="3785" y="536"/>
                      <a:pt x="3032" y="1"/>
                      <a:pt x="2190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78;p55">
                <a:extLst>
                  <a:ext uri="{FF2B5EF4-FFF2-40B4-BE49-F238E27FC236}">
                    <a16:creationId xmlns:a16="http://schemas.microsoft.com/office/drawing/2014/main" id="{4B73B8F8-C31F-47E0-95FA-EFB4995C8A2E}"/>
                  </a:ext>
                </a:extLst>
              </p:cNvPr>
              <p:cNvSpPr/>
              <p:nvPr/>
            </p:nvSpPr>
            <p:spPr>
              <a:xfrm>
                <a:off x="7459561" y="1516895"/>
                <a:ext cx="230405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3663" extrusionOk="0">
                    <a:moveTo>
                      <a:pt x="2192" y="0"/>
                    </a:moveTo>
                    <a:cubicBezTo>
                      <a:pt x="2021" y="0"/>
                      <a:pt x="1846" y="22"/>
                      <a:pt x="1672" y="68"/>
                    </a:cubicBezTo>
                    <a:cubicBezTo>
                      <a:pt x="638" y="342"/>
                      <a:pt x="0" y="1345"/>
                      <a:pt x="243" y="2318"/>
                    </a:cubicBezTo>
                    <a:cubicBezTo>
                      <a:pt x="471" y="3127"/>
                      <a:pt x="1224" y="3662"/>
                      <a:pt x="2083" y="3662"/>
                    </a:cubicBezTo>
                    <a:cubicBezTo>
                      <a:pt x="2257" y="3662"/>
                      <a:pt x="2435" y="3640"/>
                      <a:pt x="2614" y="3594"/>
                    </a:cubicBezTo>
                    <a:cubicBezTo>
                      <a:pt x="3648" y="3321"/>
                      <a:pt x="4286" y="2318"/>
                      <a:pt x="4012" y="1345"/>
                    </a:cubicBezTo>
                    <a:cubicBezTo>
                      <a:pt x="3810" y="536"/>
                      <a:pt x="3040" y="0"/>
                      <a:pt x="219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79;p55">
                <a:extLst>
                  <a:ext uri="{FF2B5EF4-FFF2-40B4-BE49-F238E27FC236}">
                    <a16:creationId xmlns:a16="http://schemas.microsoft.com/office/drawing/2014/main" id="{3C93735D-13A0-47F3-9A03-5ED7F42E2721}"/>
                  </a:ext>
                </a:extLst>
              </p:cNvPr>
              <p:cNvSpPr/>
              <p:nvPr/>
            </p:nvSpPr>
            <p:spPr>
              <a:xfrm>
                <a:off x="6966057" y="1727629"/>
                <a:ext cx="22954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12" extrusionOk="0">
                    <a:moveTo>
                      <a:pt x="202" y="1"/>
                    </a:moveTo>
                    <a:cubicBezTo>
                      <a:pt x="185" y="1"/>
                      <a:pt x="168" y="3"/>
                      <a:pt x="153" y="9"/>
                    </a:cubicBezTo>
                    <a:cubicBezTo>
                      <a:pt x="61" y="39"/>
                      <a:pt x="1" y="130"/>
                      <a:pt x="31" y="252"/>
                    </a:cubicBezTo>
                    <a:cubicBezTo>
                      <a:pt x="56" y="353"/>
                      <a:pt x="123" y="412"/>
                      <a:pt x="214" y="412"/>
                    </a:cubicBezTo>
                    <a:cubicBezTo>
                      <a:pt x="233" y="412"/>
                      <a:pt x="253" y="409"/>
                      <a:pt x="274" y="404"/>
                    </a:cubicBezTo>
                    <a:cubicBezTo>
                      <a:pt x="365" y="373"/>
                      <a:pt x="426" y="282"/>
                      <a:pt x="396" y="161"/>
                    </a:cubicBezTo>
                    <a:cubicBezTo>
                      <a:pt x="371" y="60"/>
                      <a:pt x="283" y="1"/>
                      <a:pt x="20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80;p55">
                <a:extLst>
                  <a:ext uri="{FF2B5EF4-FFF2-40B4-BE49-F238E27FC236}">
                    <a16:creationId xmlns:a16="http://schemas.microsoft.com/office/drawing/2014/main" id="{D0B70B2C-F31C-43E7-83ED-360C2350067A}"/>
                  </a:ext>
                </a:extLst>
              </p:cNvPr>
              <p:cNvSpPr/>
              <p:nvPr/>
            </p:nvSpPr>
            <p:spPr>
              <a:xfrm>
                <a:off x="7047770" y="1771765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31" y="39"/>
                      <a:pt x="0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2" y="411"/>
                      <a:pt x="228" y="409"/>
                      <a:pt x="244" y="403"/>
                    </a:cubicBezTo>
                    <a:cubicBezTo>
                      <a:pt x="335" y="373"/>
                      <a:pt x="396" y="282"/>
                      <a:pt x="365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81;p55">
                <a:extLst>
                  <a:ext uri="{FF2B5EF4-FFF2-40B4-BE49-F238E27FC236}">
                    <a16:creationId xmlns:a16="http://schemas.microsoft.com/office/drawing/2014/main" id="{FF47D7C4-F338-4D15-839F-19635DF1E4DB}"/>
                  </a:ext>
                </a:extLst>
              </p:cNvPr>
              <p:cNvSpPr/>
              <p:nvPr/>
            </p:nvSpPr>
            <p:spPr>
              <a:xfrm>
                <a:off x="6979121" y="1833856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3" y="8"/>
                    </a:cubicBezTo>
                    <a:cubicBezTo>
                      <a:pt x="62" y="39"/>
                      <a:pt x="1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3" y="411"/>
                      <a:pt x="228" y="409"/>
                      <a:pt x="244" y="404"/>
                    </a:cubicBezTo>
                    <a:cubicBezTo>
                      <a:pt x="366" y="373"/>
                      <a:pt x="396" y="282"/>
                      <a:pt x="366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82;p55">
                <a:extLst>
                  <a:ext uri="{FF2B5EF4-FFF2-40B4-BE49-F238E27FC236}">
                    <a16:creationId xmlns:a16="http://schemas.microsoft.com/office/drawing/2014/main" id="{7B8A6227-B366-4B2A-AEDA-749D0DF845EB}"/>
                  </a:ext>
                </a:extLst>
              </p:cNvPr>
              <p:cNvSpPr/>
              <p:nvPr/>
            </p:nvSpPr>
            <p:spPr>
              <a:xfrm>
                <a:off x="7073897" y="1683547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3" y="8"/>
                    </a:cubicBezTo>
                    <a:cubicBezTo>
                      <a:pt x="62" y="8"/>
                      <a:pt x="1" y="130"/>
                      <a:pt x="31" y="251"/>
                    </a:cubicBezTo>
                    <a:cubicBezTo>
                      <a:pt x="62" y="342"/>
                      <a:pt x="153" y="403"/>
                      <a:pt x="244" y="403"/>
                    </a:cubicBezTo>
                    <a:cubicBezTo>
                      <a:pt x="335" y="373"/>
                      <a:pt x="396" y="251"/>
                      <a:pt x="366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83;p55">
                <a:extLst>
                  <a:ext uri="{FF2B5EF4-FFF2-40B4-BE49-F238E27FC236}">
                    <a16:creationId xmlns:a16="http://schemas.microsoft.com/office/drawing/2014/main" id="{921B6424-5210-4185-8D4D-9142449D4A40}"/>
                  </a:ext>
                </a:extLst>
              </p:cNvPr>
              <p:cNvSpPr/>
              <p:nvPr/>
            </p:nvSpPr>
            <p:spPr>
              <a:xfrm>
                <a:off x="7153997" y="1765636"/>
                <a:ext cx="22901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43" y="404"/>
                      <a:pt x="225" y="404"/>
                    </a:cubicBezTo>
                    <a:cubicBezTo>
                      <a:pt x="242" y="404"/>
                      <a:pt x="258" y="401"/>
                      <a:pt x="274" y="396"/>
                    </a:cubicBezTo>
                    <a:cubicBezTo>
                      <a:pt x="365" y="396"/>
                      <a:pt x="426" y="274"/>
                      <a:pt x="395" y="153"/>
                    </a:cubicBezTo>
                    <a:cubicBezTo>
                      <a:pt x="365" y="62"/>
                      <a:pt x="27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84;p55">
                <a:extLst>
                  <a:ext uri="{FF2B5EF4-FFF2-40B4-BE49-F238E27FC236}">
                    <a16:creationId xmlns:a16="http://schemas.microsoft.com/office/drawing/2014/main" id="{C50E3A8B-F392-4238-B7D3-FCAC7DC1BD6C}"/>
                  </a:ext>
                </a:extLst>
              </p:cNvPr>
              <p:cNvSpPr/>
              <p:nvPr/>
            </p:nvSpPr>
            <p:spPr>
              <a:xfrm>
                <a:off x="7448110" y="1600275"/>
                <a:ext cx="22901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10" extrusionOk="0">
                    <a:moveTo>
                      <a:pt x="190" y="1"/>
                    </a:moveTo>
                    <a:cubicBezTo>
                      <a:pt x="177" y="1"/>
                      <a:pt x="165" y="3"/>
                      <a:pt x="152" y="7"/>
                    </a:cubicBezTo>
                    <a:cubicBezTo>
                      <a:pt x="61" y="37"/>
                      <a:pt x="0" y="128"/>
                      <a:pt x="31" y="250"/>
                    </a:cubicBezTo>
                    <a:cubicBezTo>
                      <a:pt x="56" y="351"/>
                      <a:pt x="123" y="410"/>
                      <a:pt x="214" y="410"/>
                    </a:cubicBezTo>
                    <a:cubicBezTo>
                      <a:pt x="233" y="410"/>
                      <a:pt x="253" y="407"/>
                      <a:pt x="274" y="402"/>
                    </a:cubicBezTo>
                    <a:cubicBezTo>
                      <a:pt x="365" y="372"/>
                      <a:pt x="426" y="280"/>
                      <a:pt x="396" y="159"/>
                    </a:cubicBezTo>
                    <a:cubicBezTo>
                      <a:pt x="369" y="80"/>
                      <a:pt x="274" y="1"/>
                      <a:pt x="1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85;p55">
                <a:extLst>
                  <a:ext uri="{FF2B5EF4-FFF2-40B4-BE49-F238E27FC236}">
                    <a16:creationId xmlns:a16="http://schemas.microsoft.com/office/drawing/2014/main" id="{1757D469-92FA-43C6-B15C-34F5D92DF23B}"/>
                  </a:ext>
                </a:extLst>
              </p:cNvPr>
              <p:cNvSpPr/>
              <p:nvPr/>
            </p:nvSpPr>
            <p:spPr>
              <a:xfrm>
                <a:off x="7513481" y="1693331"/>
                <a:ext cx="21288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0" extrusionOk="0">
                    <a:moveTo>
                      <a:pt x="201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61" y="39"/>
                      <a:pt x="0" y="130"/>
                      <a:pt x="31" y="252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8"/>
                      <a:pt x="243" y="403"/>
                    </a:cubicBezTo>
                    <a:cubicBezTo>
                      <a:pt x="335" y="373"/>
                      <a:pt x="395" y="252"/>
                      <a:pt x="365" y="160"/>
                    </a:cubicBezTo>
                    <a:cubicBezTo>
                      <a:pt x="365" y="60"/>
                      <a:pt x="282" y="1"/>
                      <a:pt x="2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86;p55">
                <a:extLst>
                  <a:ext uri="{FF2B5EF4-FFF2-40B4-BE49-F238E27FC236}">
                    <a16:creationId xmlns:a16="http://schemas.microsoft.com/office/drawing/2014/main" id="{7D72916A-6D88-4AF0-84AE-B2E8E92D5157}"/>
                  </a:ext>
                </a:extLst>
              </p:cNvPr>
              <p:cNvSpPr/>
              <p:nvPr/>
            </p:nvSpPr>
            <p:spPr>
              <a:xfrm>
                <a:off x="7567401" y="1575707"/>
                <a:ext cx="21288" cy="2198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9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2" y="8"/>
                    </a:cubicBezTo>
                    <a:cubicBezTo>
                      <a:pt x="61" y="38"/>
                      <a:pt x="0" y="129"/>
                      <a:pt x="31" y="251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7"/>
                      <a:pt x="243" y="403"/>
                    </a:cubicBezTo>
                    <a:cubicBezTo>
                      <a:pt x="335" y="373"/>
                      <a:pt x="395" y="251"/>
                      <a:pt x="365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87;p55">
                <a:extLst>
                  <a:ext uri="{FF2B5EF4-FFF2-40B4-BE49-F238E27FC236}">
                    <a16:creationId xmlns:a16="http://schemas.microsoft.com/office/drawing/2014/main" id="{6ACFB08C-9F92-422F-A2FF-07337D76E216}"/>
                  </a:ext>
                </a:extLst>
              </p:cNvPr>
              <p:cNvSpPr/>
              <p:nvPr/>
            </p:nvSpPr>
            <p:spPr>
              <a:xfrm>
                <a:off x="7644168" y="1636562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3" y="1"/>
                    </a:moveTo>
                    <a:cubicBezTo>
                      <a:pt x="62" y="31"/>
                      <a:pt x="1" y="152"/>
                      <a:pt x="31" y="244"/>
                    </a:cubicBezTo>
                    <a:cubicBezTo>
                      <a:pt x="56" y="344"/>
                      <a:pt x="123" y="403"/>
                      <a:pt x="197" y="403"/>
                    </a:cubicBezTo>
                    <a:cubicBezTo>
                      <a:pt x="213" y="403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6" y="152"/>
                    </a:cubicBezTo>
                    <a:cubicBezTo>
                      <a:pt x="335" y="61"/>
                      <a:pt x="244" y="1"/>
                      <a:pt x="153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88;p55">
                <a:extLst>
                  <a:ext uri="{FF2B5EF4-FFF2-40B4-BE49-F238E27FC236}">
                    <a16:creationId xmlns:a16="http://schemas.microsoft.com/office/drawing/2014/main" id="{DFC6FD69-A5EA-42B5-B3D0-64838BB4226D}"/>
                  </a:ext>
                </a:extLst>
              </p:cNvPr>
              <p:cNvSpPr/>
              <p:nvPr/>
            </p:nvSpPr>
            <p:spPr>
              <a:xfrm>
                <a:off x="7564121" y="1646346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23" y="404"/>
                      <a:pt x="197" y="404"/>
                    </a:cubicBezTo>
                    <a:cubicBezTo>
                      <a:pt x="212" y="404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5" y="153"/>
                    </a:cubicBezTo>
                    <a:cubicBezTo>
                      <a:pt x="335" y="62"/>
                      <a:pt x="24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89;p55">
                <a:extLst>
                  <a:ext uri="{FF2B5EF4-FFF2-40B4-BE49-F238E27FC236}">
                    <a16:creationId xmlns:a16="http://schemas.microsoft.com/office/drawing/2014/main" id="{886681AC-337A-4B44-8630-BD06B4E3FF18}"/>
                  </a:ext>
                </a:extLst>
              </p:cNvPr>
              <p:cNvSpPr/>
              <p:nvPr/>
            </p:nvSpPr>
            <p:spPr>
              <a:xfrm>
                <a:off x="6784676" y="1228481"/>
                <a:ext cx="933069" cy="517147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9620" extrusionOk="0">
                    <a:moveTo>
                      <a:pt x="13404" y="351"/>
                    </a:moveTo>
                    <a:cubicBezTo>
                      <a:pt x="14824" y="351"/>
                      <a:pt x="16120" y="1290"/>
                      <a:pt x="16506" y="2728"/>
                    </a:cubicBezTo>
                    <a:cubicBezTo>
                      <a:pt x="16962" y="4461"/>
                      <a:pt x="15928" y="6193"/>
                      <a:pt x="14226" y="6649"/>
                    </a:cubicBezTo>
                    <a:cubicBezTo>
                      <a:pt x="13953" y="6722"/>
                      <a:pt x="13679" y="6757"/>
                      <a:pt x="13409" y="6757"/>
                    </a:cubicBezTo>
                    <a:cubicBezTo>
                      <a:pt x="11993" y="6757"/>
                      <a:pt x="10693" y="5799"/>
                      <a:pt x="10335" y="4370"/>
                    </a:cubicBezTo>
                    <a:cubicBezTo>
                      <a:pt x="9879" y="2667"/>
                      <a:pt x="10882" y="904"/>
                      <a:pt x="12615" y="449"/>
                    </a:cubicBezTo>
                    <a:cubicBezTo>
                      <a:pt x="12879" y="383"/>
                      <a:pt x="13144" y="351"/>
                      <a:pt x="13404" y="351"/>
                    </a:cubicBezTo>
                    <a:close/>
                    <a:moveTo>
                      <a:pt x="3946" y="2864"/>
                    </a:moveTo>
                    <a:cubicBezTo>
                      <a:pt x="5356" y="2864"/>
                      <a:pt x="6639" y="3821"/>
                      <a:pt x="7022" y="5251"/>
                    </a:cubicBezTo>
                    <a:cubicBezTo>
                      <a:pt x="7478" y="6953"/>
                      <a:pt x="6445" y="8716"/>
                      <a:pt x="4742" y="9142"/>
                    </a:cubicBezTo>
                    <a:cubicBezTo>
                      <a:pt x="4470" y="9215"/>
                      <a:pt x="4196" y="9250"/>
                      <a:pt x="3926" y="9250"/>
                    </a:cubicBezTo>
                    <a:cubicBezTo>
                      <a:pt x="2510" y="9250"/>
                      <a:pt x="1209" y="8292"/>
                      <a:pt x="852" y="6862"/>
                    </a:cubicBezTo>
                    <a:cubicBezTo>
                      <a:pt x="396" y="5160"/>
                      <a:pt x="1399" y="3397"/>
                      <a:pt x="3131" y="2971"/>
                    </a:cubicBezTo>
                    <a:cubicBezTo>
                      <a:pt x="3404" y="2898"/>
                      <a:pt x="3677" y="2864"/>
                      <a:pt x="3946" y="2864"/>
                    </a:cubicBezTo>
                    <a:close/>
                    <a:moveTo>
                      <a:pt x="13395" y="1"/>
                    </a:moveTo>
                    <a:cubicBezTo>
                      <a:pt x="13097" y="1"/>
                      <a:pt x="12795" y="38"/>
                      <a:pt x="12493" y="114"/>
                    </a:cubicBezTo>
                    <a:cubicBezTo>
                      <a:pt x="10609" y="631"/>
                      <a:pt x="9454" y="2576"/>
                      <a:pt x="9971" y="4461"/>
                    </a:cubicBezTo>
                    <a:cubicBezTo>
                      <a:pt x="9971" y="4461"/>
                      <a:pt x="9603" y="4350"/>
                      <a:pt x="9107" y="4350"/>
                    </a:cubicBezTo>
                    <a:cubicBezTo>
                      <a:pt x="8563" y="4350"/>
                      <a:pt x="7866" y="4483"/>
                      <a:pt x="7326" y="5038"/>
                    </a:cubicBezTo>
                    <a:cubicBezTo>
                      <a:pt x="7041" y="3615"/>
                      <a:pt x="5479" y="2500"/>
                      <a:pt x="3858" y="2500"/>
                    </a:cubicBezTo>
                    <a:cubicBezTo>
                      <a:pt x="3575" y="2500"/>
                      <a:pt x="3290" y="2534"/>
                      <a:pt x="3010" y="2607"/>
                    </a:cubicBezTo>
                    <a:cubicBezTo>
                      <a:pt x="1125" y="3123"/>
                      <a:pt x="1" y="5069"/>
                      <a:pt x="487" y="6953"/>
                    </a:cubicBezTo>
                    <a:cubicBezTo>
                      <a:pt x="923" y="8567"/>
                      <a:pt x="2373" y="9620"/>
                      <a:pt x="3946" y="9620"/>
                    </a:cubicBezTo>
                    <a:cubicBezTo>
                      <a:pt x="4239" y="9620"/>
                      <a:pt x="4537" y="9583"/>
                      <a:pt x="4834" y="9506"/>
                    </a:cubicBezTo>
                    <a:cubicBezTo>
                      <a:pt x="6627" y="9020"/>
                      <a:pt x="7721" y="7288"/>
                      <a:pt x="7448" y="5494"/>
                    </a:cubicBezTo>
                    <a:cubicBezTo>
                      <a:pt x="7543" y="5303"/>
                      <a:pt x="7975" y="4739"/>
                      <a:pt x="9066" y="4739"/>
                    </a:cubicBezTo>
                    <a:cubicBezTo>
                      <a:pt x="9366" y="4739"/>
                      <a:pt x="9716" y="4781"/>
                      <a:pt x="10123" y="4886"/>
                    </a:cubicBezTo>
                    <a:cubicBezTo>
                      <a:pt x="10412" y="5598"/>
                      <a:pt x="11616" y="7131"/>
                      <a:pt x="13436" y="7131"/>
                    </a:cubicBezTo>
                    <a:cubicBezTo>
                      <a:pt x="13715" y="7131"/>
                      <a:pt x="14009" y="7095"/>
                      <a:pt x="14317" y="7014"/>
                    </a:cubicBezTo>
                    <a:cubicBezTo>
                      <a:pt x="16232" y="6497"/>
                      <a:pt x="17357" y="4552"/>
                      <a:pt x="16840" y="2637"/>
                    </a:cubicBezTo>
                    <a:cubicBezTo>
                      <a:pt x="16430" y="1049"/>
                      <a:pt x="14985" y="1"/>
                      <a:pt x="13395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90;p55">
                <a:extLst>
                  <a:ext uri="{FF2B5EF4-FFF2-40B4-BE49-F238E27FC236}">
                    <a16:creationId xmlns:a16="http://schemas.microsoft.com/office/drawing/2014/main" id="{BDD654A6-4FA1-455F-B146-7FE7D0EC550E}"/>
                  </a:ext>
                </a:extLst>
              </p:cNvPr>
              <p:cNvSpPr/>
              <p:nvPr/>
            </p:nvSpPr>
            <p:spPr>
              <a:xfrm>
                <a:off x="6426859" y="1162680"/>
                <a:ext cx="398719" cy="297333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5531" extrusionOk="0">
                    <a:moveTo>
                      <a:pt x="1034" y="1"/>
                    </a:moveTo>
                    <a:cubicBezTo>
                      <a:pt x="395" y="1065"/>
                      <a:pt x="0" y="2463"/>
                      <a:pt x="334" y="4165"/>
                    </a:cubicBezTo>
                    <a:cubicBezTo>
                      <a:pt x="365" y="4256"/>
                      <a:pt x="365" y="4317"/>
                      <a:pt x="395" y="4378"/>
                    </a:cubicBezTo>
                    <a:cubicBezTo>
                      <a:pt x="1957" y="5146"/>
                      <a:pt x="3742" y="5531"/>
                      <a:pt x="5551" y="5531"/>
                    </a:cubicBezTo>
                    <a:cubicBezTo>
                      <a:pt x="5960" y="5531"/>
                      <a:pt x="6370" y="5511"/>
                      <a:pt x="6778" y="5472"/>
                    </a:cubicBezTo>
                    <a:cubicBezTo>
                      <a:pt x="6991" y="5016"/>
                      <a:pt x="7234" y="4499"/>
                      <a:pt x="7417" y="3983"/>
                    </a:cubicBezTo>
                    <a:cubicBezTo>
                      <a:pt x="5076" y="3071"/>
                      <a:pt x="2948" y="1673"/>
                      <a:pt x="1034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91;p55">
                <a:extLst>
                  <a:ext uri="{FF2B5EF4-FFF2-40B4-BE49-F238E27FC236}">
                    <a16:creationId xmlns:a16="http://schemas.microsoft.com/office/drawing/2014/main" id="{3D5ACCE3-F3A6-469E-AE34-CCAB6AFF5682}"/>
                  </a:ext>
                </a:extLst>
              </p:cNvPr>
              <p:cNvSpPr/>
              <p:nvPr/>
            </p:nvSpPr>
            <p:spPr>
              <a:xfrm>
                <a:off x="6482391" y="773791"/>
                <a:ext cx="962474" cy="602998"/>
              </a:xfrm>
              <a:custGeom>
                <a:avLst/>
                <a:gdLst/>
                <a:ahLst/>
                <a:cxnLst/>
                <a:rect l="l" t="t" r="r" b="b"/>
                <a:pathLst>
                  <a:path w="17904" h="11217" extrusionOk="0">
                    <a:moveTo>
                      <a:pt x="10092" y="1"/>
                    </a:moveTo>
                    <a:cubicBezTo>
                      <a:pt x="6627" y="1186"/>
                      <a:pt x="4256" y="3131"/>
                      <a:pt x="4256" y="3131"/>
                    </a:cubicBezTo>
                    <a:cubicBezTo>
                      <a:pt x="4256" y="3131"/>
                      <a:pt x="4230" y="220"/>
                      <a:pt x="3422" y="220"/>
                    </a:cubicBezTo>
                    <a:cubicBezTo>
                      <a:pt x="3360" y="220"/>
                      <a:pt x="3294" y="237"/>
                      <a:pt x="3222" y="274"/>
                    </a:cubicBezTo>
                    <a:cubicBezTo>
                      <a:pt x="2280" y="791"/>
                      <a:pt x="3374" y="3679"/>
                      <a:pt x="3374" y="3679"/>
                    </a:cubicBezTo>
                    <a:cubicBezTo>
                      <a:pt x="3374" y="3679"/>
                      <a:pt x="2256" y="1953"/>
                      <a:pt x="1692" y="1953"/>
                    </a:cubicBezTo>
                    <a:cubicBezTo>
                      <a:pt x="1612" y="1953"/>
                      <a:pt x="1543" y="1988"/>
                      <a:pt x="1490" y="2068"/>
                    </a:cubicBezTo>
                    <a:cubicBezTo>
                      <a:pt x="1095" y="2675"/>
                      <a:pt x="2797" y="4560"/>
                      <a:pt x="2797" y="4560"/>
                    </a:cubicBezTo>
                    <a:cubicBezTo>
                      <a:pt x="2797" y="4560"/>
                      <a:pt x="1064" y="5441"/>
                      <a:pt x="1" y="7235"/>
                    </a:cubicBezTo>
                    <a:cubicBezTo>
                      <a:pt x="1915" y="8907"/>
                      <a:pt x="4043" y="10335"/>
                      <a:pt x="6384" y="11217"/>
                    </a:cubicBezTo>
                    <a:cubicBezTo>
                      <a:pt x="6748" y="10244"/>
                      <a:pt x="6961" y="9241"/>
                      <a:pt x="6870" y="8420"/>
                    </a:cubicBezTo>
                    <a:lnTo>
                      <a:pt x="6870" y="8420"/>
                    </a:lnTo>
                    <a:cubicBezTo>
                      <a:pt x="6870" y="8420"/>
                      <a:pt x="9393" y="9910"/>
                      <a:pt x="11581" y="10274"/>
                    </a:cubicBezTo>
                    <a:cubicBezTo>
                      <a:pt x="11612" y="10153"/>
                      <a:pt x="11612" y="10031"/>
                      <a:pt x="11581" y="9849"/>
                    </a:cubicBezTo>
                    <a:lnTo>
                      <a:pt x="11581" y="9849"/>
                    </a:lnTo>
                    <a:cubicBezTo>
                      <a:pt x="11642" y="10031"/>
                      <a:pt x="11612" y="10153"/>
                      <a:pt x="11581" y="10274"/>
                    </a:cubicBezTo>
                    <a:cubicBezTo>
                      <a:pt x="11868" y="10329"/>
                      <a:pt x="12155" y="10359"/>
                      <a:pt x="12431" y="10359"/>
                    </a:cubicBezTo>
                    <a:cubicBezTo>
                      <a:pt x="12769" y="10359"/>
                      <a:pt x="13090" y="10314"/>
                      <a:pt x="13375" y="10214"/>
                    </a:cubicBezTo>
                    <a:cubicBezTo>
                      <a:pt x="15290" y="9545"/>
                      <a:pt x="14135" y="7782"/>
                      <a:pt x="13800" y="7296"/>
                    </a:cubicBezTo>
                    <a:lnTo>
                      <a:pt x="13800" y="7296"/>
                    </a:lnTo>
                    <a:cubicBezTo>
                      <a:pt x="14197" y="7805"/>
                      <a:pt x="15911" y="9791"/>
                      <a:pt x="17545" y="9791"/>
                    </a:cubicBezTo>
                    <a:cubicBezTo>
                      <a:pt x="17665" y="9791"/>
                      <a:pt x="17785" y="9781"/>
                      <a:pt x="17904" y="9758"/>
                    </a:cubicBezTo>
                    <a:cubicBezTo>
                      <a:pt x="16232" y="5837"/>
                      <a:pt x="13648" y="2280"/>
                      <a:pt x="10092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92;p55">
                <a:extLst>
                  <a:ext uri="{FF2B5EF4-FFF2-40B4-BE49-F238E27FC236}">
                    <a16:creationId xmlns:a16="http://schemas.microsoft.com/office/drawing/2014/main" id="{24F8B474-A52F-4E73-AB1A-0B1B448F6F11}"/>
                  </a:ext>
                </a:extLst>
              </p:cNvPr>
              <p:cNvSpPr/>
              <p:nvPr/>
            </p:nvSpPr>
            <p:spPr>
              <a:xfrm>
                <a:off x="7024869" y="731375"/>
                <a:ext cx="495160" cy="566980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10547" extrusionOk="0">
                    <a:moveTo>
                      <a:pt x="4137" y="0"/>
                    </a:moveTo>
                    <a:cubicBezTo>
                      <a:pt x="3582" y="0"/>
                      <a:pt x="3008" y="45"/>
                      <a:pt x="2402" y="151"/>
                    </a:cubicBezTo>
                    <a:cubicBezTo>
                      <a:pt x="1551" y="303"/>
                      <a:pt x="761" y="546"/>
                      <a:pt x="1" y="790"/>
                    </a:cubicBezTo>
                    <a:cubicBezTo>
                      <a:pt x="3588" y="3069"/>
                      <a:pt x="6141" y="6626"/>
                      <a:pt x="7813" y="10547"/>
                    </a:cubicBezTo>
                    <a:cubicBezTo>
                      <a:pt x="7904" y="10516"/>
                      <a:pt x="7965" y="10516"/>
                      <a:pt x="8056" y="10486"/>
                    </a:cubicBezTo>
                    <a:cubicBezTo>
                      <a:pt x="8694" y="10273"/>
                      <a:pt x="9028" y="9939"/>
                      <a:pt x="9211" y="9544"/>
                    </a:cubicBezTo>
                    <a:cubicBezTo>
                      <a:pt x="8664" y="6078"/>
                      <a:pt x="7387" y="2765"/>
                      <a:pt x="5290" y="60"/>
                    </a:cubicBezTo>
                    <a:cubicBezTo>
                      <a:pt x="4912" y="22"/>
                      <a:pt x="4529" y="0"/>
                      <a:pt x="4137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93;p55">
                <a:extLst>
                  <a:ext uri="{FF2B5EF4-FFF2-40B4-BE49-F238E27FC236}">
                    <a16:creationId xmlns:a16="http://schemas.microsoft.com/office/drawing/2014/main" id="{AB3E1A1C-2BB7-479B-9FE1-EC49121D0B8F}"/>
                  </a:ext>
                </a:extLst>
              </p:cNvPr>
              <p:cNvSpPr/>
              <p:nvPr/>
            </p:nvSpPr>
            <p:spPr>
              <a:xfrm>
                <a:off x="7309198" y="734601"/>
                <a:ext cx="593214" cy="578162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107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98" y="2705"/>
                      <a:pt x="3375" y="6018"/>
                      <a:pt x="3922" y="9484"/>
                    </a:cubicBezTo>
                    <a:cubicBezTo>
                      <a:pt x="4317" y="8633"/>
                      <a:pt x="3922" y="7660"/>
                      <a:pt x="3922" y="7660"/>
                    </a:cubicBezTo>
                    <a:lnTo>
                      <a:pt x="3922" y="7660"/>
                    </a:lnTo>
                    <a:cubicBezTo>
                      <a:pt x="3922" y="7661"/>
                      <a:pt x="5804" y="10755"/>
                      <a:pt x="7936" y="10755"/>
                    </a:cubicBezTo>
                    <a:cubicBezTo>
                      <a:pt x="8166" y="10755"/>
                      <a:pt x="8399" y="10719"/>
                      <a:pt x="8633" y="10639"/>
                    </a:cubicBezTo>
                    <a:cubicBezTo>
                      <a:pt x="11034" y="9818"/>
                      <a:pt x="7721" y="4803"/>
                      <a:pt x="6536" y="3344"/>
                    </a:cubicBezTo>
                    <a:cubicBezTo>
                      <a:pt x="5624" y="2189"/>
                      <a:pt x="3253" y="334"/>
                      <a:pt x="1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94;p55">
                <a:extLst>
                  <a:ext uri="{FF2B5EF4-FFF2-40B4-BE49-F238E27FC236}">
                    <a16:creationId xmlns:a16="http://schemas.microsoft.com/office/drawing/2014/main" id="{768D5432-E1E8-4CF5-B6BB-52B7B1FB3A5D}"/>
                  </a:ext>
                </a:extLst>
              </p:cNvPr>
              <p:cNvSpPr/>
              <p:nvPr/>
            </p:nvSpPr>
            <p:spPr>
              <a:xfrm>
                <a:off x="6448093" y="1397981"/>
                <a:ext cx="343188" cy="208579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38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13" y="3542"/>
                      <a:pt x="1824" y="3880"/>
                      <a:pt x="2223" y="3880"/>
                    </a:cubicBezTo>
                    <a:cubicBezTo>
                      <a:pt x="2317" y="3880"/>
                      <a:pt x="2371" y="3861"/>
                      <a:pt x="2371" y="3861"/>
                    </a:cubicBezTo>
                    <a:cubicBezTo>
                      <a:pt x="2371" y="3861"/>
                      <a:pt x="2983" y="3591"/>
                      <a:pt x="3943" y="3591"/>
                    </a:cubicBezTo>
                    <a:cubicBezTo>
                      <a:pt x="4231" y="3591"/>
                      <a:pt x="4550" y="3615"/>
                      <a:pt x="4894" y="3679"/>
                    </a:cubicBezTo>
                    <a:cubicBezTo>
                      <a:pt x="4894" y="3679"/>
                      <a:pt x="5654" y="2554"/>
                      <a:pt x="6383" y="1095"/>
                    </a:cubicBezTo>
                    <a:lnTo>
                      <a:pt x="6383" y="1095"/>
                    </a:lnTo>
                    <a:cubicBezTo>
                      <a:pt x="5975" y="1134"/>
                      <a:pt x="5565" y="1154"/>
                      <a:pt x="5156" y="1154"/>
                    </a:cubicBezTo>
                    <a:cubicBezTo>
                      <a:pt x="3347" y="1154"/>
                      <a:pt x="1562" y="769"/>
                      <a:pt x="0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95;p55">
                <a:extLst>
                  <a:ext uri="{FF2B5EF4-FFF2-40B4-BE49-F238E27FC236}">
                    <a16:creationId xmlns:a16="http://schemas.microsoft.com/office/drawing/2014/main" id="{48B760C2-D677-4A3E-AB06-A7CF7BB55AD2}"/>
                  </a:ext>
                </a:extLst>
              </p:cNvPr>
              <p:cNvSpPr/>
              <p:nvPr/>
            </p:nvSpPr>
            <p:spPr>
              <a:xfrm>
                <a:off x="7219314" y="1159401"/>
                <a:ext cx="4999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93" h="123" extrusionOk="0">
                    <a:moveTo>
                      <a:pt x="92" y="123"/>
                    </a:moveTo>
                    <a:cubicBezTo>
                      <a:pt x="31" y="62"/>
                      <a:pt x="1" y="1"/>
                      <a:pt x="1" y="1"/>
                    </a:cubicBezTo>
                    <a:cubicBezTo>
                      <a:pt x="1" y="1"/>
                      <a:pt x="31" y="62"/>
                      <a:pt x="92" y="123"/>
                    </a:cubicBez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96;p55">
                <a:extLst>
                  <a:ext uri="{FF2B5EF4-FFF2-40B4-BE49-F238E27FC236}">
                    <a16:creationId xmlns:a16="http://schemas.microsoft.com/office/drawing/2014/main" id="{6E7E2759-885F-4C8B-BED0-F8F88CC998EA}"/>
                  </a:ext>
                </a:extLst>
              </p:cNvPr>
              <p:cNvSpPr/>
              <p:nvPr/>
            </p:nvSpPr>
            <p:spPr>
              <a:xfrm>
                <a:off x="6990571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3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97;p55">
                <a:extLst>
                  <a:ext uri="{FF2B5EF4-FFF2-40B4-BE49-F238E27FC236}">
                    <a16:creationId xmlns:a16="http://schemas.microsoft.com/office/drawing/2014/main" id="{7B7DFDB4-B201-43BD-BBE8-7D39A065B42E}"/>
                  </a:ext>
                </a:extLst>
              </p:cNvPr>
              <p:cNvSpPr/>
              <p:nvPr/>
            </p:nvSpPr>
            <p:spPr>
              <a:xfrm>
                <a:off x="7021644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298;p55">
                <a:extLst>
                  <a:ext uri="{FF2B5EF4-FFF2-40B4-BE49-F238E27FC236}">
                    <a16:creationId xmlns:a16="http://schemas.microsoft.com/office/drawing/2014/main" id="{9EFCDCCE-60EA-43D7-8D15-B49790C0C8C5}"/>
                  </a:ext>
                </a:extLst>
              </p:cNvPr>
              <p:cNvSpPr/>
              <p:nvPr/>
            </p:nvSpPr>
            <p:spPr>
              <a:xfrm>
                <a:off x="6881119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7" y="1"/>
                      <a:pt x="7228" y="1108"/>
                      <a:pt x="5551" y="1108"/>
                    </a:cubicBezTo>
                    <a:cubicBezTo>
                      <a:pt x="4994" y="1108"/>
                      <a:pt x="4266" y="986"/>
                      <a:pt x="3313" y="660"/>
                    </a:cubicBezTo>
                    <a:cubicBezTo>
                      <a:pt x="3313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4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299;p55">
                <a:extLst>
                  <a:ext uri="{FF2B5EF4-FFF2-40B4-BE49-F238E27FC236}">
                    <a16:creationId xmlns:a16="http://schemas.microsoft.com/office/drawing/2014/main" id="{8DA6FB73-1406-40A4-BB7B-0EA03B5CCCDC}"/>
                  </a:ext>
                </a:extLst>
              </p:cNvPr>
              <p:cNvSpPr/>
              <p:nvPr/>
            </p:nvSpPr>
            <p:spPr>
              <a:xfrm>
                <a:off x="6979121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490" y="0"/>
                    </a:moveTo>
                    <a:cubicBezTo>
                      <a:pt x="1490" y="0"/>
                      <a:pt x="426" y="1763"/>
                      <a:pt x="1" y="3313"/>
                    </a:cubicBezTo>
                    <a:cubicBezTo>
                      <a:pt x="574" y="3118"/>
                      <a:pt x="1153" y="3028"/>
                      <a:pt x="1732" y="3028"/>
                    </a:cubicBezTo>
                    <a:cubicBezTo>
                      <a:pt x="2505" y="3028"/>
                      <a:pt x="3279" y="3187"/>
                      <a:pt x="4043" y="3465"/>
                    </a:cubicBezTo>
                    <a:cubicBezTo>
                      <a:pt x="5046" y="1885"/>
                      <a:pt x="5533" y="0"/>
                      <a:pt x="5533" y="0"/>
                    </a:cubicBezTo>
                    <a:lnTo>
                      <a:pt x="5533" y="0"/>
                    </a:lnTo>
                    <a:cubicBezTo>
                      <a:pt x="5077" y="122"/>
                      <a:pt x="4476" y="162"/>
                      <a:pt x="3877" y="162"/>
                    </a:cubicBezTo>
                    <a:cubicBezTo>
                      <a:pt x="2679" y="162"/>
                      <a:pt x="1490" y="0"/>
                      <a:pt x="149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300;p55">
                <a:extLst>
                  <a:ext uri="{FF2B5EF4-FFF2-40B4-BE49-F238E27FC236}">
                    <a16:creationId xmlns:a16="http://schemas.microsoft.com/office/drawing/2014/main" id="{27DCC813-DEC4-4012-ABB2-4922ACE78672}"/>
                  </a:ext>
                </a:extLst>
              </p:cNvPr>
              <p:cNvSpPr/>
              <p:nvPr/>
            </p:nvSpPr>
            <p:spPr>
              <a:xfrm>
                <a:off x="7031428" y="3823891"/>
                <a:ext cx="202236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228" extrusionOk="0">
                    <a:moveTo>
                      <a:pt x="1214" y="327"/>
                    </a:moveTo>
                    <a:cubicBezTo>
                      <a:pt x="1511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6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4" y="2390"/>
                      <a:pt x="2004" y="2043"/>
                      <a:pt x="2098" y="1714"/>
                    </a:cubicBezTo>
                    <a:cubicBezTo>
                      <a:pt x="2159" y="1502"/>
                      <a:pt x="2219" y="1228"/>
                      <a:pt x="2371" y="1106"/>
                    </a:cubicBezTo>
                    <a:cubicBezTo>
                      <a:pt x="2444" y="1042"/>
                      <a:pt x="2517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1" y="0"/>
                      <a:pt x="1083" y="23"/>
                      <a:pt x="973" y="73"/>
                    </a:cubicBezTo>
                    <a:cubicBezTo>
                      <a:pt x="0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4" y="3227"/>
                      <a:pt x="1970" y="3137"/>
                      <a:pt x="1949" y="3015"/>
                    </a:cubicBezTo>
                    <a:lnTo>
                      <a:pt x="1949" y="3015"/>
                    </a:lnTo>
                    <a:cubicBezTo>
                      <a:pt x="2629" y="2559"/>
                      <a:pt x="3762" y="1414"/>
                      <a:pt x="2918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7" y="985"/>
                    </a:cubicBezTo>
                    <a:cubicBezTo>
                      <a:pt x="2021" y="1062"/>
                      <a:pt x="1979" y="1141"/>
                      <a:pt x="1941" y="1223"/>
                    </a:cubicBezTo>
                    <a:lnTo>
                      <a:pt x="1941" y="1223"/>
                    </a:lnTo>
                    <a:cubicBezTo>
                      <a:pt x="1881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301;p55">
                <a:extLst>
                  <a:ext uri="{FF2B5EF4-FFF2-40B4-BE49-F238E27FC236}">
                    <a16:creationId xmlns:a16="http://schemas.microsoft.com/office/drawing/2014/main" id="{06B4DF09-B108-48AF-90B5-994C17488136}"/>
                  </a:ext>
                </a:extLst>
              </p:cNvPr>
              <p:cNvSpPr/>
              <p:nvPr/>
            </p:nvSpPr>
            <p:spPr>
              <a:xfrm>
                <a:off x="6962778" y="4098436"/>
                <a:ext cx="233738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2571" extrusionOk="0">
                    <a:moveTo>
                      <a:pt x="2036" y="0"/>
                    </a:moveTo>
                    <a:cubicBezTo>
                      <a:pt x="1457" y="0"/>
                      <a:pt x="878" y="90"/>
                      <a:pt x="305" y="285"/>
                    </a:cubicBezTo>
                    <a:cubicBezTo>
                      <a:pt x="1" y="1471"/>
                      <a:pt x="31" y="2504"/>
                      <a:pt x="1217" y="2565"/>
                    </a:cubicBezTo>
                    <a:cubicBezTo>
                      <a:pt x="1272" y="2569"/>
                      <a:pt x="1327" y="2570"/>
                      <a:pt x="1381" y="2570"/>
                    </a:cubicBezTo>
                    <a:cubicBezTo>
                      <a:pt x="2639" y="2570"/>
                      <a:pt x="3619" y="1574"/>
                      <a:pt x="4347" y="437"/>
                    </a:cubicBezTo>
                    <a:cubicBezTo>
                      <a:pt x="3583" y="159"/>
                      <a:pt x="2809" y="0"/>
                      <a:pt x="2036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302;p55">
                <a:extLst>
                  <a:ext uri="{FF2B5EF4-FFF2-40B4-BE49-F238E27FC236}">
                    <a16:creationId xmlns:a16="http://schemas.microsoft.com/office/drawing/2014/main" id="{7BA929E8-ED84-4852-AA64-96C01F88E530}"/>
                  </a:ext>
                </a:extLst>
              </p:cNvPr>
              <p:cNvSpPr/>
              <p:nvPr/>
            </p:nvSpPr>
            <p:spPr>
              <a:xfrm>
                <a:off x="7041212" y="3992263"/>
                <a:ext cx="181109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9" h="381" extrusionOk="0">
                    <a:moveTo>
                      <a:pt x="1969" y="0"/>
                    </a:moveTo>
                    <a:cubicBezTo>
                      <a:pt x="1331" y="0"/>
                      <a:pt x="681" y="123"/>
                      <a:pt x="62" y="193"/>
                    </a:cubicBezTo>
                    <a:cubicBezTo>
                      <a:pt x="1" y="224"/>
                      <a:pt x="1" y="284"/>
                      <a:pt x="62" y="284"/>
                    </a:cubicBezTo>
                    <a:cubicBezTo>
                      <a:pt x="679" y="250"/>
                      <a:pt x="1277" y="167"/>
                      <a:pt x="1873" y="167"/>
                    </a:cubicBezTo>
                    <a:cubicBezTo>
                      <a:pt x="2332" y="167"/>
                      <a:pt x="2790" y="217"/>
                      <a:pt x="3253" y="376"/>
                    </a:cubicBezTo>
                    <a:cubicBezTo>
                      <a:pt x="3263" y="379"/>
                      <a:pt x="3272" y="381"/>
                      <a:pt x="3281" y="381"/>
                    </a:cubicBezTo>
                    <a:cubicBezTo>
                      <a:pt x="3350" y="381"/>
                      <a:pt x="3368" y="281"/>
                      <a:pt x="3314" y="254"/>
                    </a:cubicBezTo>
                    <a:cubicBezTo>
                      <a:pt x="2882" y="63"/>
                      <a:pt x="2429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303;p55">
                <a:extLst>
                  <a:ext uri="{FF2B5EF4-FFF2-40B4-BE49-F238E27FC236}">
                    <a16:creationId xmlns:a16="http://schemas.microsoft.com/office/drawing/2014/main" id="{E23486BC-5351-4DE6-9E99-616504C0B14E}"/>
                  </a:ext>
                </a:extLst>
              </p:cNvPr>
              <p:cNvSpPr/>
              <p:nvPr/>
            </p:nvSpPr>
            <p:spPr>
              <a:xfrm>
                <a:off x="7023310" y="4038119"/>
                <a:ext cx="182453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379" extrusionOk="0">
                    <a:moveTo>
                      <a:pt x="2004" y="1"/>
                    </a:moveTo>
                    <a:cubicBezTo>
                      <a:pt x="1356" y="1"/>
                      <a:pt x="687" y="132"/>
                      <a:pt x="60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0" y="283"/>
                    </a:cubicBezTo>
                    <a:cubicBezTo>
                      <a:pt x="695" y="248"/>
                      <a:pt x="1291" y="166"/>
                      <a:pt x="1886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4" y="279"/>
                      <a:pt x="3313" y="252"/>
                    </a:cubicBezTo>
                    <a:cubicBezTo>
                      <a:pt x="2900" y="65"/>
                      <a:pt x="2457" y="1"/>
                      <a:pt x="2004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304;p55">
                <a:extLst>
                  <a:ext uri="{FF2B5EF4-FFF2-40B4-BE49-F238E27FC236}">
                    <a16:creationId xmlns:a16="http://schemas.microsoft.com/office/drawing/2014/main" id="{EFE3F9A6-C845-4208-8C41-43ECFD0C1AB1}"/>
                  </a:ext>
                </a:extLst>
              </p:cNvPr>
              <p:cNvSpPr/>
              <p:nvPr/>
            </p:nvSpPr>
            <p:spPr>
              <a:xfrm>
                <a:off x="7292856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4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305;p55">
                <a:extLst>
                  <a:ext uri="{FF2B5EF4-FFF2-40B4-BE49-F238E27FC236}">
                    <a16:creationId xmlns:a16="http://schemas.microsoft.com/office/drawing/2014/main" id="{3DF11A33-917C-43A1-8DF8-70A80A40A627}"/>
                  </a:ext>
                </a:extLst>
              </p:cNvPr>
              <p:cNvSpPr/>
              <p:nvPr/>
            </p:nvSpPr>
            <p:spPr>
              <a:xfrm>
                <a:off x="7323928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306;p55">
                <a:extLst>
                  <a:ext uri="{FF2B5EF4-FFF2-40B4-BE49-F238E27FC236}">
                    <a16:creationId xmlns:a16="http://schemas.microsoft.com/office/drawing/2014/main" id="{1EBED408-EFE2-4D19-962E-CC1B70CA0445}"/>
                  </a:ext>
                </a:extLst>
              </p:cNvPr>
              <p:cNvSpPr/>
              <p:nvPr/>
            </p:nvSpPr>
            <p:spPr>
              <a:xfrm>
                <a:off x="7183403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8" y="1"/>
                      <a:pt x="7232" y="1108"/>
                      <a:pt x="5567" y="1108"/>
                    </a:cubicBezTo>
                    <a:cubicBezTo>
                      <a:pt x="5014" y="1108"/>
                      <a:pt x="4291" y="986"/>
                      <a:pt x="3344" y="660"/>
                    </a:cubicBezTo>
                    <a:cubicBezTo>
                      <a:pt x="3344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5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307;p55">
                <a:extLst>
                  <a:ext uri="{FF2B5EF4-FFF2-40B4-BE49-F238E27FC236}">
                    <a16:creationId xmlns:a16="http://schemas.microsoft.com/office/drawing/2014/main" id="{D14C8C22-A620-4048-97A1-36476E425CDD}"/>
                  </a:ext>
                </a:extLst>
              </p:cNvPr>
              <p:cNvSpPr/>
              <p:nvPr/>
            </p:nvSpPr>
            <p:spPr>
              <a:xfrm>
                <a:off x="7281459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520" y="0"/>
                    </a:moveTo>
                    <a:cubicBezTo>
                      <a:pt x="1520" y="0"/>
                      <a:pt x="426" y="1763"/>
                      <a:pt x="0" y="3313"/>
                    </a:cubicBezTo>
                    <a:cubicBezTo>
                      <a:pt x="573" y="3118"/>
                      <a:pt x="1158" y="3028"/>
                      <a:pt x="1741" y="3028"/>
                    </a:cubicBezTo>
                    <a:cubicBezTo>
                      <a:pt x="2519" y="3028"/>
                      <a:pt x="3296" y="3187"/>
                      <a:pt x="4043" y="3465"/>
                    </a:cubicBezTo>
                    <a:cubicBezTo>
                      <a:pt x="5046" y="1885"/>
                      <a:pt x="5532" y="0"/>
                      <a:pt x="5532" y="0"/>
                    </a:cubicBezTo>
                    <a:lnTo>
                      <a:pt x="5532" y="0"/>
                    </a:lnTo>
                    <a:cubicBezTo>
                      <a:pt x="5076" y="122"/>
                      <a:pt x="4478" y="162"/>
                      <a:pt x="3884" y="162"/>
                    </a:cubicBezTo>
                    <a:cubicBezTo>
                      <a:pt x="2695" y="162"/>
                      <a:pt x="1520" y="0"/>
                      <a:pt x="152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308;p55">
                <a:extLst>
                  <a:ext uri="{FF2B5EF4-FFF2-40B4-BE49-F238E27FC236}">
                    <a16:creationId xmlns:a16="http://schemas.microsoft.com/office/drawing/2014/main" id="{35BC67A1-1549-475C-94A8-E269ADED85A0}"/>
                  </a:ext>
                </a:extLst>
              </p:cNvPr>
              <p:cNvSpPr/>
              <p:nvPr/>
            </p:nvSpPr>
            <p:spPr>
              <a:xfrm>
                <a:off x="7333712" y="3823891"/>
                <a:ext cx="200623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3228" extrusionOk="0">
                    <a:moveTo>
                      <a:pt x="1214" y="327"/>
                    </a:moveTo>
                    <a:cubicBezTo>
                      <a:pt x="1512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7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5" y="2390"/>
                      <a:pt x="2004" y="2043"/>
                      <a:pt x="2098" y="1714"/>
                    </a:cubicBezTo>
                    <a:cubicBezTo>
                      <a:pt x="2159" y="1502"/>
                      <a:pt x="2220" y="1228"/>
                      <a:pt x="2372" y="1106"/>
                    </a:cubicBezTo>
                    <a:cubicBezTo>
                      <a:pt x="2445" y="1042"/>
                      <a:pt x="2518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2" y="0"/>
                      <a:pt x="1083" y="23"/>
                      <a:pt x="973" y="73"/>
                    </a:cubicBezTo>
                    <a:cubicBezTo>
                      <a:pt x="1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6" y="3227"/>
                      <a:pt x="1972" y="3135"/>
                      <a:pt x="1949" y="3012"/>
                    </a:cubicBezTo>
                    <a:lnTo>
                      <a:pt x="1949" y="3012"/>
                    </a:lnTo>
                    <a:cubicBezTo>
                      <a:pt x="2606" y="2552"/>
                      <a:pt x="3732" y="1412"/>
                      <a:pt x="2919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8" y="985"/>
                    </a:cubicBezTo>
                    <a:cubicBezTo>
                      <a:pt x="2021" y="1062"/>
                      <a:pt x="1980" y="1141"/>
                      <a:pt x="1942" y="1223"/>
                    </a:cubicBezTo>
                    <a:lnTo>
                      <a:pt x="1942" y="1223"/>
                    </a:lnTo>
                    <a:cubicBezTo>
                      <a:pt x="1882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309;p55">
                <a:extLst>
                  <a:ext uri="{FF2B5EF4-FFF2-40B4-BE49-F238E27FC236}">
                    <a16:creationId xmlns:a16="http://schemas.microsoft.com/office/drawing/2014/main" id="{2E454A3F-B5E8-4015-BD3F-781B5121D535}"/>
                  </a:ext>
                </a:extLst>
              </p:cNvPr>
              <p:cNvSpPr/>
              <p:nvPr/>
            </p:nvSpPr>
            <p:spPr>
              <a:xfrm>
                <a:off x="7265116" y="4098436"/>
                <a:ext cx="233684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2571" extrusionOk="0">
                    <a:moveTo>
                      <a:pt x="2045" y="0"/>
                    </a:moveTo>
                    <a:cubicBezTo>
                      <a:pt x="1462" y="0"/>
                      <a:pt x="877" y="90"/>
                      <a:pt x="304" y="285"/>
                    </a:cubicBezTo>
                    <a:cubicBezTo>
                      <a:pt x="0" y="1471"/>
                      <a:pt x="30" y="2504"/>
                      <a:pt x="1216" y="2565"/>
                    </a:cubicBezTo>
                    <a:cubicBezTo>
                      <a:pt x="1271" y="2569"/>
                      <a:pt x="1326" y="2570"/>
                      <a:pt x="1380" y="2570"/>
                    </a:cubicBezTo>
                    <a:cubicBezTo>
                      <a:pt x="2638" y="2570"/>
                      <a:pt x="3618" y="1574"/>
                      <a:pt x="4347" y="437"/>
                    </a:cubicBezTo>
                    <a:cubicBezTo>
                      <a:pt x="3600" y="159"/>
                      <a:pt x="2823" y="0"/>
                      <a:pt x="2045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310;p55">
                <a:extLst>
                  <a:ext uri="{FF2B5EF4-FFF2-40B4-BE49-F238E27FC236}">
                    <a16:creationId xmlns:a16="http://schemas.microsoft.com/office/drawing/2014/main" id="{FA2D94DB-DF51-4C89-85B7-72BF3F0C6E34}"/>
                  </a:ext>
                </a:extLst>
              </p:cNvPr>
              <p:cNvSpPr/>
              <p:nvPr/>
            </p:nvSpPr>
            <p:spPr>
              <a:xfrm>
                <a:off x="7343550" y="3992263"/>
                <a:ext cx="181055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81" extrusionOk="0">
                    <a:moveTo>
                      <a:pt x="1969" y="0"/>
                    </a:moveTo>
                    <a:cubicBezTo>
                      <a:pt x="1330" y="0"/>
                      <a:pt x="680" y="123"/>
                      <a:pt x="61" y="193"/>
                    </a:cubicBezTo>
                    <a:cubicBezTo>
                      <a:pt x="0" y="224"/>
                      <a:pt x="0" y="284"/>
                      <a:pt x="61" y="284"/>
                    </a:cubicBezTo>
                    <a:cubicBezTo>
                      <a:pt x="678" y="250"/>
                      <a:pt x="1277" y="167"/>
                      <a:pt x="1877" y="167"/>
                    </a:cubicBezTo>
                    <a:cubicBezTo>
                      <a:pt x="2341" y="167"/>
                      <a:pt x="2806" y="217"/>
                      <a:pt x="3283" y="376"/>
                    </a:cubicBezTo>
                    <a:cubicBezTo>
                      <a:pt x="3289" y="379"/>
                      <a:pt x="3296" y="381"/>
                      <a:pt x="3302" y="381"/>
                    </a:cubicBezTo>
                    <a:cubicBezTo>
                      <a:pt x="3349" y="381"/>
                      <a:pt x="3367" y="281"/>
                      <a:pt x="3313" y="254"/>
                    </a:cubicBezTo>
                    <a:cubicBezTo>
                      <a:pt x="2881" y="63"/>
                      <a:pt x="2428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311;p55">
                <a:extLst>
                  <a:ext uri="{FF2B5EF4-FFF2-40B4-BE49-F238E27FC236}">
                    <a16:creationId xmlns:a16="http://schemas.microsoft.com/office/drawing/2014/main" id="{CE61DEC2-05EE-4D13-AC12-1C1C01D933EE}"/>
                  </a:ext>
                </a:extLst>
              </p:cNvPr>
              <p:cNvSpPr/>
              <p:nvPr/>
            </p:nvSpPr>
            <p:spPr>
              <a:xfrm>
                <a:off x="7325595" y="4038119"/>
                <a:ext cx="182668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8" h="379" extrusionOk="0">
                    <a:moveTo>
                      <a:pt x="2011" y="1"/>
                    </a:moveTo>
                    <a:cubicBezTo>
                      <a:pt x="1356" y="1"/>
                      <a:pt x="687" y="132"/>
                      <a:pt x="61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1" y="283"/>
                    </a:cubicBezTo>
                    <a:cubicBezTo>
                      <a:pt x="695" y="248"/>
                      <a:pt x="1291" y="166"/>
                      <a:pt x="1887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7" y="279"/>
                      <a:pt x="3343" y="252"/>
                    </a:cubicBezTo>
                    <a:cubicBezTo>
                      <a:pt x="2918" y="65"/>
                      <a:pt x="2468" y="1"/>
                      <a:pt x="2011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312;p55">
                <a:extLst>
                  <a:ext uri="{FF2B5EF4-FFF2-40B4-BE49-F238E27FC236}">
                    <a16:creationId xmlns:a16="http://schemas.microsoft.com/office/drawing/2014/main" id="{778250C2-4426-4783-95DB-D869F4655621}"/>
                  </a:ext>
                </a:extLst>
              </p:cNvPr>
              <p:cNvSpPr/>
              <p:nvPr/>
            </p:nvSpPr>
            <p:spPr>
              <a:xfrm>
                <a:off x="7903983" y="2597389"/>
                <a:ext cx="289269" cy="586656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0913" extrusionOk="0">
                    <a:moveTo>
                      <a:pt x="5381" y="0"/>
                    </a:moveTo>
                    <a:lnTo>
                      <a:pt x="426" y="7721"/>
                    </a:lnTo>
                    <a:lnTo>
                      <a:pt x="1" y="10912"/>
                    </a:lnTo>
                    <a:lnTo>
                      <a:pt x="5381" y="2796"/>
                    </a:lnTo>
                    <a:lnTo>
                      <a:pt x="5381" y="0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313;p55">
                <a:extLst>
                  <a:ext uri="{FF2B5EF4-FFF2-40B4-BE49-F238E27FC236}">
                    <a16:creationId xmlns:a16="http://schemas.microsoft.com/office/drawing/2014/main" id="{CA873F4C-8AA0-45A2-B5DA-C77863E80CDD}"/>
                  </a:ext>
                </a:extLst>
              </p:cNvPr>
              <p:cNvSpPr/>
              <p:nvPr/>
            </p:nvSpPr>
            <p:spPr>
              <a:xfrm>
                <a:off x="6712801" y="3099010"/>
                <a:ext cx="158531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19758" extrusionOk="0">
                    <a:moveTo>
                      <a:pt x="0" y="1"/>
                    </a:moveTo>
                    <a:lnTo>
                      <a:pt x="1064" y="19758"/>
                    </a:lnTo>
                    <a:lnTo>
                      <a:pt x="2949" y="19758"/>
                    </a:lnTo>
                    <a:lnTo>
                      <a:pt x="2371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314;p55">
                <a:extLst>
                  <a:ext uri="{FF2B5EF4-FFF2-40B4-BE49-F238E27FC236}">
                    <a16:creationId xmlns:a16="http://schemas.microsoft.com/office/drawing/2014/main" id="{2CF5E044-BEEB-48D5-AD32-965A3E87B005}"/>
                  </a:ext>
                </a:extLst>
              </p:cNvPr>
              <p:cNvSpPr/>
              <p:nvPr/>
            </p:nvSpPr>
            <p:spPr>
              <a:xfrm>
                <a:off x="6840262" y="3099010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0" y="1"/>
                    </a:moveTo>
                    <a:lnTo>
                      <a:pt x="578" y="19758"/>
                    </a:lnTo>
                    <a:lnTo>
                      <a:pt x="1915" y="18694"/>
                    </a:lnTo>
                    <a:lnTo>
                      <a:pt x="1246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315;p55">
                <a:extLst>
                  <a:ext uri="{FF2B5EF4-FFF2-40B4-BE49-F238E27FC236}">
                    <a16:creationId xmlns:a16="http://schemas.microsoft.com/office/drawing/2014/main" id="{514C6B3D-D82B-4499-BE0A-9083897B45B3}"/>
                  </a:ext>
                </a:extLst>
              </p:cNvPr>
              <p:cNvSpPr/>
              <p:nvPr/>
            </p:nvSpPr>
            <p:spPr>
              <a:xfrm>
                <a:off x="7943227" y="3082668"/>
                <a:ext cx="130738" cy="1078483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0062" extrusionOk="0">
                    <a:moveTo>
                      <a:pt x="0" y="1"/>
                    </a:moveTo>
                    <a:lnTo>
                      <a:pt x="547" y="20062"/>
                    </a:lnTo>
                    <a:lnTo>
                      <a:pt x="2432" y="20062"/>
                    </a:lnTo>
                    <a:lnTo>
                      <a:pt x="1885" y="3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316;p55">
                <a:extLst>
                  <a:ext uri="{FF2B5EF4-FFF2-40B4-BE49-F238E27FC236}">
                    <a16:creationId xmlns:a16="http://schemas.microsoft.com/office/drawing/2014/main" id="{BA4B11A6-818B-442D-B01D-499A4C3F115F}"/>
                  </a:ext>
                </a:extLst>
              </p:cNvPr>
              <p:cNvSpPr/>
              <p:nvPr/>
            </p:nvSpPr>
            <p:spPr>
              <a:xfrm>
                <a:off x="8044508" y="2991170"/>
                <a:ext cx="102999" cy="1169978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1764" extrusionOk="0">
                    <a:moveTo>
                      <a:pt x="1338" y="0"/>
                    </a:moveTo>
                    <a:lnTo>
                      <a:pt x="1" y="2007"/>
                    </a:lnTo>
                    <a:lnTo>
                      <a:pt x="548" y="21764"/>
                    </a:lnTo>
                    <a:lnTo>
                      <a:pt x="1916" y="20700"/>
                    </a:lnTo>
                    <a:lnTo>
                      <a:pt x="133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317;p55">
                <a:extLst>
                  <a:ext uri="{FF2B5EF4-FFF2-40B4-BE49-F238E27FC236}">
                    <a16:creationId xmlns:a16="http://schemas.microsoft.com/office/drawing/2014/main" id="{ECB3BF77-4B7E-48C0-B55E-3589A8E15820}"/>
                  </a:ext>
                </a:extLst>
              </p:cNvPr>
              <p:cNvSpPr/>
              <p:nvPr/>
            </p:nvSpPr>
            <p:spPr>
              <a:xfrm>
                <a:off x="6222576" y="3184002"/>
                <a:ext cx="1697769" cy="176486"/>
              </a:xfrm>
              <a:custGeom>
                <a:avLst/>
                <a:gdLst/>
                <a:ahLst/>
                <a:cxnLst/>
                <a:rect l="l" t="t" r="r" b="b"/>
                <a:pathLst>
                  <a:path w="31582" h="3283" extrusionOk="0">
                    <a:moveTo>
                      <a:pt x="1" y="0"/>
                    </a:moveTo>
                    <a:lnTo>
                      <a:pt x="1" y="3283"/>
                    </a:lnTo>
                    <a:lnTo>
                      <a:pt x="31582" y="3283"/>
                    </a:lnTo>
                    <a:lnTo>
                      <a:pt x="3127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318;p55">
                <a:extLst>
                  <a:ext uri="{FF2B5EF4-FFF2-40B4-BE49-F238E27FC236}">
                    <a16:creationId xmlns:a16="http://schemas.microsoft.com/office/drawing/2014/main" id="{F6C1C299-8B0D-4B7F-AD1A-217302F1FBD4}"/>
                  </a:ext>
                </a:extLst>
              </p:cNvPr>
              <p:cNvSpPr/>
              <p:nvPr/>
            </p:nvSpPr>
            <p:spPr>
              <a:xfrm>
                <a:off x="7903983" y="2798338"/>
                <a:ext cx="254972" cy="562142"/>
              </a:xfrm>
              <a:custGeom>
                <a:avLst/>
                <a:gdLst/>
                <a:ahLst/>
                <a:cxnLst/>
                <a:rect l="l" t="t" r="r" b="b"/>
                <a:pathLst>
                  <a:path w="4743" h="10457" extrusionOk="0">
                    <a:moveTo>
                      <a:pt x="4743" y="1"/>
                    </a:moveTo>
                    <a:lnTo>
                      <a:pt x="1" y="7174"/>
                    </a:lnTo>
                    <a:lnTo>
                      <a:pt x="305" y="10457"/>
                    </a:lnTo>
                    <a:lnTo>
                      <a:pt x="4743" y="2767"/>
                    </a:lnTo>
                    <a:lnTo>
                      <a:pt x="4743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319;p55">
                <a:extLst>
                  <a:ext uri="{FF2B5EF4-FFF2-40B4-BE49-F238E27FC236}">
                    <a16:creationId xmlns:a16="http://schemas.microsoft.com/office/drawing/2014/main" id="{779D5D80-0379-4425-BC16-05164C435688}"/>
                  </a:ext>
                </a:extLst>
              </p:cNvPr>
              <p:cNvSpPr/>
              <p:nvPr/>
            </p:nvSpPr>
            <p:spPr>
              <a:xfrm>
                <a:off x="6289559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320;p55">
                <a:extLst>
                  <a:ext uri="{FF2B5EF4-FFF2-40B4-BE49-F238E27FC236}">
                    <a16:creationId xmlns:a16="http://schemas.microsoft.com/office/drawing/2014/main" id="{29E26DB5-C778-4EAB-B090-FEB7A3839006}"/>
                  </a:ext>
                </a:extLst>
              </p:cNvPr>
              <p:cNvSpPr/>
              <p:nvPr/>
            </p:nvSpPr>
            <p:spPr>
              <a:xfrm>
                <a:off x="6417021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321;p55">
                <a:extLst>
                  <a:ext uri="{FF2B5EF4-FFF2-40B4-BE49-F238E27FC236}">
                    <a16:creationId xmlns:a16="http://schemas.microsoft.com/office/drawing/2014/main" id="{516833B2-B6A2-4E40-827F-B2BE730495F6}"/>
                  </a:ext>
                </a:extLst>
              </p:cNvPr>
              <p:cNvSpPr/>
              <p:nvPr/>
            </p:nvSpPr>
            <p:spPr>
              <a:xfrm>
                <a:off x="7673574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322;p55">
                <a:extLst>
                  <a:ext uri="{FF2B5EF4-FFF2-40B4-BE49-F238E27FC236}">
                    <a16:creationId xmlns:a16="http://schemas.microsoft.com/office/drawing/2014/main" id="{4D4EC4EA-B7A5-43AE-9983-FE73B4AFDD21}"/>
                  </a:ext>
                </a:extLst>
              </p:cNvPr>
              <p:cNvSpPr/>
              <p:nvPr/>
            </p:nvSpPr>
            <p:spPr>
              <a:xfrm>
                <a:off x="7801035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323;p55">
                <a:extLst>
                  <a:ext uri="{FF2B5EF4-FFF2-40B4-BE49-F238E27FC236}">
                    <a16:creationId xmlns:a16="http://schemas.microsoft.com/office/drawing/2014/main" id="{0858690B-5D11-4FA5-988B-7B8CBAA37AB5}"/>
                  </a:ext>
                </a:extLst>
              </p:cNvPr>
              <p:cNvSpPr/>
              <p:nvPr/>
            </p:nvSpPr>
            <p:spPr>
              <a:xfrm>
                <a:off x="6093502" y="3012405"/>
                <a:ext cx="472260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3193" extrusionOk="0">
                    <a:moveTo>
                      <a:pt x="0" y="1"/>
                    </a:moveTo>
                    <a:lnTo>
                      <a:pt x="578" y="3192"/>
                    </a:lnTo>
                    <a:lnTo>
                      <a:pt x="8785" y="3192"/>
                    </a:lnTo>
                    <a:cubicBezTo>
                      <a:pt x="8055" y="2341"/>
                      <a:pt x="7295" y="943"/>
                      <a:pt x="6596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324;p55">
                <a:extLst>
                  <a:ext uri="{FF2B5EF4-FFF2-40B4-BE49-F238E27FC236}">
                    <a16:creationId xmlns:a16="http://schemas.microsoft.com/office/drawing/2014/main" id="{C4C47A8D-ABE4-47CF-8476-9D17D7ED8101}"/>
                  </a:ext>
                </a:extLst>
              </p:cNvPr>
              <p:cNvSpPr/>
              <p:nvPr/>
            </p:nvSpPr>
            <p:spPr>
              <a:xfrm>
                <a:off x="6448093" y="3012405"/>
                <a:ext cx="25169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3193" extrusionOk="0">
                    <a:moveTo>
                      <a:pt x="0" y="1"/>
                    </a:moveTo>
                    <a:cubicBezTo>
                      <a:pt x="699" y="943"/>
                      <a:pt x="1459" y="2341"/>
                      <a:pt x="2189" y="3192"/>
                    </a:cubicBezTo>
                    <a:lnTo>
                      <a:pt x="4681" y="3192"/>
                    </a:lnTo>
                    <a:cubicBezTo>
                      <a:pt x="3982" y="2280"/>
                      <a:pt x="3070" y="912"/>
                      <a:pt x="2341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325;p55">
                <a:extLst>
                  <a:ext uri="{FF2B5EF4-FFF2-40B4-BE49-F238E27FC236}">
                    <a16:creationId xmlns:a16="http://schemas.microsoft.com/office/drawing/2014/main" id="{746784FD-149D-4539-92FF-3DF1FC5246BF}"/>
                  </a:ext>
                </a:extLst>
              </p:cNvPr>
              <p:cNvSpPr/>
              <p:nvPr/>
            </p:nvSpPr>
            <p:spPr>
              <a:xfrm>
                <a:off x="6573888" y="3012405"/>
                <a:ext cx="277819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3193" extrusionOk="0">
                    <a:moveTo>
                      <a:pt x="1" y="1"/>
                    </a:moveTo>
                    <a:cubicBezTo>
                      <a:pt x="730" y="912"/>
                      <a:pt x="1672" y="2280"/>
                      <a:pt x="2341" y="3192"/>
                    </a:cubicBezTo>
                    <a:lnTo>
                      <a:pt x="5168" y="3192"/>
                    </a:lnTo>
                    <a:cubicBezTo>
                      <a:pt x="4682" y="2250"/>
                      <a:pt x="3861" y="912"/>
                      <a:pt x="3375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326;p55">
                <a:extLst>
                  <a:ext uri="{FF2B5EF4-FFF2-40B4-BE49-F238E27FC236}">
                    <a16:creationId xmlns:a16="http://schemas.microsoft.com/office/drawing/2014/main" id="{3290117E-F686-4034-B040-207C42414AE7}"/>
                  </a:ext>
                </a:extLst>
              </p:cNvPr>
              <p:cNvSpPr/>
              <p:nvPr/>
            </p:nvSpPr>
            <p:spPr>
              <a:xfrm>
                <a:off x="6990571" y="3012405"/>
                <a:ext cx="936348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3193" extrusionOk="0">
                    <a:moveTo>
                      <a:pt x="1" y="1"/>
                    </a:moveTo>
                    <a:cubicBezTo>
                      <a:pt x="487" y="973"/>
                      <a:pt x="1308" y="2250"/>
                      <a:pt x="1885" y="3192"/>
                    </a:cubicBezTo>
                    <a:lnTo>
                      <a:pt x="16992" y="3192"/>
                    </a:lnTo>
                    <a:lnTo>
                      <a:pt x="1741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327;p55">
                <a:extLst>
                  <a:ext uri="{FF2B5EF4-FFF2-40B4-BE49-F238E27FC236}">
                    <a16:creationId xmlns:a16="http://schemas.microsoft.com/office/drawing/2014/main" id="{41F9551A-62DD-4A47-B210-0421DE2D1853}"/>
                  </a:ext>
                </a:extLst>
              </p:cNvPr>
              <p:cNvSpPr/>
              <p:nvPr/>
            </p:nvSpPr>
            <p:spPr>
              <a:xfrm>
                <a:off x="6755270" y="3012405"/>
                <a:ext cx="33668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3193" extrusionOk="0">
                    <a:moveTo>
                      <a:pt x="1" y="1"/>
                    </a:moveTo>
                    <a:cubicBezTo>
                      <a:pt x="487" y="912"/>
                      <a:pt x="1308" y="2250"/>
                      <a:pt x="1794" y="3192"/>
                    </a:cubicBezTo>
                    <a:lnTo>
                      <a:pt x="6262" y="3192"/>
                    </a:lnTo>
                    <a:cubicBezTo>
                      <a:pt x="5685" y="2250"/>
                      <a:pt x="4864" y="973"/>
                      <a:pt x="4378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328;p55">
                <a:extLst>
                  <a:ext uri="{FF2B5EF4-FFF2-40B4-BE49-F238E27FC236}">
                    <a16:creationId xmlns:a16="http://schemas.microsoft.com/office/drawing/2014/main" id="{008201B7-D1B9-444D-AA26-4D7F827FC370}"/>
                  </a:ext>
                </a:extLst>
              </p:cNvPr>
              <p:cNvSpPr/>
              <p:nvPr/>
            </p:nvSpPr>
            <p:spPr>
              <a:xfrm>
                <a:off x="6098394" y="2563037"/>
                <a:ext cx="2099714" cy="449413"/>
              </a:xfrm>
              <a:custGeom>
                <a:avLst/>
                <a:gdLst/>
                <a:ahLst/>
                <a:cxnLst/>
                <a:rect l="l" t="t" r="r" b="b"/>
                <a:pathLst>
                  <a:path w="39059" h="8360" extrusionOk="0">
                    <a:moveTo>
                      <a:pt x="8511" y="1"/>
                    </a:moveTo>
                    <a:lnTo>
                      <a:pt x="1" y="8360"/>
                    </a:lnTo>
                    <a:lnTo>
                      <a:pt x="34105" y="8360"/>
                    </a:lnTo>
                    <a:lnTo>
                      <a:pt x="39059" y="639"/>
                    </a:lnTo>
                    <a:lnTo>
                      <a:pt x="8511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329;p55">
                <a:extLst>
                  <a:ext uri="{FF2B5EF4-FFF2-40B4-BE49-F238E27FC236}">
                    <a16:creationId xmlns:a16="http://schemas.microsoft.com/office/drawing/2014/main" id="{7379EE9A-C8EE-48B4-966C-2FCED7BB2D03}"/>
                  </a:ext>
                </a:extLst>
              </p:cNvPr>
              <p:cNvSpPr/>
              <p:nvPr/>
            </p:nvSpPr>
            <p:spPr>
              <a:xfrm>
                <a:off x="6967724" y="2590830"/>
                <a:ext cx="643800" cy="364422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6779" extrusionOk="0">
                    <a:moveTo>
                      <a:pt x="10851" y="578"/>
                    </a:moveTo>
                    <a:cubicBezTo>
                      <a:pt x="11034" y="578"/>
                      <a:pt x="11186" y="700"/>
                      <a:pt x="11186" y="852"/>
                    </a:cubicBezTo>
                    <a:cubicBezTo>
                      <a:pt x="11186" y="1004"/>
                      <a:pt x="11034" y="1125"/>
                      <a:pt x="10851" y="1125"/>
                    </a:cubicBezTo>
                    <a:cubicBezTo>
                      <a:pt x="10669" y="1125"/>
                      <a:pt x="10517" y="1004"/>
                      <a:pt x="10517" y="852"/>
                    </a:cubicBezTo>
                    <a:cubicBezTo>
                      <a:pt x="10517" y="700"/>
                      <a:pt x="10639" y="578"/>
                      <a:pt x="10851" y="578"/>
                    </a:cubicBezTo>
                    <a:close/>
                    <a:moveTo>
                      <a:pt x="10183" y="2827"/>
                    </a:moveTo>
                    <a:cubicBezTo>
                      <a:pt x="10365" y="2827"/>
                      <a:pt x="10517" y="2949"/>
                      <a:pt x="10517" y="3101"/>
                    </a:cubicBezTo>
                    <a:cubicBezTo>
                      <a:pt x="10517" y="3253"/>
                      <a:pt x="10365" y="3374"/>
                      <a:pt x="10183" y="3374"/>
                    </a:cubicBezTo>
                    <a:cubicBezTo>
                      <a:pt x="10000" y="3374"/>
                      <a:pt x="9848" y="3253"/>
                      <a:pt x="9848" y="3101"/>
                    </a:cubicBezTo>
                    <a:cubicBezTo>
                      <a:pt x="9848" y="2949"/>
                      <a:pt x="10000" y="2827"/>
                      <a:pt x="10183" y="2827"/>
                    </a:cubicBezTo>
                    <a:close/>
                    <a:moveTo>
                      <a:pt x="9180" y="5563"/>
                    </a:moveTo>
                    <a:cubicBezTo>
                      <a:pt x="9392" y="5563"/>
                      <a:pt x="9514" y="5684"/>
                      <a:pt x="9514" y="5836"/>
                    </a:cubicBezTo>
                    <a:cubicBezTo>
                      <a:pt x="9514" y="5988"/>
                      <a:pt x="9362" y="6110"/>
                      <a:pt x="9180" y="6110"/>
                    </a:cubicBezTo>
                    <a:cubicBezTo>
                      <a:pt x="8997" y="6110"/>
                      <a:pt x="8845" y="5988"/>
                      <a:pt x="8845" y="5836"/>
                    </a:cubicBezTo>
                    <a:cubicBezTo>
                      <a:pt x="8845" y="5684"/>
                      <a:pt x="8997" y="5563"/>
                      <a:pt x="9180" y="5563"/>
                    </a:cubicBezTo>
                    <a:close/>
                    <a:moveTo>
                      <a:pt x="3131" y="1"/>
                    </a:moveTo>
                    <a:lnTo>
                      <a:pt x="0" y="6779"/>
                    </a:lnTo>
                    <a:lnTo>
                      <a:pt x="9848" y="6779"/>
                    </a:lnTo>
                    <a:lnTo>
                      <a:pt x="11976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330;p55">
                <a:extLst>
                  <a:ext uri="{FF2B5EF4-FFF2-40B4-BE49-F238E27FC236}">
                    <a16:creationId xmlns:a16="http://schemas.microsoft.com/office/drawing/2014/main" id="{44C25E56-6FEB-456B-A936-0C6774CA885F}"/>
                  </a:ext>
                </a:extLst>
              </p:cNvPr>
              <p:cNvSpPr/>
              <p:nvPr/>
            </p:nvSpPr>
            <p:spPr>
              <a:xfrm>
                <a:off x="7401394" y="2602603"/>
                <a:ext cx="111439" cy="332759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6190" extrusionOk="0">
                    <a:moveTo>
                      <a:pt x="1983" y="0"/>
                    </a:moveTo>
                    <a:cubicBezTo>
                      <a:pt x="1950" y="0"/>
                      <a:pt x="1916" y="17"/>
                      <a:pt x="1903" y="55"/>
                    </a:cubicBezTo>
                    <a:cubicBezTo>
                      <a:pt x="1143" y="2000"/>
                      <a:pt x="535" y="4098"/>
                      <a:pt x="18" y="6104"/>
                    </a:cubicBezTo>
                    <a:cubicBezTo>
                      <a:pt x="1" y="6157"/>
                      <a:pt x="34" y="6189"/>
                      <a:pt x="72" y="6189"/>
                    </a:cubicBezTo>
                    <a:cubicBezTo>
                      <a:pt x="98" y="6189"/>
                      <a:pt x="127" y="6172"/>
                      <a:pt x="140" y="6134"/>
                    </a:cubicBezTo>
                    <a:cubicBezTo>
                      <a:pt x="900" y="4219"/>
                      <a:pt x="1568" y="2122"/>
                      <a:pt x="2055" y="85"/>
                    </a:cubicBezTo>
                    <a:cubicBezTo>
                      <a:pt x="2072" y="32"/>
                      <a:pt x="2029" y="0"/>
                      <a:pt x="1983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331;p55">
                <a:extLst>
                  <a:ext uri="{FF2B5EF4-FFF2-40B4-BE49-F238E27FC236}">
                    <a16:creationId xmlns:a16="http://schemas.microsoft.com/office/drawing/2014/main" id="{8037FD04-C150-433F-8DA4-1DE883584F16}"/>
                  </a:ext>
                </a:extLst>
              </p:cNvPr>
              <p:cNvSpPr/>
              <p:nvPr/>
            </p:nvSpPr>
            <p:spPr>
              <a:xfrm>
                <a:off x="7033040" y="2843818"/>
                <a:ext cx="444521" cy="19514"/>
              </a:xfrm>
              <a:custGeom>
                <a:avLst/>
                <a:gdLst/>
                <a:ahLst/>
                <a:cxnLst/>
                <a:rect l="l" t="t" r="r" b="b"/>
                <a:pathLst>
                  <a:path w="8269" h="363" extrusionOk="0">
                    <a:moveTo>
                      <a:pt x="5181" y="0"/>
                    </a:moveTo>
                    <a:cubicBezTo>
                      <a:pt x="3355" y="0"/>
                      <a:pt x="1369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1126" y="325"/>
                      <a:pt x="2630" y="363"/>
                      <a:pt x="4135" y="363"/>
                    </a:cubicBezTo>
                    <a:cubicBezTo>
                      <a:pt x="5639" y="363"/>
                      <a:pt x="7144" y="325"/>
                      <a:pt x="8177" y="249"/>
                    </a:cubicBezTo>
                    <a:cubicBezTo>
                      <a:pt x="8269" y="219"/>
                      <a:pt x="8269" y="97"/>
                      <a:pt x="8177" y="67"/>
                    </a:cubicBezTo>
                    <a:cubicBezTo>
                      <a:pt x="7376" y="20"/>
                      <a:pt x="6309" y="0"/>
                      <a:pt x="5181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332;p55">
                <a:extLst>
                  <a:ext uri="{FF2B5EF4-FFF2-40B4-BE49-F238E27FC236}">
                    <a16:creationId xmlns:a16="http://schemas.microsoft.com/office/drawing/2014/main" id="{014806D9-AC26-42BC-A901-F42DF350FA8A}"/>
                  </a:ext>
                </a:extLst>
              </p:cNvPr>
              <p:cNvSpPr/>
              <p:nvPr/>
            </p:nvSpPr>
            <p:spPr>
              <a:xfrm>
                <a:off x="7047770" y="2781620"/>
                <a:ext cx="446133" cy="18224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339" extrusionOk="0">
                    <a:moveTo>
                      <a:pt x="5020" y="1"/>
                    </a:moveTo>
                    <a:cubicBezTo>
                      <a:pt x="3239" y="1"/>
                      <a:pt x="1332" y="44"/>
                      <a:pt x="92" y="99"/>
                    </a:cubicBezTo>
                    <a:cubicBezTo>
                      <a:pt x="0" y="99"/>
                      <a:pt x="0" y="251"/>
                      <a:pt x="92" y="251"/>
                    </a:cubicBezTo>
                    <a:cubicBezTo>
                      <a:pt x="1067" y="308"/>
                      <a:pt x="2463" y="339"/>
                      <a:pt x="3883" y="339"/>
                    </a:cubicBezTo>
                    <a:cubicBezTo>
                      <a:pt x="5470" y="339"/>
                      <a:pt x="7086" y="301"/>
                      <a:pt x="8177" y="221"/>
                    </a:cubicBezTo>
                    <a:cubicBezTo>
                      <a:pt x="8298" y="221"/>
                      <a:pt x="8268" y="69"/>
                      <a:pt x="8177" y="69"/>
                    </a:cubicBezTo>
                    <a:cubicBezTo>
                      <a:pt x="7338" y="20"/>
                      <a:pt x="6207" y="1"/>
                      <a:pt x="502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333;p55">
                <a:extLst>
                  <a:ext uri="{FF2B5EF4-FFF2-40B4-BE49-F238E27FC236}">
                    <a16:creationId xmlns:a16="http://schemas.microsoft.com/office/drawing/2014/main" id="{2A3B4591-9683-4E0F-A204-848DE60EEF19}"/>
                  </a:ext>
                </a:extLst>
              </p:cNvPr>
              <p:cNvSpPr/>
              <p:nvPr/>
            </p:nvSpPr>
            <p:spPr>
              <a:xfrm>
                <a:off x="7090240" y="2729420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1"/>
                    </a:moveTo>
                    <a:cubicBezTo>
                      <a:pt x="3132" y="1"/>
                      <a:pt x="1275" y="53"/>
                      <a:pt x="92" y="128"/>
                    </a:cubicBezTo>
                    <a:cubicBezTo>
                      <a:pt x="1" y="128"/>
                      <a:pt x="1" y="249"/>
                      <a:pt x="92" y="249"/>
                    </a:cubicBezTo>
                    <a:cubicBezTo>
                      <a:pt x="932" y="303"/>
                      <a:pt x="2110" y="327"/>
                      <a:pt x="3330" y="327"/>
                    </a:cubicBezTo>
                    <a:cubicBezTo>
                      <a:pt x="4893" y="327"/>
                      <a:pt x="6524" y="287"/>
                      <a:pt x="7600" y="219"/>
                    </a:cubicBezTo>
                    <a:cubicBezTo>
                      <a:pt x="7721" y="189"/>
                      <a:pt x="7691" y="67"/>
                      <a:pt x="7600" y="67"/>
                    </a:cubicBezTo>
                    <a:cubicBezTo>
                      <a:pt x="6868" y="20"/>
                      <a:pt x="5880" y="1"/>
                      <a:pt x="483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334;p55">
                <a:extLst>
                  <a:ext uri="{FF2B5EF4-FFF2-40B4-BE49-F238E27FC236}">
                    <a16:creationId xmlns:a16="http://schemas.microsoft.com/office/drawing/2014/main" id="{A11F849A-127F-4CC8-BA6F-AA0AEC60F73B}"/>
                  </a:ext>
                </a:extLst>
              </p:cNvPr>
              <p:cNvSpPr/>
              <p:nvPr/>
            </p:nvSpPr>
            <p:spPr>
              <a:xfrm>
                <a:off x="7098411" y="2679209"/>
                <a:ext cx="415115" cy="1768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9" extrusionOk="0">
                    <a:moveTo>
                      <a:pt x="5146" y="0"/>
                    </a:moveTo>
                    <a:cubicBezTo>
                      <a:pt x="3368" y="0"/>
                      <a:pt x="1365" y="60"/>
                      <a:pt x="92" y="119"/>
                    </a:cubicBezTo>
                    <a:cubicBezTo>
                      <a:pt x="1" y="119"/>
                      <a:pt x="1" y="241"/>
                      <a:pt x="92" y="241"/>
                    </a:cubicBezTo>
                    <a:cubicBezTo>
                      <a:pt x="1010" y="298"/>
                      <a:pt x="2308" y="329"/>
                      <a:pt x="3627" y="329"/>
                    </a:cubicBezTo>
                    <a:cubicBezTo>
                      <a:pt x="5102" y="329"/>
                      <a:pt x="6603" y="291"/>
                      <a:pt x="7630" y="211"/>
                    </a:cubicBezTo>
                    <a:cubicBezTo>
                      <a:pt x="7721" y="211"/>
                      <a:pt x="7721" y="59"/>
                      <a:pt x="7630" y="59"/>
                    </a:cubicBezTo>
                    <a:cubicBezTo>
                      <a:pt x="6958" y="17"/>
                      <a:pt x="6083" y="0"/>
                      <a:pt x="5146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335;p55">
                <a:extLst>
                  <a:ext uri="{FF2B5EF4-FFF2-40B4-BE49-F238E27FC236}">
                    <a16:creationId xmlns:a16="http://schemas.microsoft.com/office/drawing/2014/main" id="{B347BF96-8DE1-43C8-B916-60C2D11CF7A4}"/>
                  </a:ext>
                </a:extLst>
              </p:cNvPr>
              <p:cNvSpPr/>
              <p:nvPr/>
            </p:nvSpPr>
            <p:spPr>
              <a:xfrm>
                <a:off x="7114753" y="2628139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0"/>
                    </a:moveTo>
                    <a:cubicBezTo>
                      <a:pt x="3132" y="0"/>
                      <a:pt x="1275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931" y="302"/>
                      <a:pt x="2110" y="326"/>
                      <a:pt x="3330" y="326"/>
                    </a:cubicBezTo>
                    <a:cubicBezTo>
                      <a:pt x="4893" y="326"/>
                      <a:pt x="6524" y="287"/>
                      <a:pt x="7600" y="218"/>
                    </a:cubicBezTo>
                    <a:cubicBezTo>
                      <a:pt x="7721" y="188"/>
                      <a:pt x="7691" y="66"/>
                      <a:pt x="7600" y="66"/>
                    </a:cubicBezTo>
                    <a:cubicBezTo>
                      <a:pt x="6868" y="20"/>
                      <a:pt x="5880" y="0"/>
                      <a:pt x="4830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336;p55">
                <a:extLst>
                  <a:ext uri="{FF2B5EF4-FFF2-40B4-BE49-F238E27FC236}">
                    <a16:creationId xmlns:a16="http://schemas.microsoft.com/office/drawing/2014/main" id="{14C9CBD1-E735-4BEA-8485-E1128AC96E08}"/>
                  </a:ext>
                </a:extLst>
              </p:cNvPr>
              <p:cNvSpPr/>
              <p:nvPr/>
            </p:nvSpPr>
            <p:spPr>
              <a:xfrm>
                <a:off x="6162098" y="2700337"/>
                <a:ext cx="822974" cy="310503"/>
              </a:xfrm>
              <a:custGeom>
                <a:avLst/>
                <a:gdLst/>
                <a:ahLst/>
                <a:cxnLst/>
                <a:rect l="l" t="t" r="r" b="b"/>
                <a:pathLst>
                  <a:path w="15309" h="5776" extrusionOk="0">
                    <a:moveTo>
                      <a:pt x="4864" y="0"/>
                    </a:moveTo>
                    <a:cubicBezTo>
                      <a:pt x="4104" y="1672"/>
                      <a:pt x="1" y="4377"/>
                      <a:pt x="1" y="4377"/>
                    </a:cubicBezTo>
                    <a:lnTo>
                      <a:pt x="9576" y="5775"/>
                    </a:lnTo>
                    <a:cubicBezTo>
                      <a:pt x="10062" y="5410"/>
                      <a:pt x="14257" y="3647"/>
                      <a:pt x="14895" y="2219"/>
                    </a:cubicBezTo>
                    <a:cubicBezTo>
                      <a:pt x="15309" y="1273"/>
                      <a:pt x="14265" y="1106"/>
                      <a:pt x="13480" y="1106"/>
                    </a:cubicBezTo>
                    <a:cubicBezTo>
                      <a:pt x="13055" y="1106"/>
                      <a:pt x="12706" y="1155"/>
                      <a:pt x="12706" y="1155"/>
                    </a:cubicBezTo>
                    <a:lnTo>
                      <a:pt x="4864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337;p55">
                <a:extLst>
                  <a:ext uri="{FF2B5EF4-FFF2-40B4-BE49-F238E27FC236}">
                    <a16:creationId xmlns:a16="http://schemas.microsoft.com/office/drawing/2014/main" id="{DB4032E8-F5BA-489A-A899-6C1E8C60C7A9}"/>
                  </a:ext>
                </a:extLst>
              </p:cNvPr>
              <p:cNvSpPr/>
              <p:nvPr/>
            </p:nvSpPr>
            <p:spPr>
              <a:xfrm>
                <a:off x="6209513" y="2698670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3982" y="1"/>
                    </a:moveTo>
                    <a:lnTo>
                      <a:pt x="0" y="3709"/>
                    </a:lnTo>
                    <a:lnTo>
                      <a:pt x="9271" y="5077"/>
                    </a:lnTo>
                    <a:cubicBezTo>
                      <a:pt x="11490" y="4560"/>
                      <a:pt x="13830" y="2189"/>
                      <a:pt x="13830" y="2189"/>
                    </a:cubicBezTo>
                    <a:lnTo>
                      <a:pt x="11824" y="1642"/>
                    </a:lnTo>
                    <a:lnTo>
                      <a:pt x="3982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338;p55">
                <a:extLst>
                  <a:ext uri="{FF2B5EF4-FFF2-40B4-BE49-F238E27FC236}">
                    <a16:creationId xmlns:a16="http://schemas.microsoft.com/office/drawing/2014/main" id="{6CD11BF7-F18E-41E3-AF61-C474A3A0E7F0}"/>
                  </a:ext>
                </a:extLst>
              </p:cNvPr>
              <p:cNvSpPr/>
              <p:nvPr/>
            </p:nvSpPr>
            <p:spPr>
              <a:xfrm>
                <a:off x="6201342" y="2672543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4013" y="0"/>
                    </a:moveTo>
                    <a:lnTo>
                      <a:pt x="0" y="3678"/>
                    </a:lnTo>
                    <a:lnTo>
                      <a:pt x="9271" y="5076"/>
                    </a:lnTo>
                    <a:cubicBezTo>
                      <a:pt x="11490" y="4560"/>
                      <a:pt x="13831" y="2158"/>
                      <a:pt x="13831" y="2158"/>
                    </a:cubicBezTo>
                    <a:lnTo>
                      <a:pt x="11824" y="1642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339;p55">
                <a:extLst>
                  <a:ext uri="{FF2B5EF4-FFF2-40B4-BE49-F238E27FC236}">
                    <a16:creationId xmlns:a16="http://schemas.microsoft.com/office/drawing/2014/main" id="{F150F63E-AA79-43DE-B830-7A08D8C96051}"/>
                  </a:ext>
                </a:extLst>
              </p:cNvPr>
              <p:cNvSpPr/>
              <p:nvPr/>
            </p:nvSpPr>
            <p:spPr>
              <a:xfrm>
                <a:off x="6165377" y="2651094"/>
                <a:ext cx="803997" cy="273142"/>
              </a:xfrm>
              <a:custGeom>
                <a:avLst/>
                <a:gdLst/>
                <a:ahLst/>
                <a:cxnLst/>
                <a:rect l="l" t="t" r="r" b="b"/>
                <a:pathLst>
                  <a:path w="14956" h="5081" extrusionOk="0">
                    <a:moveTo>
                      <a:pt x="6080" y="1"/>
                    </a:moveTo>
                    <a:cubicBezTo>
                      <a:pt x="5717" y="1"/>
                      <a:pt x="5440" y="29"/>
                      <a:pt x="5290" y="95"/>
                    </a:cubicBezTo>
                    <a:cubicBezTo>
                      <a:pt x="4135" y="582"/>
                      <a:pt x="1" y="3652"/>
                      <a:pt x="1" y="3652"/>
                    </a:cubicBezTo>
                    <a:lnTo>
                      <a:pt x="9697" y="5080"/>
                    </a:lnTo>
                    <a:cubicBezTo>
                      <a:pt x="10123" y="4807"/>
                      <a:pt x="14074" y="3013"/>
                      <a:pt x="14500" y="2041"/>
                    </a:cubicBezTo>
                    <a:cubicBezTo>
                      <a:pt x="14955" y="1098"/>
                      <a:pt x="13314" y="977"/>
                      <a:pt x="13314" y="977"/>
                    </a:cubicBezTo>
                    <a:cubicBezTo>
                      <a:pt x="13314" y="977"/>
                      <a:pt x="8211" y="1"/>
                      <a:pt x="6080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340;p55">
                <a:extLst>
                  <a:ext uri="{FF2B5EF4-FFF2-40B4-BE49-F238E27FC236}">
                    <a16:creationId xmlns:a16="http://schemas.microsoft.com/office/drawing/2014/main" id="{CDD4A80A-AA96-4A15-9EFE-FA0D444A0E4E}"/>
                  </a:ext>
                </a:extLst>
              </p:cNvPr>
              <p:cNvSpPr/>
              <p:nvPr/>
            </p:nvSpPr>
            <p:spPr>
              <a:xfrm>
                <a:off x="6135971" y="2847366"/>
                <a:ext cx="576872" cy="163477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3041" extrusionOk="0">
                    <a:moveTo>
                      <a:pt x="548" y="1"/>
                    </a:moveTo>
                    <a:cubicBezTo>
                      <a:pt x="1" y="1308"/>
                      <a:pt x="487" y="1642"/>
                      <a:pt x="487" y="1642"/>
                    </a:cubicBezTo>
                    <a:lnTo>
                      <a:pt x="10062" y="3040"/>
                    </a:lnTo>
                    <a:cubicBezTo>
                      <a:pt x="10730" y="2584"/>
                      <a:pt x="10244" y="1429"/>
                      <a:pt x="10244" y="1429"/>
                    </a:cubicBezTo>
                    <a:lnTo>
                      <a:pt x="548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341;p55">
                <a:extLst>
                  <a:ext uri="{FF2B5EF4-FFF2-40B4-BE49-F238E27FC236}">
                    <a16:creationId xmlns:a16="http://schemas.microsoft.com/office/drawing/2014/main" id="{B5A41282-1DD0-43FC-944C-78480F37194D}"/>
                  </a:ext>
                </a:extLst>
              </p:cNvPr>
              <p:cNvSpPr/>
              <p:nvPr/>
            </p:nvSpPr>
            <p:spPr>
              <a:xfrm>
                <a:off x="6577168" y="2644750"/>
                <a:ext cx="305611" cy="38243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7114" extrusionOk="0">
                    <a:moveTo>
                      <a:pt x="1429" y="1"/>
                    </a:moveTo>
                    <a:lnTo>
                      <a:pt x="0" y="730"/>
                    </a:lnTo>
                    <a:lnTo>
                      <a:pt x="4256" y="7113"/>
                    </a:lnTo>
                    <a:lnTo>
                      <a:pt x="5684" y="6384"/>
                    </a:lnTo>
                    <a:lnTo>
                      <a:pt x="5654" y="6353"/>
                    </a:lnTo>
                    <a:lnTo>
                      <a:pt x="5472" y="6444"/>
                    </a:lnTo>
                    <a:cubicBezTo>
                      <a:pt x="5472" y="6444"/>
                      <a:pt x="5441" y="6444"/>
                      <a:pt x="5441" y="6414"/>
                    </a:cubicBezTo>
                    <a:lnTo>
                      <a:pt x="5654" y="6323"/>
                    </a:lnTo>
                    <a:lnTo>
                      <a:pt x="5563" y="6201"/>
                    </a:lnTo>
                    <a:lnTo>
                      <a:pt x="5381" y="6292"/>
                    </a:lnTo>
                    <a:lnTo>
                      <a:pt x="5350" y="6292"/>
                    </a:lnTo>
                    <a:cubicBezTo>
                      <a:pt x="5350" y="6262"/>
                      <a:pt x="5350" y="6262"/>
                      <a:pt x="5350" y="6262"/>
                    </a:cubicBezTo>
                    <a:lnTo>
                      <a:pt x="5532" y="6171"/>
                    </a:lnTo>
                    <a:lnTo>
                      <a:pt x="5472" y="6049"/>
                    </a:lnTo>
                    <a:lnTo>
                      <a:pt x="5289" y="6140"/>
                    </a:lnTo>
                    <a:lnTo>
                      <a:pt x="5259" y="6140"/>
                    </a:lnTo>
                    <a:cubicBezTo>
                      <a:pt x="5229" y="6110"/>
                      <a:pt x="5259" y="6110"/>
                      <a:pt x="5259" y="6110"/>
                    </a:cubicBezTo>
                    <a:lnTo>
                      <a:pt x="5441" y="6019"/>
                    </a:lnTo>
                    <a:lnTo>
                      <a:pt x="5381" y="5928"/>
                    </a:lnTo>
                    <a:lnTo>
                      <a:pt x="5107" y="6049"/>
                    </a:lnTo>
                    <a:cubicBezTo>
                      <a:pt x="5077" y="6049"/>
                      <a:pt x="5046" y="6049"/>
                      <a:pt x="5016" y="6019"/>
                    </a:cubicBezTo>
                    <a:cubicBezTo>
                      <a:pt x="5016" y="6019"/>
                      <a:pt x="5016" y="5989"/>
                      <a:pt x="5046" y="5958"/>
                    </a:cubicBezTo>
                    <a:lnTo>
                      <a:pt x="5320" y="5837"/>
                    </a:lnTo>
                    <a:lnTo>
                      <a:pt x="5259" y="5715"/>
                    </a:lnTo>
                    <a:lnTo>
                      <a:pt x="5046" y="5806"/>
                    </a:lnTo>
                    <a:lnTo>
                      <a:pt x="5016" y="5806"/>
                    </a:lnTo>
                    <a:cubicBezTo>
                      <a:pt x="5016" y="5776"/>
                      <a:pt x="5016" y="5776"/>
                      <a:pt x="5046" y="5776"/>
                    </a:cubicBezTo>
                    <a:lnTo>
                      <a:pt x="5229" y="5685"/>
                    </a:lnTo>
                    <a:lnTo>
                      <a:pt x="5168" y="5593"/>
                    </a:lnTo>
                    <a:lnTo>
                      <a:pt x="4985" y="5685"/>
                    </a:lnTo>
                    <a:cubicBezTo>
                      <a:pt x="4955" y="5685"/>
                      <a:pt x="4955" y="5685"/>
                      <a:pt x="4955" y="5654"/>
                    </a:cubicBezTo>
                    <a:lnTo>
                      <a:pt x="5137" y="5563"/>
                    </a:lnTo>
                    <a:lnTo>
                      <a:pt x="5077" y="5441"/>
                    </a:lnTo>
                    <a:lnTo>
                      <a:pt x="4894" y="5533"/>
                    </a:lnTo>
                    <a:lnTo>
                      <a:pt x="4864" y="5533"/>
                    </a:lnTo>
                    <a:cubicBezTo>
                      <a:pt x="4833" y="5533"/>
                      <a:pt x="4833" y="5502"/>
                      <a:pt x="4864" y="5502"/>
                    </a:cubicBezTo>
                    <a:lnTo>
                      <a:pt x="5046" y="5411"/>
                    </a:lnTo>
                    <a:lnTo>
                      <a:pt x="4955" y="5289"/>
                    </a:lnTo>
                    <a:lnTo>
                      <a:pt x="4773" y="5381"/>
                    </a:lnTo>
                    <a:lnTo>
                      <a:pt x="4742" y="5381"/>
                    </a:lnTo>
                    <a:cubicBezTo>
                      <a:pt x="4742" y="5381"/>
                      <a:pt x="4742" y="5350"/>
                      <a:pt x="4773" y="5350"/>
                    </a:cubicBezTo>
                    <a:lnTo>
                      <a:pt x="4955" y="5259"/>
                    </a:lnTo>
                    <a:lnTo>
                      <a:pt x="4864" y="5168"/>
                    </a:lnTo>
                    <a:lnTo>
                      <a:pt x="4681" y="5229"/>
                    </a:lnTo>
                    <a:cubicBezTo>
                      <a:pt x="4681" y="5239"/>
                      <a:pt x="4678" y="5242"/>
                      <a:pt x="4674" y="5242"/>
                    </a:cubicBezTo>
                    <a:cubicBezTo>
                      <a:pt x="4665" y="5242"/>
                      <a:pt x="4651" y="5229"/>
                      <a:pt x="4651" y="5229"/>
                    </a:cubicBezTo>
                    <a:cubicBezTo>
                      <a:pt x="4651" y="5229"/>
                      <a:pt x="4651" y="5198"/>
                      <a:pt x="4651" y="5198"/>
                    </a:cubicBezTo>
                    <a:lnTo>
                      <a:pt x="4833" y="5137"/>
                    </a:lnTo>
                    <a:lnTo>
                      <a:pt x="4773" y="5016"/>
                    </a:lnTo>
                    <a:lnTo>
                      <a:pt x="4499" y="5137"/>
                    </a:lnTo>
                    <a:cubicBezTo>
                      <a:pt x="4484" y="5153"/>
                      <a:pt x="4469" y="5160"/>
                      <a:pt x="4453" y="5160"/>
                    </a:cubicBezTo>
                    <a:cubicBezTo>
                      <a:pt x="4438" y="5160"/>
                      <a:pt x="4423" y="5153"/>
                      <a:pt x="4408" y="5137"/>
                    </a:cubicBezTo>
                    <a:cubicBezTo>
                      <a:pt x="4408" y="5107"/>
                      <a:pt x="4408" y="5077"/>
                      <a:pt x="4438" y="5077"/>
                    </a:cubicBezTo>
                    <a:lnTo>
                      <a:pt x="4712" y="4955"/>
                    </a:lnTo>
                    <a:lnTo>
                      <a:pt x="4651" y="4833"/>
                    </a:lnTo>
                    <a:lnTo>
                      <a:pt x="4469" y="4925"/>
                    </a:lnTo>
                    <a:cubicBezTo>
                      <a:pt x="4438" y="4925"/>
                      <a:pt x="4438" y="4925"/>
                      <a:pt x="4438" y="4894"/>
                    </a:cubicBezTo>
                    <a:lnTo>
                      <a:pt x="4621" y="4803"/>
                    </a:lnTo>
                    <a:lnTo>
                      <a:pt x="4560" y="4712"/>
                    </a:lnTo>
                    <a:lnTo>
                      <a:pt x="4377" y="4773"/>
                    </a:lnTo>
                    <a:cubicBezTo>
                      <a:pt x="4367" y="4783"/>
                      <a:pt x="4361" y="4786"/>
                      <a:pt x="4356" y="4786"/>
                    </a:cubicBezTo>
                    <a:cubicBezTo>
                      <a:pt x="4347" y="4786"/>
                      <a:pt x="4347" y="4773"/>
                      <a:pt x="4347" y="4773"/>
                    </a:cubicBezTo>
                    <a:cubicBezTo>
                      <a:pt x="4347" y="4773"/>
                      <a:pt x="4347" y="4742"/>
                      <a:pt x="4347" y="4742"/>
                    </a:cubicBezTo>
                    <a:lnTo>
                      <a:pt x="4529" y="4651"/>
                    </a:lnTo>
                    <a:lnTo>
                      <a:pt x="4469" y="4560"/>
                    </a:lnTo>
                    <a:lnTo>
                      <a:pt x="4286" y="4651"/>
                    </a:lnTo>
                    <a:lnTo>
                      <a:pt x="4256" y="4651"/>
                    </a:lnTo>
                    <a:cubicBezTo>
                      <a:pt x="4256" y="4621"/>
                      <a:pt x="4256" y="4621"/>
                      <a:pt x="4256" y="4621"/>
                    </a:cubicBezTo>
                    <a:lnTo>
                      <a:pt x="4438" y="4530"/>
                    </a:lnTo>
                    <a:lnTo>
                      <a:pt x="4377" y="4408"/>
                    </a:lnTo>
                    <a:lnTo>
                      <a:pt x="4195" y="4499"/>
                    </a:lnTo>
                    <a:lnTo>
                      <a:pt x="4165" y="4499"/>
                    </a:lnTo>
                    <a:cubicBezTo>
                      <a:pt x="4134" y="4469"/>
                      <a:pt x="4134" y="4469"/>
                      <a:pt x="4165" y="4469"/>
                    </a:cubicBezTo>
                    <a:lnTo>
                      <a:pt x="4347" y="4378"/>
                    </a:lnTo>
                    <a:lnTo>
                      <a:pt x="4256" y="4256"/>
                    </a:lnTo>
                    <a:lnTo>
                      <a:pt x="4074" y="4347"/>
                    </a:lnTo>
                    <a:lnTo>
                      <a:pt x="4043" y="4347"/>
                    </a:lnTo>
                    <a:cubicBezTo>
                      <a:pt x="4043" y="4347"/>
                      <a:pt x="4043" y="4317"/>
                      <a:pt x="4074" y="4317"/>
                    </a:cubicBezTo>
                    <a:lnTo>
                      <a:pt x="4256" y="4226"/>
                    </a:lnTo>
                    <a:lnTo>
                      <a:pt x="4165" y="4134"/>
                    </a:lnTo>
                    <a:lnTo>
                      <a:pt x="3891" y="4256"/>
                    </a:lnTo>
                    <a:cubicBezTo>
                      <a:pt x="3861" y="4256"/>
                      <a:pt x="3830" y="4256"/>
                      <a:pt x="3830" y="4226"/>
                    </a:cubicBezTo>
                    <a:cubicBezTo>
                      <a:pt x="3800" y="4226"/>
                      <a:pt x="3830" y="4195"/>
                      <a:pt x="3830" y="4165"/>
                    </a:cubicBezTo>
                    <a:lnTo>
                      <a:pt x="4134" y="4043"/>
                    </a:lnTo>
                    <a:lnTo>
                      <a:pt x="4043" y="3922"/>
                    </a:lnTo>
                    <a:lnTo>
                      <a:pt x="3861" y="4013"/>
                    </a:lnTo>
                    <a:lnTo>
                      <a:pt x="3830" y="4013"/>
                    </a:lnTo>
                    <a:cubicBezTo>
                      <a:pt x="3830" y="4013"/>
                      <a:pt x="3830" y="3982"/>
                      <a:pt x="3830" y="3982"/>
                    </a:cubicBezTo>
                    <a:lnTo>
                      <a:pt x="4013" y="3891"/>
                    </a:lnTo>
                    <a:lnTo>
                      <a:pt x="3952" y="3800"/>
                    </a:lnTo>
                    <a:lnTo>
                      <a:pt x="3770" y="3891"/>
                    </a:lnTo>
                    <a:lnTo>
                      <a:pt x="3739" y="3891"/>
                    </a:lnTo>
                    <a:cubicBezTo>
                      <a:pt x="3739" y="3861"/>
                      <a:pt x="3739" y="3861"/>
                      <a:pt x="3739" y="3861"/>
                    </a:cubicBezTo>
                    <a:lnTo>
                      <a:pt x="3952" y="3770"/>
                    </a:lnTo>
                    <a:lnTo>
                      <a:pt x="3861" y="3678"/>
                    </a:lnTo>
                    <a:lnTo>
                      <a:pt x="3678" y="3739"/>
                    </a:lnTo>
                    <a:cubicBezTo>
                      <a:pt x="3678" y="3749"/>
                      <a:pt x="3675" y="3753"/>
                      <a:pt x="3670" y="3753"/>
                    </a:cubicBezTo>
                    <a:cubicBezTo>
                      <a:pt x="3661" y="3753"/>
                      <a:pt x="3648" y="3739"/>
                      <a:pt x="3648" y="3739"/>
                    </a:cubicBezTo>
                    <a:cubicBezTo>
                      <a:pt x="3648" y="3739"/>
                      <a:pt x="3648" y="3709"/>
                      <a:pt x="3648" y="3709"/>
                    </a:cubicBezTo>
                    <a:lnTo>
                      <a:pt x="3861" y="3618"/>
                    </a:lnTo>
                    <a:lnTo>
                      <a:pt x="3770" y="3526"/>
                    </a:lnTo>
                    <a:lnTo>
                      <a:pt x="3587" y="3618"/>
                    </a:lnTo>
                    <a:cubicBezTo>
                      <a:pt x="3587" y="3618"/>
                      <a:pt x="3557" y="3618"/>
                      <a:pt x="3557" y="3587"/>
                    </a:cubicBezTo>
                    <a:cubicBezTo>
                      <a:pt x="3557" y="3587"/>
                      <a:pt x="3557" y="3587"/>
                      <a:pt x="3557" y="3557"/>
                    </a:cubicBezTo>
                    <a:lnTo>
                      <a:pt x="3739" y="3496"/>
                    </a:lnTo>
                    <a:lnTo>
                      <a:pt x="3678" y="3374"/>
                    </a:lnTo>
                    <a:lnTo>
                      <a:pt x="3496" y="3466"/>
                    </a:lnTo>
                    <a:lnTo>
                      <a:pt x="3466" y="3466"/>
                    </a:lnTo>
                    <a:cubicBezTo>
                      <a:pt x="3435" y="3435"/>
                      <a:pt x="3466" y="3435"/>
                      <a:pt x="3466" y="3435"/>
                    </a:cubicBezTo>
                    <a:lnTo>
                      <a:pt x="3648" y="3344"/>
                    </a:lnTo>
                    <a:lnTo>
                      <a:pt x="3587" y="3223"/>
                    </a:lnTo>
                    <a:lnTo>
                      <a:pt x="3314" y="3374"/>
                    </a:lnTo>
                    <a:cubicBezTo>
                      <a:pt x="3283" y="3374"/>
                      <a:pt x="3253" y="3374"/>
                      <a:pt x="3222" y="3344"/>
                    </a:cubicBezTo>
                    <a:cubicBezTo>
                      <a:pt x="3222" y="3314"/>
                      <a:pt x="3222" y="3314"/>
                      <a:pt x="3253" y="3283"/>
                    </a:cubicBezTo>
                    <a:lnTo>
                      <a:pt x="3526" y="3162"/>
                    </a:lnTo>
                    <a:lnTo>
                      <a:pt x="3466" y="3040"/>
                    </a:lnTo>
                    <a:lnTo>
                      <a:pt x="3253" y="3131"/>
                    </a:lnTo>
                    <a:lnTo>
                      <a:pt x="3222" y="3131"/>
                    </a:lnTo>
                    <a:cubicBezTo>
                      <a:pt x="3222" y="3131"/>
                      <a:pt x="3222" y="3101"/>
                      <a:pt x="3253" y="3101"/>
                    </a:cubicBezTo>
                    <a:lnTo>
                      <a:pt x="3435" y="3010"/>
                    </a:lnTo>
                    <a:lnTo>
                      <a:pt x="3374" y="2919"/>
                    </a:lnTo>
                    <a:lnTo>
                      <a:pt x="3192" y="3010"/>
                    </a:lnTo>
                    <a:lnTo>
                      <a:pt x="3162" y="3010"/>
                    </a:lnTo>
                    <a:cubicBezTo>
                      <a:pt x="3131" y="2979"/>
                      <a:pt x="3131" y="2979"/>
                      <a:pt x="3162" y="2979"/>
                    </a:cubicBezTo>
                    <a:lnTo>
                      <a:pt x="3344" y="2888"/>
                    </a:lnTo>
                    <a:lnTo>
                      <a:pt x="3283" y="2767"/>
                    </a:lnTo>
                    <a:lnTo>
                      <a:pt x="3101" y="2858"/>
                    </a:lnTo>
                    <a:lnTo>
                      <a:pt x="3070" y="2858"/>
                    </a:lnTo>
                    <a:cubicBezTo>
                      <a:pt x="3040" y="2858"/>
                      <a:pt x="3040" y="2827"/>
                      <a:pt x="3070" y="2827"/>
                    </a:cubicBezTo>
                    <a:lnTo>
                      <a:pt x="3253" y="2736"/>
                    </a:lnTo>
                    <a:lnTo>
                      <a:pt x="3162" y="2645"/>
                    </a:lnTo>
                    <a:lnTo>
                      <a:pt x="2979" y="2706"/>
                    </a:lnTo>
                    <a:cubicBezTo>
                      <a:pt x="2979" y="2716"/>
                      <a:pt x="2979" y="2719"/>
                      <a:pt x="2978" y="2719"/>
                    </a:cubicBezTo>
                    <a:cubicBezTo>
                      <a:pt x="2976" y="2719"/>
                      <a:pt x="2969" y="2706"/>
                      <a:pt x="2949" y="2706"/>
                    </a:cubicBezTo>
                    <a:cubicBezTo>
                      <a:pt x="2949" y="2706"/>
                      <a:pt x="2949" y="2675"/>
                      <a:pt x="2979" y="2675"/>
                    </a:cubicBezTo>
                    <a:lnTo>
                      <a:pt x="3162" y="2584"/>
                    </a:lnTo>
                    <a:lnTo>
                      <a:pt x="3070" y="2493"/>
                    </a:lnTo>
                    <a:lnTo>
                      <a:pt x="2888" y="2554"/>
                    </a:lnTo>
                    <a:cubicBezTo>
                      <a:pt x="2888" y="2564"/>
                      <a:pt x="2885" y="2567"/>
                      <a:pt x="2880" y="2567"/>
                    </a:cubicBezTo>
                    <a:cubicBezTo>
                      <a:pt x="2871" y="2567"/>
                      <a:pt x="2858" y="2554"/>
                      <a:pt x="2858" y="2554"/>
                    </a:cubicBezTo>
                    <a:cubicBezTo>
                      <a:pt x="2858" y="2554"/>
                      <a:pt x="2858" y="2523"/>
                      <a:pt x="2858" y="2523"/>
                    </a:cubicBezTo>
                    <a:lnTo>
                      <a:pt x="3040" y="2432"/>
                    </a:lnTo>
                    <a:lnTo>
                      <a:pt x="2979" y="2341"/>
                    </a:lnTo>
                    <a:lnTo>
                      <a:pt x="2706" y="2463"/>
                    </a:lnTo>
                    <a:cubicBezTo>
                      <a:pt x="2696" y="2473"/>
                      <a:pt x="2685" y="2476"/>
                      <a:pt x="2676" y="2476"/>
                    </a:cubicBezTo>
                    <a:cubicBezTo>
                      <a:pt x="2658" y="2476"/>
                      <a:pt x="2645" y="2463"/>
                      <a:pt x="2645" y="2463"/>
                    </a:cubicBezTo>
                    <a:cubicBezTo>
                      <a:pt x="2615" y="2432"/>
                      <a:pt x="2615" y="2402"/>
                      <a:pt x="2645" y="2402"/>
                    </a:cubicBezTo>
                    <a:lnTo>
                      <a:pt x="2918" y="2250"/>
                    </a:lnTo>
                    <a:lnTo>
                      <a:pt x="2858" y="2159"/>
                    </a:lnTo>
                    <a:lnTo>
                      <a:pt x="2675" y="2250"/>
                    </a:lnTo>
                    <a:cubicBezTo>
                      <a:pt x="2645" y="2250"/>
                      <a:pt x="2645" y="2250"/>
                      <a:pt x="2645" y="2219"/>
                    </a:cubicBezTo>
                    <a:cubicBezTo>
                      <a:pt x="2645" y="2219"/>
                      <a:pt x="2645" y="2219"/>
                      <a:pt x="2645" y="2189"/>
                    </a:cubicBezTo>
                    <a:lnTo>
                      <a:pt x="2827" y="2128"/>
                    </a:lnTo>
                    <a:lnTo>
                      <a:pt x="2766" y="2007"/>
                    </a:lnTo>
                    <a:lnTo>
                      <a:pt x="2584" y="2098"/>
                    </a:lnTo>
                    <a:lnTo>
                      <a:pt x="2554" y="2098"/>
                    </a:lnTo>
                    <a:cubicBezTo>
                      <a:pt x="2554" y="2098"/>
                      <a:pt x="2554" y="2067"/>
                      <a:pt x="2554" y="2067"/>
                    </a:cubicBezTo>
                    <a:lnTo>
                      <a:pt x="2736" y="1976"/>
                    </a:lnTo>
                    <a:lnTo>
                      <a:pt x="2675" y="1885"/>
                    </a:lnTo>
                    <a:lnTo>
                      <a:pt x="2493" y="1976"/>
                    </a:lnTo>
                    <a:lnTo>
                      <a:pt x="2463" y="1976"/>
                    </a:lnTo>
                    <a:cubicBezTo>
                      <a:pt x="2463" y="1946"/>
                      <a:pt x="2463" y="1946"/>
                      <a:pt x="2463" y="1946"/>
                    </a:cubicBezTo>
                    <a:lnTo>
                      <a:pt x="2645" y="1855"/>
                    </a:lnTo>
                    <a:lnTo>
                      <a:pt x="2584" y="1733"/>
                    </a:lnTo>
                    <a:lnTo>
                      <a:pt x="2402" y="1824"/>
                    </a:lnTo>
                    <a:lnTo>
                      <a:pt x="2371" y="1824"/>
                    </a:lnTo>
                    <a:cubicBezTo>
                      <a:pt x="2371" y="1794"/>
                      <a:pt x="2371" y="1794"/>
                      <a:pt x="2371" y="1794"/>
                    </a:cubicBezTo>
                    <a:lnTo>
                      <a:pt x="2554" y="1703"/>
                    </a:lnTo>
                    <a:lnTo>
                      <a:pt x="2493" y="1581"/>
                    </a:lnTo>
                    <a:lnTo>
                      <a:pt x="2311" y="1672"/>
                    </a:lnTo>
                    <a:lnTo>
                      <a:pt x="2280" y="1672"/>
                    </a:lnTo>
                    <a:cubicBezTo>
                      <a:pt x="2250" y="1642"/>
                      <a:pt x="2250" y="1642"/>
                      <a:pt x="2280" y="1642"/>
                    </a:cubicBezTo>
                    <a:lnTo>
                      <a:pt x="2463" y="1551"/>
                    </a:lnTo>
                    <a:lnTo>
                      <a:pt x="2402" y="1429"/>
                    </a:lnTo>
                    <a:lnTo>
                      <a:pt x="2098" y="1581"/>
                    </a:lnTo>
                    <a:cubicBezTo>
                      <a:pt x="2067" y="1581"/>
                      <a:pt x="2037" y="1581"/>
                      <a:pt x="2037" y="1551"/>
                    </a:cubicBezTo>
                    <a:cubicBezTo>
                      <a:pt x="2007" y="1520"/>
                      <a:pt x="2037" y="1490"/>
                      <a:pt x="2067" y="1490"/>
                    </a:cubicBezTo>
                    <a:lnTo>
                      <a:pt x="2341" y="1368"/>
                    </a:lnTo>
                    <a:lnTo>
                      <a:pt x="2250" y="1247"/>
                    </a:lnTo>
                    <a:lnTo>
                      <a:pt x="2067" y="1338"/>
                    </a:lnTo>
                    <a:lnTo>
                      <a:pt x="2037" y="1338"/>
                    </a:lnTo>
                    <a:cubicBezTo>
                      <a:pt x="2037" y="1308"/>
                      <a:pt x="2037" y="1308"/>
                      <a:pt x="2037" y="1308"/>
                    </a:cubicBezTo>
                    <a:lnTo>
                      <a:pt x="2250" y="1216"/>
                    </a:lnTo>
                    <a:lnTo>
                      <a:pt x="2159" y="1125"/>
                    </a:lnTo>
                    <a:lnTo>
                      <a:pt x="1976" y="1216"/>
                    </a:lnTo>
                    <a:cubicBezTo>
                      <a:pt x="1976" y="1216"/>
                      <a:pt x="1976" y="1216"/>
                      <a:pt x="1946" y="1186"/>
                    </a:cubicBezTo>
                    <a:lnTo>
                      <a:pt x="1976" y="1186"/>
                    </a:lnTo>
                    <a:lnTo>
                      <a:pt x="2159" y="1095"/>
                    </a:lnTo>
                    <a:lnTo>
                      <a:pt x="2067" y="973"/>
                    </a:lnTo>
                    <a:lnTo>
                      <a:pt x="1885" y="1064"/>
                    </a:lnTo>
                    <a:lnTo>
                      <a:pt x="1855" y="1064"/>
                    </a:lnTo>
                    <a:cubicBezTo>
                      <a:pt x="1855" y="1064"/>
                      <a:pt x="1855" y="1034"/>
                      <a:pt x="1885" y="1034"/>
                    </a:cubicBezTo>
                    <a:lnTo>
                      <a:pt x="2067" y="973"/>
                    </a:lnTo>
                    <a:lnTo>
                      <a:pt x="1976" y="852"/>
                    </a:lnTo>
                    <a:lnTo>
                      <a:pt x="1794" y="943"/>
                    </a:lnTo>
                    <a:cubicBezTo>
                      <a:pt x="1794" y="943"/>
                      <a:pt x="1794" y="943"/>
                      <a:pt x="1763" y="912"/>
                    </a:cubicBezTo>
                    <a:lnTo>
                      <a:pt x="1794" y="912"/>
                    </a:lnTo>
                    <a:lnTo>
                      <a:pt x="1976" y="821"/>
                    </a:lnTo>
                    <a:lnTo>
                      <a:pt x="1885" y="700"/>
                    </a:lnTo>
                    <a:lnTo>
                      <a:pt x="1703" y="791"/>
                    </a:lnTo>
                    <a:cubicBezTo>
                      <a:pt x="1703" y="791"/>
                      <a:pt x="1672" y="791"/>
                      <a:pt x="1672" y="760"/>
                    </a:cubicBezTo>
                    <a:lnTo>
                      <a:pt x="1855" y="669"/>
                    </a:lnTo>
                    <a:lnTo>
                      <a:pt x="1794" y="548"/>
                    </a:lnTo>
                    <a:lnTo>
                      <a:pt x="1520" y="669"/>
                    </a:lnTo>
                    <a:cubicBezTo>
                      <a:pt x="1505" y="684"/>
                      <a:pt x="1490" y="692"/>
                      <a:pt x="1475" y="692"/>
                    </a:cubicBezTo>
                    <a:cubicBezTo>
                      <a:pt x="1459" y="692"/>
                      <a:pt x="1444" y="684"/>
                      <a:pt x="1429" y="669"/>
                    </a:cubicBezTo>
                    <a:cubicBezTo>
                      <a:pt x="1429" y="639"/>
                      <a:pt x="1429" y="608"/>
                      <a:pt x="1459" y="608"/>
                    </a:cubicBezTo>
                    <a:lnTo>
                      <a:pt x="1733" y="487"/>
                    </a:lnTo>
                    <a:lnTo>
                      <a:pt x="1672" y="396"/>
                    </a:lnTo>
                    <a:lnTo>
                      <a:pt x="1490" y="487"/>
                    </a:lnTo>
                    <a:cubicBezTo>
                      <a:pt x="1490" y="487"/>
                      <a:pt x="1490" y="487"/>
                      <a:pt x="1459" y="457"/>
                    </a:cubicBezTo>
                    <a:lnTo>
                      <a:pt x="1490" y="457"/>
                    </a:lnTo>
                    <a:lnTo>
                      <a:pt x="1672" y="365"/>
                    </a:lnTo>
                    <a:lnTo>
                      <a:pt x="1611" y="274"/>
                    </a:lnTo>
                    <a:lnTo>
                      <a:pt x="1399" y="335"/>
                    </a:lnTo>
                    <a:cubicBezTo>
                      <a:pt x="1399" y="345"/>
                      <a:pt x="1399" y="348"/>
                      <a:pt x="1398" y="348"/>
                    </a:cubicBezTo>
                    <a:cubicBezTo>
                      <a:pt x="1395" y="348"/>
                      <a:pt x="1389" y="335"/>
                      <a:pt x="1368" y="335"/>
                    </a:cubicBezTo>
                    <a:cubicBezTo>
                      <a:pt x="1368" y="335"/>
                      <a:pt x="1368" y="305"/>
                      <a:pt x="1399" y="305"/>
                    </a:cubicBezTo>
                    <a:lnTo>
                      <a:pt x="1581" y="213"/>
                    </a:lnTo>
                    <a:lnTo>
                      <a:pt x="1520" y="122"/>
                    </a:lnTo>
                    <a:lnTo>
                      <a:pt x="1307" y="213"/>
                    </a:lnTo>
                    <a:lnTo>
                      <a:pt x="1277" y="213"/>
                    </a:lnTo>
                    <a:cubicBezTo>
                      <a:pt x="1277" y="183"/>
                      <a:pt x="1277" y="183"/>
                      <a:pt x="1307" y="183"/>
                    </a:cubicBezTo>
                    <a:lnTo>
                      <a:pt x="1520" y="31"/>
                    </a:lnTo>
                    <a:lnTo>
                      <a:pt x="1429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342;p55">
                <a:extLst>
                  <a:ext uri="{FF2B5EF4-FFF2-40B4-BE49-F238E27FC236}">
                    <a16:creationId xmlns:a16="http://schemas.microsoft.com/office/drawing/2014/main" id="{17BEC8C2-7C10-4679-BC3E-5DAA7E0EFD68}"/>
                  </a:ext>
                </a:extLst>
              </p:cNvPr>
              <p:cNvSpPr/>
              <p:nvPr/>
            </p:nvSpPr>
            <p:spPr>
              <a:xfrm>
                <a:off x="6582060" y="2669264"/>
                <a:ext cx="245134" cy="35463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597" extrusionOk="0">
                    <a:moveTo>
                      <a:pt x="578" y="1"/>
                    </a:moveTo>
                    <a:lnTo>
                      <a:pt x="1" y="274"/>
                    </a:lnTo>
                    <a:lnTo>
                      <a:pt x="4195" y="6596"/>
                    </a:lnTo>
                    <a:lnTo>
                      <a:pt x="4560" y="6444"/>
                    </a:lnTo>
                    <a:cubicBezTo>
                      <a:pt x="2949" y="4469"/>
                      <a:pt x="1460" y="2311"/>
                      <a:pt x="578" y="1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343;p55">
                <a:extLst>
                  <a:ext uri="{FF2B5EF4-FFF2-40B4-BE49-F238E27FC236}">
                    <a16:creationId xmlns:a16="http://schemas.microsoft.com/office/drawing/2014/main" id="{02ADB0D5-D7EB-4BCB-B34A-4974D16FDF16}"/>
                  </a:ext>
                </a:extLst>
              </p:cNvPr>
              <p:cNvSpPr/>
              <p:nvPr/>
            </p:nvSpPr>
            <p:spPr>
              <a:xfrm>
                <a:off x="6611466" y="2646363"/>
                <a:ext cx="277873" cy="370981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6901" extrusionOk="0">
                    <a:moveTo>
                      <a:pt x="882" y="1"/>
                    </a:moveTo>
                    <a:lnTo>
                      <a:pt x="1" y="427"/>
                    </a:lnTo>
                    <a:cubicBezTo>
                      <a:pt x="913" y="2737"/>
                      <a:pt x="2402" y="4895"/>
                      <a:pt x="4043" y="6901"/>
                    </a:cubicBezTo>
                    <a:lnTo>
                      <a:pt x="5168" y="6384"/>
                    </a:lnTo>
                    <a:lnTo>
                      <a:pt x="5138" y="6354"/>
                    </a:lnTo>
                    <a:lnTo>
                      <a:pt x="4955" y="6445"/>
                    </a:lnTo>
                    <a:lnTo>
                      <a:pt x="4925" y="6445"/>
                    </a:lnTo>
                    <a:cubicBezTo>
                      <a:pt x="4925" y="6414"/>
                      <a:pt x="4925" y="6414"/>
                      <a:pt x="4925" y="6414"/>
                    </a:cubicBezTo>
                    <a:lnTo>
                      <a:pt x="5107" y="6323"/>
                    </a:lnTo>
                    <a:lnTo>
                      <a:pt x="5046" y="6202"/>
                    </a:lnTo>
                    <a:lnTo>
                      <a:pt x="4864" y="6293"/>
                    </a:lnTo>
                    <a:lnTo>
                      <a:pt x="4834" y="6293"/>
                    </a:lnTo>
                    <a:cubicBezTo>
                      <a:pt x="4803" y="6293"/>
                      <a:pt x="4834" y="6262"/>
                      <a:pt x="4834" y="6262"/>
                    </a:cubicBezTo>
                    <a:lnTo>
                      <a:pt x="5016" y="6171"/>
                    </a:lnTo>
                    <a:lnTo>
                      <a:pt x="4925" y="6050"/>
                    </a:lnTo>
                    <a:lnTo>
                      <a:pt x="4743" y="6141"/>
                    </a:lnTo>
                    <a:lnTo>
                      <a:pt x="4712" y="6141"/>
                    </a:lnTo>
                    <a:cubicBezTo>
                      <a:pt x="4712" y="6141"/>
                      <a:pt x="4712" y="6110"/>
                      <a:pt x="4743" y="6110"/>
                    </a:cubicBezTo>
                    <a:lnTo>
                      <a:pt x="4925" y="6019"/>
                    </a:lnTo>
                    <a:lnTo>
                      <a:pt x="4834" y="5928"/>
                    </a:lnTo>
                    <a:lnTo>
                      <a:pt x="4560" y="6050"/>
                    </a:lnTo>
                    <a:cubicBezTo>
                      <a:pt x="4530" y="6050"/>
                      <a:pt x="4499" y="6050"/>
                      <a:pt x="4499" y="6019"/>
                    </a:cubicBezTo>
                    <a:cubicBezTo>
                      <a:pt x="4469" y="6019"/>
                      <a:pt x="4469" y="5989"/>
                      <a:pt x="4499" y="5959"/>
                    </a:cubicBezTo>
                    <a:lnTo>
                      <a:pt x="4803" y="5837"/>
                    </a:lnTo>
                    <a:lnTo>
                      <a:pt x="4712" y="5715"/>
                    </a:lnTo>
                    <a:lnTo>
                      <a:pt x="4530" y="5807"/>
                    </a:lnTo>
                    <a:lnTo>
                      <a:pt x="4499" y="5807"/>
                    </a:lnTo>
                    <a:cubicBezTo>
                      <a:pt x="4499" y="5807"/>
                      <a:pt x="4499" y="5776"/>
                      <a:pt x="4499" y="5776"/>
                    </a:cubicBezTo>
                    <a:lnTo>
                      <a:pt x="4682" y="5685"/>
                    </a:lnTo>
                    <a:lnTo>
                      <a:pt x="4621" y="5594"/>
                    </a:lnTo>
                    <a:lnTo>
                      <a:pt x="4439" y="5685"/>
                    </a:lnTo>
                    <a:lnTo>
                      <a:pt x="4408" y="5685"/>
                    </a:lnTo>
                    <a:cubicBezTo>
                      <a:pt x="4408" y="5655"/>
                      <a:pt x="4408" y="5655"/>
                      <a:pt x="4408" y="5655"/>
                    </a:cubicBezTo>
                    <a:lnTo>
                      <a:pt x="4621" y="5563"/>
                    </a:lnTo>
                    <a:lnTo>
                      <a:pt x="4530" y="5472"/>
                    </a:lnTo>
                    <a:lnTo>
                      <a:pt x="4347" y="5533"/>
                    </a:lnTo>
                    <a:cubicBezTo>
                      <a:pt x="4347" y="5543"/>
                      <a:pt x="4344" y="5546"/>
                      <a:pt x="4339" y="5546"/>
                    </a:cubicBezTo>
                    <a:cubicBezTo>
                      <a:pt x="4330" y="5546"/>
                      <a:pt x="4317" y="5533"/>
                      <a:pt x="4317" y="5533"/>
                    </a:cubicBezTo>
                    <a:cubicBezTo>
                      <a:pt x="4317" y="5533"/>
                      <a:pt x="4317" y="5503"/>
                      <a:pt x="4317" y="5503"/>
                    </a:cubicBezTo>
                    <a:lnTo>
                      <a:pt x="4530" y="5411"/>
                    </a:lnTo>
                    <a:lnTo>
                      <a:pt x="4439" y="5320"/>
                    </a:lnTo>
                    <a:lnTo>
                      <a:pt x="4256" y="5411"/>
                    </a:lnTo>
                    <a:cubicBezTo>
                      <a:pt x="4256" y="5411"/>
                      <a:pt x="4226" y="5411"/>
                      <a:pt x="4226" y="5381"/>
                    </a:cubicBezTo>
                    <a:cubicBezTo>
                      <a:pt x="4226" y="5381"/>
                      <a:pt x="4226" y="5381"/>
                      <a:pt x="4226" y="5351"/>
                    </a:cubicBezTo>
                    <a:lnTo>
                      <a:pt x="4408" y="5290"/>
                    </a:lnTo>
                    <a:lnTo>
                      <a:pt x="4347" y="5168"/>
                    </a:lnTo>
                    <a:lnTo>
                      <a:pt x="4165" y="5259"/>
                    </a:lnTo>
                    <a:cubicBezTo>
                      <a:pt x="4135" y="5259"/>
                      <a:pt x="4135" y="5259"/>
                      <a:pt x="4135" y="5229"/>
                    </a:cubicBezTo>
                    <a:lnTo>
                      <a:pt x="4317" y="5138"/>
                    </a:lnTo>
                    <a:lnTo>
                      <a:pt x="4256" y="5016"/>
                    </a:lnTo>
                    <a:lnTo>
                      <a:pt x="3983" y="5138"/>
                    </a:lnTo>
                    <a:cubicBezTo>
                      <a:pt x="3967" y="5153"/>
                      <a:pt x="3952" y="5161"/>
                      <a:pt x="3937" y="5161"/>
                    </a:cubicBezTo>
                    <a:cubicBezTo>
                      <a:pt x="3922" y="5161"/>
                      <a:pt x="3907" y="5153"/>
                      <a:pt x="3891" y="5138"/>
                    </a:cubicBezTo>
                    <a:cubicBezTo>
                      <a:pt x="3891" y="5107"/>
                      <a:pt x="3891" y="5077"/>
                      <a:pt x="3922" y="5077"/>
                    </a:cubicBezTo>
                    <a:lnTo>
                      <a:pt x="4195" y="4955"/>
                    </a:lnTo>
                    <a:lnTo>
                      <a:pt x="4135" y="4834"/>
                    </a:lnTo>
                    <a:lnTo>
                      <a:pt x="3922" y="4925"/>
                    </a:lnTo>
                    <a:cubicBezTo>
                      <a:pt x="3922" y="4925"/>
                      <a:pt x="3922" y="4925"/>
                      <a:pt x="3891" y="4895"/>
                    </a:cubicBezTo>
                    <a:lnTo>
                      <a:pt x="3922" y="4895"/>
                    </a:lnTo>
                    <a:lnTo>
                      <a:pt x="4104" y="4803"/>
                    </a:lnTo>
                    <a:lnTo>
                      <a:pt x="4043" y="4712"/>
                    </a:lnTo>
                    <a:lnTo>
                      <a:pt x="3861" y="4773"/>
                    </a:lnTo>
                    <a:cubicBezTo>
                      <a:pt x="3851" y="4783"/>
                      <a:pt x="3844" y="4787"/>
                      <a:pt x="3840" y="4787"/>
                    </a:cubicBezTo>
                    <a:cubicBezTo>
                      <a:pt x="3831" y="4787"/>
                      <a:pt x="3831" y="4773"/>
                      <a:pt x="3831" y="4773"/>
                    </a:cubicBezTo>
                    <a:cubicBezTo>
                      <a:pt x="3800" y="4773"/>
                      <a:pt x="3800" y="4743"/>
                      <a:pt x="3831" y="4743"/>
                    </a:cubicBezTo>
                    <a:lnTo>
                      <a:pt x="4013" y="4651"/>
                    </a:lnTo>
                    <a:lnTo>
                      <a:pt x="3952" y="4560"/>
                    </a:lnTo>
                    <a:lnTo>
                      <a:pt x="3770" y="4651"/>
                    </a:lnTo>
                    <a:lnTo>
                      <a:pt x="3739" y="4651"/>
                    </a:lnTo>
                    <a:cubicBezTo>
                      <a:pt x="3709" y="4621"/>
                      <a:pt x="3709" y="4621"/>
                      <a:pt x="3739" y="4621"/>
                    </a:cubicBezTo>
                    <a:lnTo>
                      <a:pt x="3922" y="4530"/>
                    </a:lnTo>
                    <a:lnTo>
                      <a:pt x="3831" y="4408"/>
                    </a:lnTo>
                    <a:lnTo>
                      <a:pt x="3648" y="4500"/>
                    </a:lnTo>
                    <a:lnTo>
                      <a:pt x="3618" y="4500"/>
                    </a:lnTo>
                    <a:cubicBezTo>
                      <a:pt x="3618" y="4500"/>
                      <a:pt x="3618" y="4469"/>
                      <a:pt x="3648" y="4469"/>
                    </a:cubicBezTo>
                    <a:lnTo>
                      <a:pt x="3831" y="4378"/>
                    </a:lnTo>
                    <a:lnTo>
                      <a:pt x="3739" y="4256"/>
                    </a:lnTo>
                    <a:lnTo>
                      <a:pt x="3557" y="4348"/>
                    </a:lnTo>
                    <a:lnTo>
                      <a:pt x="3527" y="4348"/>
                    </a:lnTo>
                    <a:cubicBezTo>
                      <a:pt x="3527" y="4348"/>
                      <a:pt x="3527" y="4317"/>
                      <a:pt x="3527" y="4317"/>
                    </a:cubicBezTo>
                    <a:lnTo>
                      <a:pt x="3709" y="4226"/>
                    </a:lnTo>
                    <a:lnTo>
                      <a:pt x="3648" y="4135"/>
                    </a:lnTo>
                    <a:lnTo>
                      <a:pt x="3375" y="4256"/>
                    </a:lnTo>
                    <a:cubicBezTo>
                      <a:pt x="3344" y="4256"/>
                      <a:pt x="3314" y="4256"/>
                      <a:pt x="3284" y="4226"/>
                    </a:cubicBezTo>
                    <a:cubicBezTo>
                      <a:pt x="3284" y="4226"/>
                      <a:pt x="3284" y="4196"/>
                      <a:pt x="3314" y="4165"/>
                    </a:cubicBezTo>
                    <a:lnTo>
                      <a:pt x="3587" y="4044"/>
                    </a:lnTo>
                    <a:lnTo>
                      <a:pt x="3527" y="3922"/>
                    </a:lnTo>
                    <a:lnTo>
                      <a:pt x="3344" y="4013"/>
                    </a:lnTo>
                    <a:lnTo>
                      <a:pt x="3314" y="4013"/>
                    </a:lnTo>
                    <a:cubicBezTo>
                      <a:pt x="3284" y="4013"/>
                      <a:pt x="3314" y="3983"/>
                      <a:pt x="3314" y="3983"/>
                    </a:cubicBezTo>
                    <a:lnTo>
                      <a:pt x="3496" y="3892"/>
                    </a:lnTo>
                    <a:lnTo>
                      <a:pt x="3436" y="3800"/>
                    </a:lnTo>
                    <a:lnTo>
                      <a:pt x="3253" y="3892"/>
                    </a:lnTo>
                    <a:lnTo>
                      <a:pt x="3223" y="3892"/>
                    </a:lnTo>
                    <a:cubicBezTo>
                      <a:pt x="3223" y="3861"/>
                      <a:pt x="3223" y="3861"/>
                      <a:pt x="3223" y="3861"/>
                    </a:cubicBezTo>
                    <a:lnTo>
                      <a:pt x="3405" y="3770"/>
                    </a:lnTo>
                    <a:lnTo>
                      <a:pt x="3344" y="3679"/>
                    </a:lnTo>
                    <a:lnTo>
                      <a:pt x="3162" y="3770"/>
                    </a:lnTo>
                    <a:cubicBezTo>
                      <a:pt x="3162" y="3770"/>
                      <a:pt x="3132" y="3770"/>
                      <a:pt x="3132" y="3740"/>
                    </a:cubicBezTo>
                    <a:lnTo>
                      <a:pt x="3314" y="3648"/>
                    </a:lnTo>
                    <a:lnTo>
                      <a:pt x="3253" y="3527"/>
                    </a:lnTo>
                    <a:lnTo>
                      <a:pt x="3071" y="3618"/>
                    </a:lnTo>
                    <a:cubicBezTo>
                      <a:pt x="3040" y="3618"/>
                      <a:pt x="3040" y="3618"/>
                      <a:pt x="3040" y="3588"/>
                    </a:cubicBezTo>
                    <a:lnTo>
                      <a:pt x="3223" y="3496"/>
                    </a:lnTo>
                    <a:lnTo>
                      <a:pt x="3162" y="3375"/>
                    </a:lnTo>
                    <a:lnTo>
                      <a:pt x="2949" y="3466"/>
                    </a:lnTo>
                    <a:cubicBezTo>
                      <a:pt x="2949" y="3466"/>
                      <a:pt x="2949" y="3466"/>
                      <a:pt x="2919" y="3436"/>
                    </a:cubicBezTo>
                    <a:lnTo>
                      <a:pt x="2949" y="3436"/>
                    </a:lnTo>
                    <a:lnTo>
                      <a:pt x="3132" y="3344"/>
                    </a:lnTo>
                    <a:lnTo>
                      <a:pt x="3071" y="3223"/>
                    </a:lnTo>
                    <a:lnTo>
                      <a:pt x="2767" y="3375"/>
                    </a:lnTo>
                    <a:cubicBezTo>
                      <a:pt x="2736" y="3375"/>
                      <a:pt x="2706" y="3375"/>
                      <a:pt x="2706" y="3344"/>
                    </a:cubicBezTo>
                    <a:cubicBezTo>
                      <a:pt x="2676" y="3314"/>
                      <a:pt x="2706" y="3284"/>
                      <a:pt x="2736" y="3284"/>
                    </a:cubicBezTo>
                    <a:lnTo>
                      <a:pt x="3010" y="3162"/>
                    </a:lnTo>
                    <a:lnTo>
                      <a:pt x="2919" y="3041"/>
                    </a:lnTo>
                    <a:lnTo>
                      <a:pt x="2736" y="3132"/>
                    </a:lnTo>
                    <a:lnTo>
                      <a:pt x="2706" y="3132"/>
                    </a:lnTo>
                    <a:cubicBezTo>
                      <a:pt x="2706" y="3101"/>
                      <a:pt x="2706" y="3101"/>
                      <a:pt x="2736" y="3101"/>
                    </a:cubicBezTo>
                    <a:lnTo>
                      <a:pt x="2919" y="3010"/>
                    </a:lnTo>
                    <a:lnTo>
                      <a:pt x="2858" y="2919"/>
                    </a:lnTo>
                    <a:lnTo>
                      <a:pt x="2645" y="3010"/>
                    </a:lnTo>
                    <a:cubicBezTo>
                      <a:pt x="2645" y="3010"/>
                      <a:pt x="2645" y="3010"/>
                      <a:pt x="2615" y="2980"/>
                    </a:cubicBezTo>
                    <a:cubicBezTo>
                      <a:pt x="2615" y="2980"/>
                      <a:pt x="2615" y="2980"/>
                      <a:pt x="2645" y="2949"/>
                    </a:cubicBezTo>
                    <a:lnTo>
                      <a:pt x="2828" y="2889"/>
                    </a:lnTo>
                    <a:lnTo>
                      <a:pt x="2767" y="2767"/>
                    </a:lnTo>
                    <a:lnTo>
                      <a:pt x="2554" y="2858"/>
                    </a:lnTo>
                    <a:lnTo>
                      <a:pt x="2524" y="2858"/>
                    </a:lnTo>
                    <a:cubicBezTo>
                      <a:pt x="2524" y="2828"/>
                      <a:pt x="2524" y="2828"/>
                      <a:pt x="2554" y="2828"/>
                    </a:cubicBezTo>
                    <a:lnTo>
                      <a:pt x="2736" y="2737"/>
                    </a:lnTo>
                    <a:lnTo>
                      <a:pt x="2645" y="2615"/>
                    </a:lnTo>
                    <a:lnTo>
                      <a:pt x="2463" y="2706"/>
                    </a:lnTo>
                    <a:lnTo>
                      <a:pt x="2432" y="2706"/>
                    </a:lnTo>
                    <a:cubicBezTo>
                      <a:pt x="2432" y="2706"/>
                      <a:pt x="2432" y="2676"/>
                      <a:pt x="2432" y="2676"/>
                    </a:cubicBezTo>
                    <a:lnTo>
                      <a:pt x="2645" y="2585"/>
                    </a:lnTo>
                    <a:lnTo>
                      <a:pt x="2554" y="2493"/>
                    </a:lnTo>
                    <a:lnTo>
                      <a:pt x="2372" y="2554"/>
                    </a:lnTo>
                    <a:cubicBezTo>
                      <a:pt x="2372" y="2564"/>
                      <a:pt x="2368" y="2568"/>
                      <a:pt x="2364" y="2568"/>
                    </a:cubicBezTo>
                    <a:cubicBezTo>
                      <a:pt x="2355" y="2568"/>
                      <a:pt x="2341" y="2554"/>
                      <a:pt x="2341" y="2554"/>
                    </a:cubicBezTo>
                    <a:cubicBezTo>
                      <a:pt x="2341" y="2554"/>
                      <a:pt x="2341" y="2524"/>
                      <a:pt x="2341" y="2524"/>
                    </a:cubicBezTo>
                    <a:lnTo>
                      <a:pt x="2524" y="2433"/>
                    </a:lnTo>
                    <a:lnTo>
                      <a:pt x="2463" y="2341"/>
                    </a:lnTo>
                    <a:lnTo>
                      <a:pt x="2189" y="2463"/>
                    </a:lnTo>
                    <a:cubicBezTo>
                      <a:pt x="2179" y="2473"/>
                      <a:pt x="2169" y="2477"/>
                      <a:pt x="2159" y="2477"/>
                    </a:cubicBezTo>
                    <a:cubicBezTo>
                      <a:pt x="2139" y="2477"/>
                      <a:pt x="2118" y="2463"/>
                      <a:pt x="2098" y="2463"/>
                    </a:cubicBezTo>
                    <a:cubicBezTo>
                      <a:pt x="2098" y="2433"/>
                      <a:pt x="2098" y="2402"/>
                      <a:pt x="2128" y="2402"/>
                    </a:cubicBezTo>
                    <a:lnTo>
                      <a:pt x="2402" y="2250"/>
                    </a:lnTo>
                    <a:lnTo>
                      <a:pt x="2341" y="2159"/>
                    </a:lnTo>
                    <a:lnTo>
                      <a:pt x="2159" y="2250"/>
                    </a:lnTo>
                    <a:cubicBezTo>
                      <a:pt x="2128" y="2250"/>
                      <a:pt x="2128" y="2250"/>
                      <a:pt x="2128" y="2220"/>
                    </a:cubicBezTo>
                    <a:cubicBezTo>
                      <a:pt x="2098" y="2220"/>
                      <a:pt x="2098" y="2220"/>
                      <a:pt x="2128" y="2189"/>
                    </a:cubicBezTo>
                    <a:lnTo>
                      <a:pt x="2311" y="2129"/>
                    </a:lnTo>
                    <a:lnTo>
                      <a:pt x="2250" y="2007"/>
                    </a:lnTo>
                    <a:lnTo>
                      <a:pt x="2068" y="2098"/>
                    </a:lnTo>
                    <a:lnTo>
                      <a:pt x="2037" y="2098"/>
                    </a:lnTo>
                    <a:cubicBezTo>
                      <a:pt x="2007" y="2098"/>
                      <a:pt x="2037" y="2068"/>
                      <a:pt x="2037" y="2068"/>
                    </a:cubicBezTo>
                    <a:lnTo>
                      <a:pt x="2220" y="1977"/>
                    </a:lnTo>
                    <a:lnTo>
                      <a:pt x="2159" y="1885"/>
                    </a:lnTo>
                    <a:lnTo>
                      <a:pt x="1977" y="1977"/>
                    </a:lnTo>
                    <a:lnTo>
                      <a:pt x="1946" y="1977"/>
                    </a:lnTo>
                    <a:cubicBezTo>
                      <a:pt x="1916" y="1946"/>
                      <a:pt x="1946" y="1946"/>
                      <a:pt x="1946" y="1946"/>
                    </a:cubicBezTo>
                    <a:lnTo>
                      <a:pt x="2128" y="1855"/>
                    </a:lnTo>
                    <a:lnTo>
                      <a:pt x="2068" y="1734"/>
                    </a:lnTo>
                    <a:lnTo>
                      <a:pt x="1855" y="1825"/>
                    </a:lnTo>
                    <a:lnTo>
                      <a:pt x="1825" y="1825"/>
                    </a:lnTo>
                    <a:cubicBezTo>
                      <a:pt x="1825" y="1794"/>
                      <a:pt x="1825" y="1794"/>
                      <a:pt x="1855" y="1794"/>
                    </a:cubicBezTo>
                    <a:lnTo>
                      <a:pt x="2037" y="1703"/>
                    </a:lnTo>
                    <a:lnTo>
                      <a:pt x="1946" y="1582"/>
                    </a:lnTo>
                    <a:lnTo>
                      <a:pt x="1764" y="1673"/>
                    </a:lnTo>
                    <a:lnTo>
                      <a:pt x="1733" y="1673"/>
                    </a:lnTo>
                    <a:cubicBezTo>
                      <a:pt x="1733" y="1673"/>
                      <a:pt x="1733" y="1642"/>
                      <a:pt x="1733" y="1642"/>
                    </a:cubicBezTo>
                    <a:lnTo>
                      <a:pt x="1946" y="1551"/>
                    </a:lnTo>
                    <a:lnTo>
                      <a:pt x="1855" y="1460"/>
                    </a:lnTo>
                    <a:lnTo>
                      <a:pt x="1581" y="1582"/>
                    </a:lnTo>
                    <a:cubicBezTo>
                      <a:pt x="1551" y="1582"/>
                      <a:pt x="1521" y="1582"/>
                      <a:pt x="1521" y="1551"/>
                    </a:cubicBezTo>
                    <a:cubicBezTo>
                      <a:pt x="1490" y="1551"/>
                      <a:pt x="1490" y="1521"/>
                      <a:pt x="1521" y="1490"/>
                    </a:cubicBezTo>
                    <a:lnTo>
                      <a:pt x="1825" y="1369"/>
                    </a:lnTo>
                    <a:lnTo>
                      <a:pt x="1733" y="1247"/>
                    </a:lnTo>
                    <a:lnTo>
                      <a:pt x="1551" y="1338"/>
                    </a:lnTo>
                    <a:lnTo>
                      <a:pt x="1521" y="1338"/>
                    </a:lnTo>
                    <a:cubicBezTo>
                      <a:pt x="1521" y="1338"/>
                      <a:pt x="1521" y="1308"/>
                      <a:pt x="1521" y="1308"/>
                    </a:cubicBezTo>
                    <a:lnTo>
                      <a:pt x="1703" y="1217"/>
                    </a:lnTo>
                    <a:lnTo>
                      <a:pt x="1642" y="1126"/>
                    </a:lnTo>
                    <a:lnTo>
                      <a:pt x="1460" y="1217"/>
                    </a:lnTo>
                    <a:lnTo>
                      <a:pt x="1429" y="1217"/>
                    </a:lnTo>
                    <a:cubicBezTo>
                      <a:pt x="1429" y="1217"/>
                      <a:pt x="1429" y="1186"/>
                      <a:pt x="1429" y="1186"/>
                    </a:cubicBezTo>
                    <a:lnTo>
                      <a:pt x="1612" y="1095"/>
                    </a:lnTo>
                    <a:lnTo>
                      <a:pt x="1551" y="1004"/>
                    </a:lnTo>
                    <a:lnTo>
                      <a:pt x="1369" y="1095"/>
                    </a:lnTo>
                    <a:cubicBezTo>
                      <a:pt x="1369" y="1095"/>
                      <a:pt x="1338" y="1095"/>
                      <a:pt x="1338" y="1065"/>
                    </a:cubicBezTo>
                    <a:cubicBezTo>
                      <a:pt x="1338" y="1065"/>
                      <a:pt x="1338" y="1065"/>
                      <a:pt x="1338" y="1034"/>
                    </a:cubicBezTo>
                    <a:lnTo>
                      <a:pt x="1521" y="974"/>
                    </a:lnTo>
                    <a:lnTo>
                      <a:pt x="1460" y="852"/>
                    </a:lnTo>
                    <a:lnTo>
                      <a:pt x="1277" y="943"/>
                    </a:lnTo>
                    <a:cubicBezTo>
                      <a:pt x="1247" y="943"/>
                      <a:pt x="1247" y="943"/>
                      <a:pt x="1247" y="913"/>
                    </a:cubicBezTo>
                    <a:lnTo>
                      <a:pt x="1429" y="822"/>
                    </a:lnTo>
                    <a:lnTo>
                      <a:pt x="1369" y="700"/>
                    </a:lnTo>
                    <a:lnTo>
                      <a:pt x="1186" y="791"/>
                    </a:lnTo>
                    <a:lnTo>
                      <a:pt x="1156" y="791"/>
                    </a:lnTo>
                    <a:cubicBezTo>
                      <a:pt x="1125" y="761"/>
                      <a:pt x="1125" y="761"/>
                      <a:pt x="1156" y="761"/>
                    </a:cubicBezTo>
                    <a:lnTo>
                      <a:pt x="1338" y="670"/>
                    </a:lnTo>
                    <a:lnTo>
                      <a:pt x="1277" y="548"/>
                    </a:lnTo>
                    <a:lnTo>
                      <a:pt x="973" y="700"/>
                    </a:lnTo>
                    <a:cubicBezTo>
                      <a:pt x="973" y="700"/>
                      <a:pt x="943" y="700"/>
                      <a:pt x="913" y="670"/>
                    </a:cubicBezTo>
                    <a:cubicBezTo>
                      <a:pt x="913" y="639"/>
                      <a:pt x="913" y="609"/>
                      <a:pt x="943" y="609"/>
                    </a:cubicBezTo>
                    <a:lnTo>
                      <a:pt x="1217" y="487"/>
                    </a:lnTo>
                    <a:lnTo>
                      <a:pt x="1156" y="396"/>
                    </a:lnTo>
                    <a:lnTo>
                      <a:pt x="973" y="487"/>
                    </a:lnTo>
                    <a:cubicBezTo>
                      <a:pt x="973" y="487"/>
                      <a:pt x="943" y="487"/>
                      <a:pt x="943" y="457"/>
                    </a:cubicBezTo>
                    <a:lnTo>
                      <a:pt x="1125" y="366"/>
                    </a:lnTo>
                    <a:lnTo>
                      <a:pt x="1065" y="275"/>
                    </a:lnTo>
                    <a:lnTo>
                      <a:pt x="882" y="335"/>
                    </a:lnTo>
                    <a:lnTo>
                      <a:pt x="852" y="335"/>
                    </a:lnTo>
                    <a:cubicBezTo>
                      <a:pt x="852" y="335"/>
                      <a:pt x="852" y="305"/>
                      <a:pt x="852" y="305"/>
                    </a:cubicBezTo>
                    <a:lnTo>
                      <a:pt x="1034" y="214"/>
                    </a:lnTo>
                    <a:lnTo>
                      <a:pt x="973" y="123"/>
                    </a:lnTo>
                    <a:lnTo>
                      <a:pt x="791" y="214"/>
                    </a:lnTo>
                    <a:lnTo>
                      <a:pt x="761" y="214"/>
                    </a:lnTo>
                    <a:cubicBezTo>
                      <a:pt x="761" y="183"/>
                      <a:pt x="761" y="183"/>
                      <a:pt x="761" y="183"/>
                    </a:cubicBezTo>
                    <a:lnTo>
                      <a:pt x="943" y="92"/>
                    </a:lnTo>
                    <a:lnTo>
                      <a:pt x="882" y="1"/>
                    </a:ln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344;p55">
                <a:extLst>
                  <a:ext uri="{FF2B5EF4-FFF2-40B4-BE49-F238E27FC236}">
                    <a16:creationId xmlns:a16="http://schemas.microsoft.com/office/drawing/2014/main" id="{B271955F-C4DF-4B1F-849A-ED319A556284}"/>
                  </a:ext>
                </a:extLst>
              </p:cNvPr>
              <p:cNvSpPr/>
              <p:nvPr/>
            </p:nvSpPr>
            <p:spPr>
              <a:xfrm>
                <a:off x="6658881" y="2670877"/>
                <a:ext cx="19621" cy="12257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28" extrusionOk="0">
                    <a:moveTo>
                      <a:pt x="335" y="1"/>
                    </a:moveTo>
                    <a:lnTo>
                      <a:pt x="31" y="153"/>
                    </a:lnTo>
                    <a:cubicBezTo>
                      <a:pt x="31" y="153"/>
                      <a:pt x="0" y="183"/>
                      <a:pt x="31" y="214"/>
                    </a:cubicBezTo>
                    <a:cubicBezTo>
                      <a:pt x="31" y="214"/>
                      <a:pt x="44" y="227"/>
                      <a:pt x="62" y="227"/>
                    </a:cubicBezTo>
                    <a:cubicBezTo>
                      <a:pt x="71" y="227"/>
                      <a:pt x="81" y="224"/>
                      <a:pt x="91" y="214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345;p55">
                <a:extLst>
                  <a:ext uri="{FF2B5EF4-FFF2-40B4-BE49-F238E27FC236}">
                    <a16:creationId xmlns:a16="http://schemas.microsoft.com/office/drawing/2014/main" id="{491BA60B-8A59-40D1-B2BE-D0AC0219A581}"/>
                  </a:ext>
                </a:extLst>
              </p:cNvPr>
              <p:cNvSpPr/>
              <p:nvPr/>
            </p:nvSpPr>
            <p:spPr>
              <a:xfrm>
                <a:off x="6691566" y="2719905"/>
                <a:ext cx="19621" cy="11074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06" extrusionOk="0">
                    <a:moveTo>
                      <a:pt x="304" y="1"/>
                    </a:moveTo>
                    <a:lnTo>
                      <a:pt x="31" y="122"/>
                    </a:lnTo>
                    <a:cubicBezTo>
                      <a:pt x="0" y="122"/>
                      <a:pt x="0" y="153"/>
                      <a:pt x="0" y="183"/>
                    </a:cubicBezTo>
                    <a:cubicBezTo>
                      <a:pt x="15" y="198"/>
                      <a:pt x="31" y="206"/>
                      <a:pt x="46" y="206"/>
                    </a:cubicBezTo>
                    <a:cubicBezTo>
                      <a:pt x="61" y="206"/>
                      <a:pt x="76" y="198"/>
                      <a:pt x="91" y="183"/>
                    </a:cubicBezTo>
                    <a:lnTo>
                      <a:pt x="365" y="6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346;p55">
                <a:extLst>
                  <a:ext uri="{FF2B5EF4-FFF2-40B4-BE49-F238E27FC236}">
                    <a16:creationId xmlns:a16="http://schemas.microsoft.com/office/drawing/2014/main" id="{13BE3F50-7D94-47FE-B95E-FC7AC59D7B99}"/>
                  </a:ext>
                </a:extLst>
              </p:cNvPr>
              <p:cNvSpPr/>
              <p:nvPr/>
            </p:nvSpPr>
            <p:spPr>
              <a:xfrm>
                <a:off x="6722585" y="2767320"/>
                <a:ext cx="196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3" extrusionOk="0">
                    <a:moveTo>
                      <a:pt x="335" y="0"/>
                    </a:moveTo>
                    <a:lnTo>
                      <a:pt x="61" y="122"/>
                    </a:lnTo>
                    <a:cubicBezTo>
                      <a:pt x="31" y="152"/>
                      <a:pt x="1" y="152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61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347;p55">
                <a:extLst>
                  <a:ext uri="{FF2B5EF4-FFF2-40B4-BE49-F238E27FC236}">
                    <a16:creationId xmlns:a16="http://schemas.microsoft.com/office/drawing/2014/main" id="{2D929FD9-6B27-4487-9678-3588D69CD368}"/>
                  </a:ext>
                </a:extLst>
              </p:cNvPr>
              <p:cNvSpPr/>
              <p:nvPr/>
            </p:nvSpPr>
            <p:spPr>
              <a:xfrm>
                <a:off x="6755270" y="2814681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05" y="1"/>
                    </a:moveTo>
                    <a:lnTo>
                      <a:pt x="31" y="122"/>
                    </a:lnTo>
                    <a:cubicBezTo>
                      <a:pt x="1" y="153"/>
                      <a:pt x="1" y="183"/>
                      <a:pt x="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348;p55">
                <a:extLst>
                  <a:ext uri="{FF2B5EF4-FFF2-40B4-BE49-F238E27FC236}">
                    <a16:creationId xmlns:a16="http://schemas.microsoft.com/office/drawing/2014/main" id="{1017360F-492F-4680-BE19-B48329C98D65}"/>
                  </a:ext>
                </a:extLst>
              </p:cNvPr>
              <p:cNvSpPr/>
              <p:nvPr/>
            </p:nvSpPr>
            <p:spPr>
              <a:xfrm>
                <a:off x="6786342" y="2863709"/>
                <a:ext cx="19621" cy="1059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97" extrusionOk="0">
                    <a:moveTo>
                      <a:pt x="334" y="1"/>
                    </a:moveTo>
                    <a:lnTo>
                      <a:pt x="61" y="122"/>
                    </a:lnTo>
                    <a:cubicBezTo>
                      <a:pt x="31" y="122"/>
                      <a:pt x="0" y="153"/>
                      <a:pt x="31" y="183"/>
                    </a:cubicBezTo>
                    <a:cubicBezTo>
                      <a:pt x="31" y="183"/>
                      <a:pt x="44" y="196"/>
                      <a:pt x="62" y="196"/>
                    </a:cubicBezTo>
                    <a:cubicBezTo>
                      <a:pt x="71" y="196"/>
                      <a:pt x="81" y="193"/>
                      <a:pt x="91" y="183"/>
                    </a:cubicBezTo>
                    <a:lnTo>
                      <a:pt x="365" y="61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349;p55">
                <a:extLst>
                  <a:ext uri="{FF2B5EF4-FFF2-40B4-BE49-F238E27FC236}">
                    <a16:creationId xmlns:a16="http://schemas.microsoft.com/office/drawing/2014/main" id="{B01E9E2B-BC75-4E1D-A431-C25E221C4EC3}"/>
                  </a:ext>
                </a:extLst>
              </p:cNvPr>
              <p:cNvSpPr/>
              <p:nvPr/>
            </p:nvSpPr>
            <p:spPr>
              <a:xfrm>
                <a:off x="6819028" y="2911124"/>
                <a:ext cx="19621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13" extrusionOk="0">
                    <a:moveTo>
                      <a:pt x="304" y="0"/>
                    </a:moveTo>
                    <a:lnTo>
                      <a:pt x="30" y="122"/>
                    </a:lnTo>
                    <a:cubicBezTo>
                      <a:pt x="0" y="122"/>
                      <a:pt x="0" y="152"/>
                      <a:pt x="0" y="182"/>
                    </a:cubicBezTo>
                    <a:cubicBezTo>
                      <a:pt x="30" y="213"/>
                      <a:pt x="61" y="213"/>
                      <a:pt x="91" y="213"/>
                    </a:cubicBezTo>
                    <a:lnTo>
                      <a:pt x="365" y="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350;p55">
                <a:extLst>
                  <a:ext uri="{FF2B5EF4-FFF2-40B4-BE49-F238E27FC236}">
                    <a16:creationId xmlns:a16="http://schemas.microsoft.com/office/drawing/2014/main" id="{45051B8B-3885-4A22-B493-6A17B5BC9756}"/>
                  </a:ext>
                </a:extLst>
              </p:cNvPr>
              <p:cNvSpPr/>
              <p:nvPr/>
            </p:nvSpPr>
            <p:spPr>
              <a:xfrm>
                <a:off x="6850046" y="2958485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35" y="1"/>
                    </a:moveTo>
                    <a:lnTo>
                      <a:pt x="61" y="122"/>
                    </a:lnTo>
                    <a:cubicBezTo>
                      <a:pt x="31" y="153"/>
                      <a:pt x="1" y="183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351;p55">
                <a:extLst>
                  <a:ext uri="{FF2B5EF4-FFF2-40B4-BE49-F238E27FC236}">
                    <a16:creationId xmlns:a16="http://schemas.microsoft.com/office/drawing/2014/main" id="{1BB627FB-CF97-4003-BA98-2165D6614646}"/>
                  </a:ext>
                </a:extLst>
              </p:cNvPr>
              <p:cNvSpPr/>
              <p:nvPr/>
            </p:nvSpPr>
            <p:spPr>
              <a:xfrm>
                <a:off x="6671944" y="268071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352;p55">
                <a:extLst>
                  <a:ext uri="{FF2B5EF4-FFF2-40B4-BE49-F238E27FC236}">
                    <a16:creationId xmlns:a16="http://schemas.microsoft.com/office/drawing/2014/main" id="{A54B4AFE-A685-49F6-A4FE-0D0881DACB86}"/>
                  </a:ext>
                </a:extLst>
              </p:cNvPr>
              <p:cNvSpPr/>
              <p:nvPr/>
            </p:nvSpPr>
            <p:spPr>
              <a:xfrm>
                <a:off x="6704629" y="2729742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353;p55">
                <a:extLst>
                  <a:ext uri="{FF2B5EF4-FFF2-40B4-BE49-F238E27FC236}">
                    <a16:creationId xmlns:a16="http://schemas.microsoft.com/office/drawing/2014/main" id="{9B0E8F02-64D6-499A-9C71-25A44EEDB74D}"/>
                  </a:ext>
                </a:extLst>
              </p:cNvPr>
              <p:cNvSpPr/>
              <p:nvPr/>
            </p:nvSpPr>
            <p:spPr>
              <a:xfrm>
                <a:off x="6735648" y="277710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354;p55">
                <a:extLst>
                  <a:ext uri="{FF2B5EF4-FFF2-40B4-BE49-F238E27FC236}">
                    <a16:creationId xmlns:a16="http://schemas.microsoft.com/office/drawing/2014/main" id="{7E487E5E-0BCE-4FBD-BBA9-12FEA9555307}"/>
                  </a:ext>
                </a:extLst>
              </p:cNvPr>
              <p:cNvSpPr/>
              <p:nvPr/>
            </p:nvSpPr>
            <p:spPr>
              <a:xfrm>
                <a:off x="6768333" y="282451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355;p55">
                <a:extLst>
                  <a:ext uri="{FF2B5EF4-FFF2-40B4-BE49-F238E27FC236}">
                    <a16:creationId xmlns:a16="http://schemas.microsoft.com/office/drawing/2014/main" id="{1EEA576D-F4E5-4575-9571-2253AFAAB225}"/>
                  </a:ext>
                </a:extLst>
              </p:cNvPr>
              <p:cNvSpPr/>
              <p:nvPr/>
            </p:nvSpPr>
            <p:spPr>
              <a:xfrm>
                <a:off x="6799406" y="287349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31" y="123"/>
                      <a:pt x="31" y="123"/>
                      <a:pt x="31" y="123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356;p55">
                <a:extLst>
                  <a:ext uri="{FF2B5EF4-FFF2-40B4-BE49-F238E27FC236}">
                    <a16:creationId xmlns:a16="http://schemas.microsoft.com/office/drawing/2014/main" id="{37D24AD1-AD5D-4992-96C5-CD6D4E61BD18}"/>
                  </a:ext>
                </a:extLst>
              </p:cNvPr>
              <p:cNvSpPr/>
              <p:nvPr/>
            </p:nvSpPr>
            <p:spPr>
              <a:xfrm>
                <a:off x="6832091" y="292090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57;p55">
                <a:extLst>
                  <a:ext uri="{FF2B5EF4-FFF2-40B4-BE49-F238E27FC236}">
                    <a16:creationId xmlns:a16="http://schemas.microsoft.com/office/drawing/2014/main" id="{C6F7B994-7D75-4BA1-B242-CD194DC779EA}"/>
                  </a:ext>
                </a:extLst>
              </p:cNvPr>
              <p:cNvSpPr/>
              <p:nvPr/>
            </p:nvSpPr>
            <p:spPr>
              <a:xfrm>
                <a:off x="6863110" y="2968269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58;p55">
                <a:extLst>
                  <a:ext uri="{FF2B5EF4-FFF2-40B4-BE49-F238E27FC236}">
                    <a16:creationId xmlns:a16="http://schemas.microsoft.com/office/drawing/2014/main" id="{20BB0AE7-8F9C-4F4F-9925-2807D3B0647E}"/>
                  </a:ext>
                </a:extLst>
              </p:cNvPr>
              <p:cNvSpPr/>
              <p:nvPr/>
            </p:nvSpPr>
            <p:spPr>
              <a:xfrm>
                <a:off x="6676836" y="2688886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1" y="91"/>
                      <a:pt x="1" y="122"/>
                      <a:pt x="31" y="122"/>
                    </a:cubicBezTo>
                    <a:lnTo>
                      <a:pt x="61" y="122"/>
                    </a:lnTo>
                    <a:lnTo>
                      <a:pt x="244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59;p55">
                <a:extLst>
                  <a:ext uri="{FF2B5EF4-FFF2-40B4-BE49-F238E27FC236}">
                    <a16:creationId xmlns:a16="http://schemas.microsoft.com/office/drawing/2014/main" id="{74349C4E-A146-4907-979C-9F0902E53541}"/>
                  </a:ext>
                </a:extLst>
              </p:cNvPr>
              <p:cNvSpPr/>
              <p:nvPr/>
            </p:nvSpPr>
            <p:spPr>
              <a:xfrm>
                <a:off x="6709521" y="2737914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61"/>
                    </a:lnTo>
                    <a:cubicBezTo>
                      <a:pt x="1" y="91"/>
                      <a:pt x="1" y="91"/>
                      <a:pt x="1" y="91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60;p55">
                <a:extLst>
                  <a:ext uri="{FF2B5EF4-FFF2-40B4-BE49-F238E27FC236}">
                    <a16:creationId xmlns:a16="http://schemas.microsoft.com/office/drawing/2014/main" id="{0A3C5D55-2AD6-41DB-8B06-38D49572743D}"/>
                  </a:ext>
                </a:extLst>
              </p:cNvPr>
              <p:cNvSpPr/>
              <p:nvPr/>
            </p:nvSpPr>
            <p:spPr>
              <a:xfrm>
                <a:off x="6740594" y="2785275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0" y="92"/>
                    </a:lnTo>
                    <a:cubicBezTo>
                      <a:pt x="30" y="92"/>
                      <a:pt x="0" y="92"/>
                      <a:pt x="30" y="122"/>
                    </a:cubicBezTo>
                    <a:lnTo>
                      <a:pt x="61" y="122"/>
                    </a:ln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61;p55">
                <a:extLst>
                  <a:ext uri="{FF2B5EF4-FFF2-40B4-BE49-F238E27FC236}">
                    <a16:creationId xmlns:a16="http://schemas.microsoft.com/office/drawing/2014/main" id="{9BFC63F8-87BD-450C-9E79-C0530577135F}"/>
                  </a:ext>
                </a:extLst>
              </p:cNvPr>
              <p:cNvSpPr/>
              <p:nvPr/>
            </p:nvSpPr>
            <p:spPr>
              <a:xfrm>
                <a:off x="6773225" y="2832690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4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62;p55">
                <a:extLst>
                  <a:ext uri="{FF2B5EF4-FFF2-40B4-BE49-F238E27FC236}">
                    <a16:creationId xmlns:a16="http://schemas.microsoft.com/office/drawing/2014/main" id="{881E5301-BDEF-4C00-9691-20399C5C1188}"/>
                  </a:ext>
                </a:extLst>
              </p:cNvPr>
              <p:cNvSpPr/>
              <p:nvPr/>
            </p:nvSpPr>
            <p:spPr>
              <a:xfrm>
                <a:off x="6804298" y="2880051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0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4" y="136"/>
                      <a:pt x="51" y="132"/>
                      <a:pt x="61" y="122"/>
                    </a:cubicBezTo>
                    <a:lnTo>
                      <a:pt x="244" y="6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3;p55">
                <a:extLst>
                  <a:ext uri="{FF2B5EF4-FFF2-40B4-BE49-F238E27FC236}">
                    <a16:creationId xmlns:a16="http://schemas.microsoft.com/office/drawing/2014/main" id="{6EBDBB13-ACAE-46B4-9857-E0A195A4FCDE}"/>
                  </a:ext>
                </a:extLst>
              </p:cNvPr>
              <p:cNvSpPr/>
              <p:nvPr/>
            </p:nvSpPr>
            <p:spPr>
              <a:xfrm>
                <a:off x="6836983" y="292907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0" y="61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64;p55">
                <a:extLst>
                  <a:ext uri="{FF2B5EF4-FFF2-40B4-BE49-F238E27FC236}">
                    <a16:creationId xmlns:a16="http://schemas.microsoft.com/office/drawing/2014/main" id="{9B5F019F-B80E-4328-B9BE-81B007ACA220}"/>
                  </a:ext>
                </a:extLst>
              </p:cNvPr>
              <p:cNvSpPr/>
              <p:nvPr/>
            </p:nvSpPr>
            <p:spPr>
              <a:xfrm>
                <a:off x="6868002" y="2976441"/>
                <a:ext cx="13171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lnTo>
                      <a:pt x="62" y="122"/>
                    </a:lnTo>
                    <a:lnTo>
                      <a:pt x="24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65;p55">
                <a:extLst>
                  <a:ext uri="{FF2B5EF4-FFF2-40B4-BE49-F238E27FC236}">
                    <a16:creationId xmlns:a16="http://schemas.microsoft.com/office/drawing/2014/main" id="{2CD4B07D-2A07-4117-8090-158F11CEA55F}"/>
                  </a:ext>
                </a:extLst>
              </p:cNvPr>
              <p:cNvSpPr/>
              <p:nvPr/>
            </p:nvSpPr>
            <p:spPr>
              <a:xfrm>
                <a:off x="6683395" y="2697057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66;p55">
                <a:extLst>
                  <a:ext uri="{FF2B5EF4-FFF2-40B4-BE49-F238E27FC236}">
                    <a16:creationId xmlns:a16="http://schemas.microsoft.com/office/drawing/2014/main" id="{992626E0-C207-4683-8D0A-A61F2C2B21EC}"/>
                  </a:ext>
                </a:extLst>
              </p:cNvPr>
              <p:cNvSpPr/>
              <p:nvPr/>
            </p:nvSpPr>
            <p:spPr>
              <a:xfrm>
                <a:off x="6714413" y="2744419"/>
                <a:ext cx="11504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cubicBezTo>
                      <a:pt x="21" y="122"/>
                      <a:pt x="28" y="136"/>
                      <a:pt x="30" y="136"/>
                    </a:cubicBezTo>
                    <a:cubicBezTo>
                      <a:pt x="31" y="136"/>
                      <a:pt x="31" y="13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367;p55">
                <a:extLst>
                  <a:ext uri="{FF2B5EF4-FFF2-40B4-BE49-F238E27FC236}">
                    <a16:creationId xmlns:a16="http://schemas.microsoft.com/office/drawing/2014/main" id="{59D70DA4-A1E5-4275-A5A8-D61AB00C6352}"/>
                  </a:ext>
                </a:extLst>
              </p:cNvPr>
              <p:cNvSpPr/>
              <p:nvPr/>
            </p:nvSpPr>
            <p:spPr>
              <a:xfrm>
                <a:off x="6747099" y="2793446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61"/>
                    </a:lnTo>
                    <a:cubicBezTo>
                      <a:pt x="1" y="92"/>
                      <a:pt x="1" y="92"/>
                      <a:pt x="1" y="92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368;p55">
                <a:extLst>
                  <a:ext uri="{FF2B5EF4-FFF2-40B4-BE49-F238E27FC236}">
                    <a16:creationId xmlns:a16="http://schemas.microsoft.com/office/drawing/2014/main" id="{3DAB126C-2FBF-4730-A6B0-AE6B63E5A30E}"/>
                  </a:ext>
                </a:extLst>
              </p:cNvPr>
              <p:cNvSpPr/>
              <p:nvPr/>
            </p:nvSpPr>
            <p:spPr>
              <a:xfrm>
                <a:off x="6778171" y="2840861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91"/>
                      <a:pt x="0" y="122"/>
                    </a:cubicBezTo>
                    <a:lnTo>
                      <a:pt x="31" y="122"/>
                    </a:ln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369;p55">
                <a:extLst>
                  <a:ext uri="{FF2B5EF4-FFF2-40B4-BE49-F238E27FC236}">
                    <a16:creationId xmlns:a16="http://schemas.microsoft.com/office/drawing/2014/main" id="{2538395A-446D-413E-9220-C467EDA455CB}"/>
                  </a:ext>
                </a:extLst>
              </p:cNvPr>
              <p:cNvSpPr/>
              <p:nvPr/>
            </p:nvSpPr>
            <p:spPr>
              <a:xfrm>
                <a:off x="6810856" y="2888223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2" y="1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61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370;p55">
                <a:extLst>
                  <a:ext uri="{FF2B5EF4-FFF2-40B4-BE49-F238E27FC236}">
                    <a16:creationId xmlns:a16="http://schemas.microsoft.com/office/drawing/2014/main" id="{D47FF055-8F44-40F0-B721-D396A2839AFC}"/>
                  </a:ext>
                </a:extLst>
              </p:cNvPr>
              <p:cNvSpPr/>
              <p:nvPr/>
            </p:nvSpPr>
            <p:spPr>
              <a:xfrm>
                <a:off x="6841875" y="2935584"/>
                <a:ext cx="13117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123"/>
                      <a:pt x="1" y="123"/>
                      <a:pt x="1" y="123"/>
                    </a:cubicBezTo>
                    <a:cubicBezTo>
                      <a:pt x="31" y="153"/>
                      <a:pt x="31" y="153"/>
                      <a:pt x="31" y="153"/>
                    </a:cubicBezTo>
                    <a:lnTo>
                      <a:pt x="244" y="6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371;p55">
                <a:extLst>
                  <a:ext uri="{FF2B5EF4-FFF2-40B4-BE49-F238E27FC236}">
                    <a16:creationId xmlns:a16="http://schemas.microsoft.com/office/drawing/2014/main" id="{AA93A320-19F6-4ECF-B105-F1FCEE1CB5F4}"/>
                  </a:ext>
                </a:extLst>
              </p:cNvPr>
              <p:cNvSpPr/>
              <p:nvPr/>
            </p:nvSpPr>
            <p:spPr>
              <a:xfrm>
                <a:off x="6874560" y="2984612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372;p55">
                <a:extLst>
                  <a:ext uri="{FF2B5EF4-FFF2-40B4-BE49-F238E27FC236}">
                    <a16:creationId xmlns:a16="http://schemas.microsoft.com/office/drawing/2014/main" id="{DC92274D-60B4-4E4E-A807-4DD6654735C6}"/>
                  </a:ext>
                </a:extLst>
              </p:cNvPr>
              <p:cNvSpPr/>
              <p:nvPr/>
            </p:nvSpPr>
            <p:spPr>
              <a:xfrm>
                <a:off x="6688287" y="270522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373;p55">
                <a:extLst>
                  <a:ext uri="{FF2B5EF4-FFF2-40B4-BE49-F238E27FC236}">
                    <a16:creationId xmlns:a16="http://schemas.microsoft.com/office/drawing/2014/main" id="{EEA4DF03-E9B2-40DF-98B5-F54D6DF21CA2}"/>
                  </a:ext>
                </a:extLst>
              </p:cNvPr>
              <p:cNvSpPr/>
              <p:nvPr/>
            </p:nvSpPr>
            <p:spPr>
              <a:xfrm>
                <a:off x="6719305" y="2752590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374;p55">
                <a:extLst>
                  <a:ext uri="{FF2B5EF4-FFF2-40B4-BE49-F238E27FC236}">
                    <a16:creationId xmlns:a16="http://schemas.microsoft.com/office/drawing/2014/main" id="{9C7D2AE6-7C76-4F34-9B82-4DAE70899E9D}"/>
                  </a:ext>
                </a:extLst>
              </p:cNvPr>
              <p:cNvSpPr/>
              <p:nvPr/>
            </p:nvSpPr>
            <p:spPr>
              <a:xfrm>
                <a:off x="6751991" y="280000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375;p55">
                <a:extLst>
                  <a:ext uri="{FF2B5EF4-FFF2-40B4-BE49-F238E27FC236}">
                    <a16:creationId xmlns:a16="http://schemas.microsoft.com/office/drawing/2014/main" id="{30D1036D-D71E-43BD-9BC4-7A31C0D474B8}"/>
                  </a:ext>
                </a:extLst>
              </p:cNvPr>
              <p:cNvSpPr/>
              <p:nvPr/>
            </p:nvSpPr>
            <p:spPr>
              <a:xfrm>
                <a:off x="6783063" y="2849033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61"/>
                    </a:lnTo>
                    <a:cubicBezTo>
                      <a:pt x="0" y="61"/>
                      <a:pt x="0" y="91"/>
                      <a:pt x="0" y="91"/>
                    </a:cubicBezTo>
                    <a:cubicBezTo>
                      <a:pt x="31" y="91"/>
                      <a:pt x="31" y="122"/>
                      <a:pt x="31" y="122"/>
                    </a:cubicBez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376;p55">
                <a:extLst>
                  <a:ext uri="{FF2B5EF4-FFF2-40B4-BE49-F238E27FC236}">
                    <a16:creationId xmlns:a16="http://schemas.microsoft.com/office/drawing/2014/main" id="{93DEA9CE-DADE-4BF4-B6F3-2AF48D8E8C35}"/>
                  </a:ext>
                </a:extLst>
              </p:cNvPr>
              <p:cNvSpPr/>
              <p:nvPr/>
            </p:nvSpPr>
            <p:spPr>
              <a:xfrm>
                <a:off x="6815748" y="2896394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377;p55">
                <a:extLst>
                  <a:ext uri="{FF2B5EF4-FFF2-40B4-BE49-F238E27FC236}">
                    <a16:creationId xmlns:a16="http://schemas.microsoft.com/office/drawing/2014/main" id="{8B65828D-EA76-46DC-8357-5249C0661ACB}"/>
                  </a:ext>
                </a:extLst>
              </p:cNvPr>
              <p:cNvSpPr/>
              <p:nvPr/>
            </p:nvSpPr>
            <p:spPr>
              <a:xfrm>
                <a:off x="6846767" y="2943755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3"/>
                    </a:cubicBezTo>
                    <a:lnTo>
                      <a:pt x="31" y="123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378;p55">
                <a:extLst>
                  <a:ext uri="{FF2B5EF4-FFF2-40B4-BE49-F238E27FC236}">
                    <a16:creationId xmlns:a16="http://schemas.microsoft.com/office/drawing/2014/main" id="{3B44A660-2CEC-4B0B-9D4A-5D959CCD0BBE}"/>
                  </a:ext>
                </a:extLst>
              </p:cNvPr>
              <p:cNvSpPr/>
              <p:nvPr/>
            </p:nvSpPr>
            <p:spPr>
              <a:xfrm>
                <a:off x="6691566" y="271173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31" y="92"/>
                    </a:cubicBezTo>
                    <a:cubicBezTo>
                      <a:pt x="31" y="122"/>
                      <a:pt x="31" y="122"/>
                      <a:pt x="61" y="122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379;p55">
                <a:extLst>
                  <a:ext uri="{FF2B5EF4-FFF2-40B4-BE49-F238E27FC236}">
                    <a16:creationId xmlns:a16="http://schemas.microsoft.com/office/drawing/2014/main" id="{B8DD0578-096C-4496-8D8C-D927F22B5F30}"/>
                  </a:ext>
                </a:extLst>
              </p:cNvPr>
              <p:cNvSpPr/>
              <p:nvPr/>
            </p:nvSpPr>
            <p:spPr>
              <a:xfrm>
                <a:off x="6652322" y="265130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91"/>
                      <a:pt x="1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380;p55">
                <a:extLst>
                  <a:ext uri="{FF2B5EF4-FFF2-40B4-BE49-F238E27FC236}">
                    <a16:creationId xmlns:a16="http://schemas.microsoft.com/office/drawing/2014/main" id="{AB17575D-D8C1-4A74-9CB0-3942BDDA9B54}"/>
                  </a:ext>
                </a:extLst>
              </p:cNvPr>
              <p:cNvSpPr/>
              <p:nvPr/>
            </p:nvSpPr>
            <p:spPr>
              <a:xfrm>
                <a:off x="6657214" y="26578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381;p55">
                <a:extLst>
                  <a:ext uri="{FF2B5EF4-FFF2-40B4-BE49-F238E27FC236}">
                    <a16:creationId xmlns:a16="http://schemas.microsoft.com/office/drawing/2014/main" id="{93FB23C3-F866-4639-A591-C19C12604994}"/>
                  </a:ext>
                </a:extLst>
              </p:cNvPr>
              <p:cNvSpPr/>
              <p:nvPr/>
            </p:nvSpPr>
            <p:spPr>
              <a:xfrm>
                <a:off x="6662160" y="2664372"/>
                <a:ext cx="11450" cy="77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45" extrusionOk="0">
                    <a:moveTo>
                      <a:pt x="182" y="0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cubicBezTo>
                      <a:pt x="0" y="137"/>
                      <a:pt x="0" y="145"/>
                      <a:pt x="4" y="145"/>
                    </a:cubicBezTo>
                    <a:cubicBezTo>
                      <a:pt x="8" y="145"/>
                      <a:pt x="15" y="137"/>
                      <a:pt x="30" y="122"/>
                    </a:cubicBezTo>
                    <a:lnTo>
                      <a:pt x="213" y="6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382;p55">
                <a:extLst>
                  <a:ext uri="{FF2B5EF4-FFF2-40B4-BE49-F238E27FC236}">
                    <a16:creationId xmlns:a16="http://schemas.microsoft.com/office/drawing/2014/main" id="{427B631B-72B4-448F-B727-719F83F86217}"/>
                  </a:ext>
                </a:extLst>
              </p:cNvPr>
              <p:cNvSpPr/>
              <p:nvPr/>
            </p:nvSpPr>
            <p:spPr>
              <a:xfrm>
                <a:off x="6724251" y="275914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2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3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383;p55">
                <a:extLst>
                  <a:ext uri="{FF2B5EF4-FFF2-40B4-BE49-F238E27FC236}">
                    <a16:creationId xmlns:a16="http://schemas.microsoft.com/office/drawing/2014/main" id="{E7FCD25B-C9BE-4FA8-BD2C-6F1F6C797E75}"/>
                  </a:ext>
                </a:extLst>
              </p:cNvPr>
              <p:cNvSpPr/>
              <p:nvPr/>
            </p:nvSpPr>
            <p:spPr>
              <a:xfrm>
                <a:off x="6755270" y="2806510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5" y="136"/>
                      <a:pt x="51" y="132"/>
                      <a:pt x="61" y="122"/>
                    </a:cubicBez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384;p55">
                <a:extLst>
                  <a:ext uri="{FF2B5EF4-FFF2-40B4-BE49-F238E27FC236}">
                    <a16:creationId xmlns:a16="http://schemas.microsoft.com/office/drawing/2014/main" id="{9A100D26-D8D8-43D7-926D-A6B4D673C5E2}"/>
                  </a:ext>
                </a:extLst>
              </p:cNvPr>
              <p:cNvSpPr/>
              <p:nvPr/>
            </p:nvSpPr>
            <p:spPr>
              <a:xfrm>
                <a:off x="6787955" y="2855538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3" y="1"/>
                    </a:moveTo>
                    <a:lnTo>
                      <a:pt x="1" y="92"/>
                    </a:ln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385;p55">
                <a:extLst>
                  <a:ext uri="{FF2B5EF4-FFF2-40B4-BE49-F238E27FC236}">
                    <a16:creationId xmlns:a16="http://schemas.microsoft.com/office/drawing/2014/main" id="{5404E3B2-6E17-4C54-9C7C-B338C7B44C55}"/>
                  </a:ext>
                </a:extLst>
              </p:cNvPr>
              <p:cNvSpPr/>
              <p:nvPr/>
            </p:nvSpPr>
            <p:spPr>
              <a:xfrm>
                <a:off x="6819028" y="2902953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0" y="91"/>
                    </a:lnTo>
                    <a:cubicBezTo>
                      <a:pt x="30" y="91"/>
                      <a:pt x="0" y="91"/>
                      <a:pt x="30" y="122"/>
                    </a:cubicBezTo>
                    <a:lnTo>
                      <a:pt x="61" y="122"/>
                    </a:lnTo>
                    <a:lnTo>
                      <a:pt x="24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386;p55">
                <a:extLst>
                  <a:ext uri="{FF2B5EF4-FFF2-40B4-BE49-F238E27FC236}">
                    <a16:creationId xmlns:a16="http://schemas.microsoft.com/office/drawing/2014/main" id="{8C0B0C46-CA6D-455B-93E2-F57744816B89}"/>
                  </a:ext>
                </a:extLst>
              </p:cNvPr>
              <p:cNvSpPr/>
              <p:nvPr/>
            </p:nvSpPr>
            <p:spPr>
              <a:xfrm>
                <a:off x="6851659" y="29503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387;p55">
                <a:extLst>
                  <a:ext uri="{FF2B5EF4-FFF2-40B4-BE49-F238E27FC236}">
                    <a16:creationId xmlns:a16="http://schemas.microsoft.com/office/drawing/2014/main" id="{40FB7963-445D-4FDC-9EF4-C3948D0E1456}"/>
                  </a:ext>
                </a:extLst>
              </p:cNvPr>
              <p:cNvSpPr/>
              <p:nvPr/>
            </p:nvSpPr>
            <p:spPr>
              <a:xfrm>
                <a:off x="7268342" y="2902953"/>
                <a:ext cx="18063" cy="2290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26" extrusionOk="0">
                    <a:moveTo>
                      <a:pt x="244" y="0"/>
                    </a:moveTo>
                    <a:cubicBezTo>
                      <a:pt x="153" y="122"/>
                      <a:pt x="31" y="243"/>
                      <a:pt x="1" y="426"/>
                    </a:cubicBezTo>
                    <a:cubicBezTo>
                      <a:pt x="153" y="426"/>
                      <a:pt x="274" y="395"/>
                      <a:pt x="305" y="334"/>
                    </a:cubicBezTo>
                    <a:cubicBezTo>
                      <a:pt x="335" y="274"/>
                      <a:pt x="305" y="152"/>
                      <a:pt x="2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388;p55">
                <a:extLst>
                  <a:ext uri="{FF2B5EF4-FFF2-40B4-BE49-F238E27FC236}">
                    <a16:creationId xmlns:a16="http://schemas.microsoft.com/office/drawing/2014/main" id="{A7BB1B39-AF4F-423A-8FEB-C14F9FAF392F}"/>
                  </a:ext>
                </a:extLst>
              </p:cNvPr>
              <p:cNvSpPr/>
              <p:nvPr/>
            </p:nvSpPr>
            <p:spPr>
              <a:xfrm>
                <a:off x="7070618" y="2777104"/>
                <a:ext cx="170035" cy="147134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737" extrusionOk="0">
                    <a:moveTo>
                      <a:pt x="487" y="1"/>
                    </a:moveTo>
                    <a:lnTo>
                      <a:pt x="1" y="821"/>
                    </a:lnTo>
                    <a:lnTo>
                      <a:pt x="3071" y="2706"/>
                    </a:lnTo>
                    <a:cubicBezTo>
                      <a:pt x="3071" y="2706"/>
                      <a:pt x="3071" y="2706"/>
                      <a:pt x="3101" y="2736"/>
                    </a:cubicBezTo>
                    <a:cubicBezTo>
                      <a:pt x="3132" y="2675"/>
                      <a:pt x="3162" y="2645"/>
                      <a:pt x="3162" y="2615"/>
                    </a:cubicBezTo>
                    <a:cubicBezTo>
                      <a:pt x="2372" y="2159"/>
                      <a:pt x="1308" y="1581"/>
                      <a:pt x="700" y="852"/>
                    </a:cubicBezTo>
                    <a:cubicBezTo>
                      <a:pt x="518" y="609"/>
                      <a:pt x="548" y="335"/>
                      <a:pt x="639" y="92"/>
                    </a:cubicBezTo>
                    <a:lnTo>
                      <a:pt x="48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389;p55">
                <a:extLst>
                  <a:ext uri="{FF2B5EF4-FFF2-40B4-BE49-F238E27FC236}">
                    <a16:creationId xmlns:a16="http://schemas.microsoft.com/office/drawing/2014/main" id="{7AF47C49-76B4-4FB5-9BC2-ED61EF3FFB23}"/>
                  </a:ext>
                </a:extLst>
              </p:cNvPr>
              <p:cNvSpPr/>
              <p:nvPr/>
            </p:nvSpPr>
            <p:spPr>
              <a:xfrm>
                <a:off x="7098411" y="2781996"/>
                <a:ext cx="165089" cy="135684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524" extrusionOk="0">
                    <a:moveTo>
                      <a:pt x="122" y="1"/>
                    </a:moveTo>
                    <a:lnTo>
                      <a:pt x="122" y="1"/>
                    </a:lnTo>
                    <a:cubicBezTo>
                      <a:pt x="31" y="244"/>
                      <a:pt x="1" y="518"/>
                      <a:pt x="183" y="761"/>
                    </a:cubicBezTo>
                    <a:cubicBezTo>
                      <a:pt x="791" y="1490"/>
                      <a:pt x="1855" y="2098"/>
                      <a:pt x="2676" y="2524"/>
                    </a:cubicBezTo>
                    <a:cubicBezTo>
                      <a:pt x="2736" y="2463"/>
                      <a:pt x="2797" y="2432"/>
                      <a:pt x="2797" y="2432"/>
                    </a:cubicBezTo>
                    <a:cubicBezTo>
                      <a:pt x="2645" y="2128"/>
                      <a:pt x="3010" y="2037"/>
                      <a:pt x="3010" y="2037"/>
                    </a:cubicBezTo>
                    <a:cubicBezTo>
                      <a:pt x="2949" y="1916"/>
                      <a:pt x="3010" y="1825"/>
                      <a:pt x="3071" y="1794"/>
                    </a:cubicBezTo>
                    <a:lnTo>
                      <a:pt x="122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390;p55">
                <a:extLst>
                  <a:ext uri="{FF2B5EF4-FFF2-40B4-BE49-F238E27FC236}">
                    <a16:creationId xmlns:a16="http://schemas.microsoft.com/office/drawing/2014/main" id="{66988AEC-4ABA-4267-8E71-09F6BCD96BD2}"/>
                  </a:ext>
                </a:extLst>
              </p:cNvPr>
              <p:cNvSpPr/>
              <p:nvPr/>
            </p:nvSpPr>
            <p:spPr>
              <a:xfrm>
                <a:off x="7237323" y="2917629"/>
                <a:ext cx="18009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53" extrusionOk="0">
                    <a:moveTo>
                      <a:pt x="92" y="1"/>
                    </a:moveTo>
                    <a:cubicBezTo>
                      <a:pt x="61" y="31"/>
                      <a:pt x="31" y="61"/>
                      <a:pt x="0" y="122"/>
                    </a:cubicBezTo>
                    <a:cubicBezTo>
                      <a:pt x="61" y="122"/>
                      <a:pt x="183" y="122"/>
                      <a:pt x="335" y="153"/>
                    </a:cubicBez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FFD4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391;p55">
                <a:extLst>
                  <a:ext uri="{FF2B5EF4-FFF2-40B4-BE49-F238E27FC236}">
                    <a16:creationId xmlns:a16="http://schemas.microsoft.com/office/drawing/2014/main" id="{01A90D84-56BE-4F8F-B939-B7444D250CFC}"/>
                  </a:ext>
                </a:extLst>
              </p:cNvPr>
              <p:cNvSpPr/>
              <p:nvPr/>
            </p:nvSpPr>
            <p:spPr>
              <a:xfrm>
                <a:off x="7240602" y="2878439"/>
                <a:ext cx="40856" cy="4741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882" extrusionOk="0">
                    <a:moveTo>
                      <a:pt x="426" y="0"/>
                    </a:moveTo>
                    <a:cubicBezTo>
                      <a:pt x="365" y="31"/>
                      <a:pt x="304" y="122"/>
                      <a:pt x="365" y="243"/>
                    </a:cubicBezTo>
                    <a:cubicBezTo>
                      <a:pt x="365" y="243"/>
                      <a:pt x="0" y="334"/>
                      <a:pt x="152" y="638"/>
                    </a:cubicBezTo>
                    <a:cubicBezTo>
                      <a:pt x="152" y="638"/>
                      <a:pt x="91" y="669"/>
                      <a:pt x="31" y="730"/>
                    </a:cubicBezTo>
                    <a:lnTo>
                      <a:pt x="274" y="882"/>
                    </a:lnTo>
                    <a:lnTo>
                      <a:pt x="517" y="882"/>
                    </a:lnTo>
                    <a:cubicBezTo>
                      <a:pt x="547" y="699"/>
                      <a:pt x="669" y="547"/>
                      <a:pt x="760" y="456"/>
                    </a:cubicBezTo>
                    <a:cubicBezTo>
                      <a:pt x="699" y="334"/>
                      <a:pt x="486" y="31"/>
                      <a:pt x="426" y="0"/>
                    </a:cubicBezTo>
                    <a:close/>
                  </a:path>
                </a:pathLst>
              </a:custGeom>
              <a:solidFill>
                <a:srgbClr val="FFE1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392;p55">
                <a:extLst>
                  <a:ext uri="{FF2B5EF4-FFF2-40B4-BE49-F238E27FC236}">
                    <a16:creationId xmlns:a16="http://schemas.microsoft.com/office/drawing/2014/main" id="{5CC7C6C5-2BFE-4B24-B3C9-DA4F03C57298}"/>
                  </a:ext>
                </a:extLst>
              </p:cNvPr>
              <p:cNvSpPr/>
              <p:nvPr/>
            </p:nvSpPr>
            <p:spPr>
              <a:xfrm>
                <a:off x="7046158" y="2785275"/>
                <a:ext cx="27793" cy="334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22" extrusionOk="0">
                    <a:moveTo>
                      <a:pt x="213" y="1"/>
                    </a:moveTo>
                    <a:lnTo>
                      <a:pt x="91" y="183"/>
                    </a:lnTo>
                    <a:cubicBezTo>
                      <a:pt x="91" y="213"/>
                      <a:pt x="0" y="396"/>
                      <a:pt x="122" y="457"/>
                    </a:cubicBezTo>
                    <a:lnTo>
                      <a:pt x="334" y="609"/>
                    </a:lnTo>
                    <a:cubicBezTo>
                      <a:pt x="343" y="617"/>
                      <a:pt x="352" y="621"/>
                      <a:pt x="361" y="621"/>
                    </a:cubicBezTo>
                    <a:cubicBezTo>
                      <a:pt x="383" y="621"/>
                      <a:pt x="404" y="600"/>
                      <a:pt x="426" y="578"/>
                    </a:cubicBezTo>
                    <a:lnTo>
                      <a:pt x="517" y="457"/>
                    </a:lnTo>
                    <a:cubicBezTo>
                      <a:pt x="334" y="335"/>
                      <a:pt x="243" y="183"/>
                      <a:pt x="213" y="1"/>
                    </a:cubicBezTo>
                    <a:close/>
                  </a:path>
                </a:pathLst>
              </a:custGeom>
              <a:solidFill>
                <a:srgbClr val="F95D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393;p55">
                <a:extLst>
                  <a:ext uri="{FF2B5EF4-FFF2-40B4-BE49-F238E27FC236}">
                    <a16:creationId xmlns:a16="http://schemas.microsoft.com/office/drawing/2014/main" id="{561C1B4C-E6D6-4702-8272-BB1D4F61AF11}"/>
                  </a:ext>
                </a:extLst>
              </p:cNvPr>
              <p:cNvSpPr/>
              <p:nvPr/>
            </p:nvSpPr>
            <p:spPr>
              <a:xfrm>
                <a:off x="7057554" y="2764793"/>
                <a:ext cx="36018" cy="4504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838" extrusionOk="0">
                    <a:moveTo>
                      <a:pt x="341" y="0"/>
                    </a:moveTo>
                    <a:cubicBezTo>
                      <a:pt x="262" y="0"/>
                      <a:pt x="177" y="89"/>
                      <a:pt x="153" y="138"/>
                    </a:cubicBezTo>
                    <a:lnTo>
                      <a:pt x="31" y="351"/>
                    </a:lnTo>
                    <a:lnTo>
                      <a:pt x="1" y="351"/>
                    </a:lnTo>
                    <a:lnTo>
                      <a:pt x="1" y="382"/>
                    </a:lnTo>
                    <a:cubicBezTo>
                      <a:pt x="31" y="564"/>
                      <a:pt x="122" y="716"/>
                      <a:pt x="305" y="838"/>
                    </a:cubicBezTo>
                    <a:lnTo>
                      <a:pt x="396" y="625"/>
                    </a:lnTo>
                    <a:lnTo>
                      <a:pt x="426" y="564"/>
                    </a:lnTo>
                    <a:lnTo>
                      <a:pt x="639" y="260"/>
                    </a:lnTo>
                    <a:cubicBezTo>
                      <a:pt x="670" y="199"/>
                      <a:pt x="670" y="169"/>
                      <a:pt x="639" y="138"/>
                    </a:cubicBezTo>
                    <a:lnTo>
                      <a:pt x="396" y="17"/>
                    </a:lnTo>
                    <a:cubicBezTo>
                      <a:pt x="379" y="5"/>
                      <a:pt x="360" y="0"/>
                      <a:pt x="341" y="0"/>
                    </a:cubicBezTo>
                    <a:close/>
                  </a:path>
                </a:pathLst>
              </a:custGeom>
              <a:solidFill>
                <a:srgbClr val="FA70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394;p55">
                <a:extLst>
                  <a:ext uri="{FF2B5EF4-FFF2-40B4-BE49-F238E27FC236}">
                    <a16:creationId xmlns:a16="http://schemas.microsoft.com/office/drawing/2014/main" id="{A0FE74DC-57C1-489E-9465-41A0B85CF118}"/>
                  </a:ext>
                </a:extLst>
              </p:cNvPr>
              <p:cNvSpPr/>
              <p:nvPr/>
            </p:nvSpPr>
            <p:spPr>
              <a:xfrm>
                <a:off x="7064113" y="2806510"/>
                <a:ext cx="13117" cy="1478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75" extrusionOk="0">
                    <a:moveTo>
                      <a:pt x="122" y="1"/>
                    </a:moveTo>
                    <a:lnTo>
                      <a:pt x="0" y="214"/>
                    </a:lnTo>
                    <a:lnTo>
                      <a:pt x="122" y="274"/>
                    </a:lnTo>
                    <a:lnTo>
                      <a:pt x="244" y="92"/>
                    </a:lnTo>
                    <a:cubicBezTo>
                      <a:pt x="183" y="62"/>
                      <a:pt x="152" y="31"/>
                      <a:pt x="122" y="1"/>
                    </a:cubicBezTo>
                    <a:close/>
                  </a:path>
                </a:pathLst>
              </a:custGeom>
              <a:solidFill>
                <a:srgbClr val="E3E5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395;p55">
                <a:extLst>
                  <a:ext uri="{FF2B5EF4-FFF2-40B4-BE49-F238E27FC236}">
                    <a16:creationId xmlns:a16="http://schemas.microsoft.com/office/drawing/2014/main" id="{BF701D1C-C4B4-4979-A11B-B100D019EE37}"/>
                  </a:ext>
                </a:extLst>
              </p:cNvPr>
              <p:cNvSpPr/>
              <p:nvPr/>
            </p:nvSpPr>
            <p:spPr>
              <a:xfrm>
                <a:off x="7070618" y="2772212"/>
                <a:ext cx="27846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518" h="730" extrusionOk="0">
                    <a:moveTo>
                      <a:pt x="366" y="0"/>
                    </a:moveTo>
                    <a:lnTo>
                      <a:pt x="1" y="639"/>
                    </a:lnTo>
                    <a:cubicBezTo>
                      <a:pt x="31" y="669"/>
                      <a:pt x="62" y="700"/>
                      <a:pt x="123" y="730"/>
                    </a:cubicBezTo>
                    <a:lnTo>
                      <a:pt x="518" y="92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rgbClr val="F1F3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396;p55">
                <a:extLst>
                  <a:ext uri="{FF2B5EF4-FFF2-40B4-BE49-F238E27FC236}">
                    <a16:creationId xmlns:a16="http://schemas.microsoft.com/office/drawing/2014/main" id="{CFE0C0D7-83BB-47E0-A6DE-662FFB4CEE27}"/>
                  </a:ext>
                </a:extLst>
              </p:cNvPr>
              <p:cNvSpPr/>
              <p:nvPr/>
            </p:nvSpPr>
            <p:spPr>
              <a:xfrm>
                <a:off x="6711134" y="2399665"/>
                <a:ext cx="297440" cy="267175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4970" extrusionOk="0">
                    <a:moveTo>
                      <a:pt x="882" y="0"/>
                    </a:moveTo>
                    <a:cubicBezTo>
                      <a:pt x="366" y="1581"/>
                      <a:pt x="1" y="2918"/>
                      <a:pt x="1" y="3374"/>
                    </a:cubicBezTo>
                    <a:cubicBezTo>
                      <a:pt x="38" y="4262"/>
                      <a:pt x="1223" y="4970"/>
                      <a:pt x="2523" y="4970"/>
                    </a:cubicBezTo>
                    <a:cubicBezTo>
                      <a:pt x="3358" y="4970"/>
                      <a:pt x="4240" y="4677"/>
                      <a:pt x="4895" y="3952"/>
                    </a:cubicBezTo>
                    <a:cubicBezTo>
                      <a:pt x="5168" y="3648"/>
                      <a:pt x="5381" y="3131"/>
                      <a:pt x="5533" y="2493"/>
                    </a:cubicBezTo>
                    <a:cubicBezTo>
                      <a:pt x="3800" y="1946"/>
                      <a:pt x="2189" y="1125"/>
                      <a:pt x="88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397;p55">
                <a:extLst>
                  <a:ext uri="{FF2B5EF4-FFF2-40B4-BE49-F238E27FC236}">
                    <a16:creationId xmlns:a16="http://schemas.microsoft.com/office/drawing/2014/main" id="{35E6A92F-6166-4E1C-97A2-10411032A6EC}"/>
                  </a:ext>
                </a:extLst>
              </p:cNvPr>
              <p:cNvSpPr/>
              <p:nvPr/>
            </p:nvSpPr>
            <p:spPr>
              <a:xfrm>
                <a:off x="6758549" y="1786817"/>
                <a:ext cx="294161" cy="746853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3893" extrusionOk="0">
                    <a:moveTo>
                      <a:pt x="1500" y="1"/>
                    </a:moveTo>
                    <a:cubicBezTo>
                      <a:pt x="1487" y="1"/>
                      <a:pt x="1483" y="29"/>
                      <a:pt x="1490" y="93"/>
                    </a:cubicBezTo>
                    <a:cubicBezTo>
                      <a:pt x="1490" y="93"/>
                      <a:pt x="1277" y="2616"/>
                      <a:pt x="2766" y="3710"/>
                    </a:cubicBezTo>
                    <a:cubicBezTo>
                      <a:pt x="2766" y="3710"/>
                      <a:pt x="1095" y="8118"/>
                      <a:pt x="0" y="11400"/>
                    </a:cubicBezTo>
                    <a:cubicBezTo>
                      <a:pt x="1307" y="12525"/>
                      <a:pt x="2918" y="13346"/>
                      <a:pt x="4651" y="13893"/>
                    </a:cubicBezTo>
                    <a:cubicBezTo>
                      <a:pt x="5472" y="10580"/>
                      <a:pt x="5046" y="3832"/>
                      <a:pt x="5046" y="3832"/>
                    </a:cubicBezTo>
                    <a:cubicBezTo>
                      <a:pt x="5046" y="3832"/>
                      <a:pt x="4621" y="1400"/>
                      <a:pt x="3891" y="1279"/>
                    </a:cubicBezTo>
                    <a:cubicBezTo>
                      <a:pt x="3833" y="1269"/>
                      <a:pt x="3781" y="1264"/>
                      <a:pt x="3734" y="1264"/>
                    </a:cubicBezTo>
                    <a:cubicBezTo>
                      <a:pt x="3199" y="1264"/>
                      <a:pt x="3405" y="1856"/>
                      <a:pt x="3405" y="1856"/>
                    </a:cubicBezTo>
                    <a:cubicBezTo>
                      <a:pt x="3405" y="1856"/>
                      <a:pt x="2626" y="326"/>
                      <a:pt x="2319" y="326"/>
                    </a:cubicBezTo>
                    <a:cubicBezTo>
                      <a:pt x="2305" y="326"/>
                      <a:pt x="2292" y="330"/>
                      <a:pt x="2280" y="336"/>
                    </a:cubicBezTo>
                    <a:cubicBezTo>
                      <a:pt x="2007" y="488"/>
                      <a:pt x="2189" y="1613"/>
                      <a:pt x="2189" y="1613"/>
                    </a:cubicBezTo>
                    <a:cubicBezTo>
                      <a:pt x="2189" y="1613"/>
                      <a:pt x="1596" y="1"/>
                      <a:pt x="150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398;p55">
                <a:extLst>
                  <a:ext uri="{FF2B5EF4-FFF2-40B4-BE49-F238E27FC236}">
                    <a16:creationId xmlns:a16="http://schemas.microsoft.com/office/drawing/2014/main" id="{EC0E02CE-97B5-472F-9488-D2C601086DC8}"/>
                  </a:ext>
                </a:extLst>
              </p:cNvPr>
              <p:cNvSpPr/>
              <p:nvPr/>
            </p:nvSpPr>
            <p:spPr>
              <a:xfrm>
                <a:off x="7724268" y="2412728"/>
                <a:ext cx="268035" cy="222287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135" extrusionOk="0">
                    <a:moveTo>
                      <a:pt x="3587" y="0"/>
                    </a:moveTo>
                    <a:cubicBezTo>
                      <a:pt x="2584" y="973"/>
                      <a:pt x="0" y="2402"/>
                      <a:pt x="0" y="2402"/>
                    </a:cubicBezTo>
                    <a:cubicBezTo>
                      <a:pt x="0" y="2402"/>
                      <a:pt x="0" y="3101"/>
                      <a:pt x="183" y="4134"/>
                    </a:cubicBezTo>
                    <a:cubicBezTo>
                      <a:pt x="1824" y="3678"/>
                      <a:pt x="3374" y="2888"/>
                      <a:pt x="4985" y="2645"/>
                    </a:cubicBezTo>
                    <a:cubicBezTo>
                      <a:pt x="4468" y="1247"/>
                      <a:pt x="3587" y="0"/>
                      <a:pt x="3587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399;p55">
                <a:extLst>
                  <a:ext uri="{FF2B5EF4-FFF2-40B4-BE49-F238E27FC236}">
                    <a16:creationId xmlns:a16="http://schemas.microsoft.com/office/drawing/2014/main" id="{2C1A788F-8E47-41BA-BF5C-55CA7AAAEC65}"/>
                  </a:ext>
                </a:extLst>
              </p:cNvPr>
              <p:cNvSpPr/>
              <p:nvPr/>
            </p:nvSpPr>
            <p:spPr>
              <a:xfrm>
                <a:off x="7268342" y="2710121"/>
                <a:ext cx="764808" cy="162831"/>
              </a:xfrm>
              <a:custGeom>
                <a:avLst/>
                <a:gdLst/>
                <a:ahLst/>
                <a:cxnLst/>
                <a:rect l="l" t="t" r="r" b="b"/>
                <a:pathLst>
                  <a:path w="14227" h="3029" extrusionOk="0">
                    <a:moveTo>
                      <a:pt x="1" y="2645"/>
                    </a:moveTo>
                    <a:cubicBezTo>
                      <a:pt x="4" y="2645"/>
                      <a:pt x="7" y="2645"/>
                      <a:pt x="10" y="2646"/>
                    </a:cubicBezTo>
                    <a:lnTo>
                      <a:pt x="10" y="2646"/>
                    </a:lnTo>
                    <a:cubicBezTo>
                      <a:pt x="7" y="2645"/>
                      <a:pt x="4" y="2645"/>
                      <a:pt x="1" y="2645"/>
                    </a:cubicBezTo>
                    <a:close/>
                    <a:moveTo>
                      <a:pt x="14196" y="0"/>
                    </a:moveTo>
                    <a:cubicBezTo>
                      <a:pt x="10818" y="1948"/>
                      <a:pt x="6781" y="2776"/>
                      <a:pt x="2781" y="2776"/>
                    </a:cubicBezTo>
                    <a:cubicBezTo>
                      <a:pt x="1852" y="2776"/>
                      <a:pt x="926" y="2731"/>
                      <a:pt x="10" y="2646"/>
                    </a:cubicBezTo>
                    <a:lnTo>
                      <a:pt x="10" y="2646"/>
                    </a:lnTo>
                    <a:cubicBezTo>
                      <a:pt x="37" y="2651"/>
                      <a:pt x="65" y="2678"/>
                      <a:pt x="92" y="2706"/>
                    </a:cubicBezTo>
                    <a:cubicBezTo>
                      <a:pt x="484" y="2883"/>
                      <a:pt x="2545" y="3028"/>
                      <a:pt x="4958" y="3028"/>
                    </a:cubicBezTo>
                    <a:cubicBezTo>
                      <a:pt x="8343" y="3028"/>
                      <a:pt x="12422" y="2742"/>
                      <a:pt x="13557" y="1855"/>
                    </a:cubicBezTo>
                    <a:cubicBezTo>
                      <a:pt x="14074" y="1459"/>
                      <a:pt x="14226" y="791"/>
                      <a:pt x="14196" y="0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400;p55">
                <a:extLst>
                  <a:ext uri="{FF2B5EF4-FFF2-40B4-BE49-F238E27FC236}">
                    <a16:creationId xmlns:a16="http://schemas.microsoft.com/office/drawing/2014/main" id="{351A0D56-12D3-483A-BFD4-110CDEF67511}"/>
                  </a:ext>
                </a:extLst>
              </p:cNvPr>
              <p:cNvSpPr/>
              <p:nvPr/>
            </p:nvSpPr>
            <p:spPr>
              <a:xfrm>
                <a:off x="7213293" y="2554866"/>
                <a:ext cx="818189" cy="304375"/>
              </a:xfrm>
              <a:custGeom>
                <a:avLst/>
                <a:gdLst/>
                <a:ahLst/>
                <a:cxnLst/>
                <a:rect l="l" t="t" r="r" b="b"/>
                <a:pathLst>
                  <a:path w="15220" h="5662" extrusionOk="0">
                    <a:moveTo>
                      <a:pt x="14490" y="1"/>
                    </a:moveTo>
                    <a:cubicBezTo>
                      <a:pt x="12879" y="244"/>
                      <a:pt x="11299" y="1034"/>
                      <a:pt x="9688" y="1521"/>
                    </a:cubicBezTo>
                    <a:cubicBezTo>
                      <a:pt x="9688" y="1551"/>
                      <a:pt x="9688" y="1612"/>
                      <a:pt x="9688" y="1673"/>
                    </a:cubicBezTo>
                    <a:cubicBezTo>
                      <a:pt x="9701" y="2084"/>
                      <a:pt x="8573" y="2200"/>
                      <a:pt x="7297" y="2200"/>
                    </a:cubicBezTo>
                    <a:cubicBezTo>
                      <a:pt x="5651" y="2200"/>
                      <a:pt x="3760" y="2007"/>
                      <a:pt x="3760" y="2007"/>
                    </a:cubicBezTo>
                    <a:cubicBezTo>
                      <a:pt x="3760" y="2007"/>
                      <a:pt x="3396" y="1399"/>
                      <a:pt x="2514" y="1004"/>
                    </a:cubicBezTo>
                    <a:cubicBezTo>
                      <a:pt x="2420" y="965"/>
                      <a:pt x="2344" y="947"/>
                      <a:pt x="2283" y="947"/>
                    </a:cubicBezTo>
                    <a:cubicBezTo>
                      <a:pt x="1775" y="947"/>
                      <a:pt x="2332" y="2159"/>
                      <a:pt x="2332" y="2159"/>
                    </a:cubicBezTo>
                    <a:cubicBezTo>
                      <a:pt x="2332" y="2159"/>
                      <a:pt x="2314" y="2159"/>
                      <a:pt x="2282" y="2159"/>
                    </a:cubicBezTo>
                    <a:cubicBezTo>
                      <a:pt x="1941" y="2159"/>
                      <a:pt x="1" y="2184"/>
                      <a:pt x="417" y="2767"/>
                    </a:cubicBezTo>
                    <a:cubicBezTo>
                      <a:pt x="805" y="3350"/>
                      <a:pt x="1574" y="3375"/>
                      <a:pt x="1705" y="3375"/>
                    </a:cubicBezTo>
                    <a:cubicBezTo>
                      <a:pt x="1717" y="3375"/>
                      <a:pt x="1724" y="3375"/>
                      <a:pt x="1724" y="3375"/>
                    </a:cubicBezTo>
                    <a:lnTo>
                      <a:pt x="1724" y="3375"/>
                    </a:lnTo>
                    <a:cubicBezTo>
                      <a:pt x="1724" y="3375"/>
                      <a:pt x="143" y="3800"/>
                      <a:pt x="508" y="4195"/>
                    </a:cubicBezTo>
                    <a:cubicBezTo>
                      <a:pt x="903" y="4560"/>
                      <a:pt x="1663" y="4743"/>
                      <a:pt x="1663" y="4743"/>
                    </a:cubicBezTo>
                    <a:cubicBezTo>
                      <a:pt x="1663" y="4743"/>
                      <a:pt x="265" y="5107"/>
                      <a:pt x="1025" y="5533"/>
                    </a:cubicBezTo>
                    <a:cubicBezTo>
                      <a:pt x="1928" y="5617"/>
                      <a:pt x="2840" y="5661"/>
                      <a:pt x="3754" y="5661"/>
                    </a:cubicBezTo>
                    <a:cubicBezTo>
                      <a:pt x="7763" y="5661"/>
                      <a:pt x="11804" y="4819"/>
                      <a:pt x="15220" y="2888"/>
                    </a:cubicBezTo>
                    <a:cubicBezTo>
                      <a:pt x="15159" y="1977"/>
                      <a:pt x="14855" y="913"/>
                      <a:pt x="1449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51EBF8D-A27B-4A06-8C41-102745923311}"/>
                </a:ext>
              </a:extLst>
            </p:cNvPr>
            <p:cNvGrpSpPr/>
            <p:nvPr/>
          </p:nvGrpSpPr>
          <p:grpSpPr>
            <a:xfrm>
              <a:off x="8382000" y="2725032"/>
              <a:ext cx="3292890" cy="1925624"/>
              <a:chOff x="6430229" y="1923592"/>
              <a:chExt cx="3292890" cy="1925624"/>
            </a:xfrm>
          </p:grpSpPr>
          <p:sp>
            <p:nvSpPr>
              <p:cNvPr id="13" name="Round Same Side Corner Rectangle 14">
                <a:extLst>
                  <a:ext uri="{FF2B5EF4-FFF2-40B4-BE49-F238E27FC236}">
                    <a16:creationId xmlns:a16="http://schemas.microsoft.com/office/drawing/2014/main" id="{4D78874A-EC9A-4E3D-8892-C5F9523C9810}"/>
                  </a:ext>
                </a:extLst>
              </p:cNvPr>
              <p:cNvSpPr/>
              <p:nvPr/>
            </p:nvSpPr>
            <p:spPr>
              <a:xfrm>
                <a:off x="6430229" y="1923592"/>
                <a:ext cx="3292890" cy="1925624"/>
              </a:xfrm>
              <a:prstGeom prst="round2SameRect">
                <a:avLst/>
              </a:pr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ound Same Side Corner Rectangle 16">
                <a:extLst>
                  <a:ext uri="{FF2B5EF4-FFF2-40B4-BE49-F238E27FC236}">
                    <a16:creationId xmlns:a16="http://schemas.microsoft.com/office/drawing/2014/main" id="{A4CD2DC3-AD5A-46D4-B541-E8A051EE3D91}"/>
                  </a:ext>
                </a:extLst>
              </p:cNvPr>
              <p:cNvSpPr/>
              <p:nvPr/>
            </p:nvSpPr>
            <p:spPr>
              <a:xfrm>
                <a:off x="6582629" y="2079849"/>
                <a:ext cx="3039668" cy="1659147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E91DC75-F1DC-43D8-96EA-045A9A7D4D7B}"/>
                  </a:ext>
                </a:extLst>
              </p:cNvPr>
              <p:cNvSpPr txBox="1"/>
              <p:nvPr/>
            </p:nvSpPr>
            <p:spPr>
              <a:xfrm>
                <a:off x="6593959" y="2076270"/>
                <a:ext cx="3127116" cy="1688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Logo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phép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2x5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hiển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thị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kết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quả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10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cửa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sổ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lệnh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Khác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lệnh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viết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chữ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Rùa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viết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kết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quả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lên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sân</a:t>
                </a: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</a:t>
                </a:r>
                <a:r>
                  <a:rPr lang="vi-VN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ơ</a:t>
                </a:r>
                <a:r>
                  <a:rPr lang="en-US" sz="1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  <a:endParaRPr lang="en-US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D4D661A-3C38-42B8-98B0-363E5724AC9A}"/>
              </a:ext>
            </a:extLst>
          </p:cNvPr>
          <p:cNvSpPr/>
          <p:nvPr/>
        </p:nvSpPr>
        <p:spPr>
          <a:xfrm>
            <a:off x="632761" y="3789833"/>
            <a:ext cx="1029885" cy="4293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E01CFA59-C4FB-43D8-ABD8-0D4F681A2329}"/>
              </a:ext>
            </a:extLst>
          </p:cNvPr>
          <p:cNvSpPr/>
          <p:nvPr/>
        </p:nvSpPr>
        <p:spPr>
          <a:xfrm>
            <a:off x="1308100" y="2426468"/>
            <a:ext cx="2413000" cy="69773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 x 5 = 10</a:t>
            </a:r>
          </a:p>
          <a:p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</a:p>
        </p:txBody>
      </p: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36018F6C-973F-4C54-AE60-73CC979D0795}"/>
              </a:ext>
            </a:extLst>
          </p:cNvPr>
          <p:cNvCxnSpPr/>
          <p:nvPr/>
        </p:nvCxnSpPr>
        <p:spPr>
          <a:xfrm flipH="1">
            <a:off x="1147703" y="3111558"/>
            <a:ext cx="449879" cy="652038"/>
          </a:xfrm>
          <a:prstGeom prst="straightConnector1">
            <a:avLst/>
          </a:prstGeom>
          <a:ln w="28575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10647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 animBg="1"/>
      <p:bldP spid="17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7806" y="0"/>
            <a:ext cx="55883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8C85E-C7D7-44FE-8904-1C0798169112}"/>
              </a:ext>
            </a:extLst>
          </p:cNvPr>
          <p:cNvSpPr/>
          <p:nvPr/>
        </p:nvSpPr>
        <p:spPr>
          <a:xfrm>
            <a:off x="195046" y="860317"/>
            <a:ext cx="47579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phép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tính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26D4DC-958B-4850-B700-A651DFC5AE82}"/>
              </a:ext>
            </a:extLst>
          </p:cNvPr>
          <p:cNvSpPr/>
          <p:nvPr/>
        </p:nvSpPr>
        <p:spPr>
          <a:xfrm>
            <a:off x="3884700" y="831634"/>
            <a:ext cx="5259300" cy="84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gõ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solidFill>
                  <a:srgbClr val="D6009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PrinT</a:t>
            </a:r>
            <a:r>
              <a:rPr lang="en-US" sz="2000" dirty="0">
                <a:solidFill>
                  <a:srgbClr val="D6009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2*5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 Quan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sát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quả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cửa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sổ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chỗ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chấm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(…)</a:t>
            </a: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D6A8E6C7-A099-4BC5-BA7E-557E826B80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138114"/>
              </p:ext>
            </p:extLst>
          </p:nvPr>
        </p:nvGraphicFramePr>
        <p:xfrm>
          <a:off x="355600" y="1891190"/>
          <a:ext cx="8432799" cy="2228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1800">
                  <a:extLst>
                    <a:ext uri="{9D8B030D-6E8A-4147-A177-3AD203B41FA5}">
                      <a16:colId xmlns:a16="http://schemas.microsoft.com/office/drawing/2014/main" val="1164665255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2474806829"/>
                    </a:ext>
                  </a:extLst>
                </a:gridCol>
                <a:gridCol w="4952999">
                  <a:extLst>
                    <a:ext uri="{9D8B030D-6E8A-4147-A177-3AD203B41FA5}">
                      <a16:colId xmlns:a16="http://schemas.microsoft.com/office/drawing/2014/main" val="2878022040"/>
                    </a:ext>
                  </a:extLst>
                </a:gridCol>
              </a:tblGrid>
              <a:tr h="40271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Lệnh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đầy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đủ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Lệnh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tắt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103266"/>
                  </a:ext>
                </a:extLst>
              </a:tr>
              <a:tr h="16237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PrinT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tabLst/>
                      </a:pP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………………………………………….</a:t>
                      </a:r>
                    </a:p>
                    <a:p>
                      <a:pPr algn="l">
                        <a:lnSpc>
                          <a:spcPct val="200000"/>
                        </a:lnSpc>
                        <a:tabLst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Logo: ……………………………………..….</a:t>
                      </a:r>
                    </a:p>
                    <a:p>
                      <a:pPr algn="l">
                        <a:lnSpc>
                          <a:spcPct val="200000"/>
                        </a:lnSpc>
                        <a:tabLst/>
                      </a:pP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Hiển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………………….….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33782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E3E748B-5AFD-4887-92EE-AC7D795AFFCE}"/>
              </a:ext>
            </a:extLst>
          </p:cNvPr>
          <p:cNvSpPr txBox="1"/>
          <p:nvPr/>
        </p:nvSpPr>
        <p:spPr>
          <a:xfrm>
            <a:off x="4669692" y="2472496"/>
            <a:ext cx="2095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EC232A-1D74-457B-9204-505BAFFEF11F}"/>
              </a:ext>
            </a:extLst>
          </p:cNvPr>
          <p:cNvSpPr txBox="1"/>
          <p:nvPr/>
        </p:nvSpPr>
        <p:spPr>
          <a:xfrm>
            <a:off x="4693138" y="3021399"/>
            <a:ext cx="2832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5A784-8C11-4FFB-BD46-23B368C7CFD5}"/>
              </a:ext>
            </a:extLst>
          </p:cNvPr>
          <p:cNvSpPr txBox="1"/>
          <p:nvPr/>
        </p:nvSpPr>
        <p:spPr>
          <a:xfrm>
            <a:off x="6514350" y="3719485"/>
            <a:ext cx="1582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1CE71A-D677-4740-A97B-175415379E62}"/>
              </a:ext>
            </a:extLst>
          </p:cNvPr>
          <p:cNvSpPr txBox="1"/>
          <p:nvPr/>
        </p:nvSpPr>
        <p:spPr>
          <a:xfrm>
            <a:off x="1918904" y="4283183"/>
            <a:ext cx="666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*	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chia: 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2961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2e05dfe2325ff3577328e69972cf5e94153c4fa"/>
  <p:tag name="ISPRING_PRESENTATION_TITLE" val="5899150c12e6b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8&quot;/&gt;&lt;/object&gt;&lt;object type=&quot;3&quot; unique_id=&quot;10006&quot;&gt;&lt;property id=&quot;20148&quot; value=&quot;5&quot;/&gt;&lt;property id=&quot;20300&quot; value=&quot;Slide 2&quot;/&gt;&lt;property id=&quot;20307&quot; value=&quot;321&quot;/&gt;&lt;/object&gt;&lt;object type=&quot;3&quot; unique_id=&quot;10007&quot;&gt;&lt;property id=&quot;20148&quot; value=&quot;5&quot;/&gt;&lt;property id=&quot;20300&quot; value=&quot;Slide 3&quot;/&gt;&lt;property id=&quot;20307&quot; value=&quot;261&quot;/&gt;&lt;/object&gt;&lt;object type=&quot;3&quot; unique_id=&quot;10008&quot;&gt;&lt;property id=&quot;20148&quot; value=&quot;5&quot;/&gt;&lt;property id=&quot;20300&quot; value=&quot;Slide 4&quot;/&gt;&lt;property id=&quot;20307&quot; value=&quot;286&quot;/&gt;&lt;/object&gt;&lt;object type=&quot;3&quot; unique_id=&quot;10009&quot;&gt;&lt;property id=&quot;20148&quot; value=&quot;5&quot;/&gt;&lt;property id=&quot;20300&quot; value=&quot;Slide 5&quot;/&gt;&lt;property id=&quot;20307&quot; value=&quot;287&quot;/&gt;&lt;/object&gt;&lt;object type=&quot;3&quot; unique_id=&quot;10010&quot;&gt;&lt;property id=&quot;20148&quot; value=&quot;5&quot;/&gt;&lt;property id=&quot;20300&quot; value=&quot;Slide 6&quot;/&gt;&lt;property id=&quot;20307&quot; value=&quot;320&quot;/&gt;&lt;/object&gt;&lt;object type=&quot;3&quot; unique_id=&quot;10011&quot;&gt;&lt;property id=&quot;20148&quot; value=&quot;5&quot;/&gt;&lt;property id=&quot;20300&quot; value=&quot;Slide 7&quot;/&gt;&lt;property id=&quot;20307&quot; value=&quot;312&quot;/&gt;&lt;/object&gt;&lt;object type=&quot;3&quot; unique_id=&quot;10014&quot;&gt;&lt;property id=&quot;20148&quot; value=&quot;5&quot;/&gt;&lt;property id=&quot;20300&quot; value=&quot;Slide 11&quot;/&gt;&lt;property id=&quot;20307&quot; value=&quot;285&quot;/&gt;&lt;/object&gt;&lt;object type=&quot;3&quot; unique_id=&quot;10187&quot;&gt;&lt;property id=&quot;20148&quot; value=&quot;5&quot;/&gt;&lt;property id=&quot;20300&quot; value=&quot;Slide 8&quot;/&gt;&lt;property id=&quot;20307&quot; value=&quot;322&quot;/&gt;&lt;/object&gt;&lt;object type=&quot;3&quot; unique_id=&quot;10188&quot;&gt;&lt;property id=&quot;20148&quot; value=&quot;5&quot;/&gt;&lt;property id=&quot;20300&quot; value=&quot;Slide 9&quot;/&gt;&lt;property id=&quot;20307&quot; value=&quot;323&quot;/&gt;&lt;/object&gt;&lt;object type=&quot;3&quot; unique_id=&quot;10189&quot;&gt;&lt;property id=&quot;20148&quot; value=&quot;5&quot;/&gt;&lt;property id=&quot;20300&quot; value=&quot;Slide 10&quot;/&gt;&lt;property id=&quot;20307&quot; value=&quot;324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5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5|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6|8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6|8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3.4|1.6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9|2.9|5.1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3565</TotalTime>
  <Words>974</Words>
  <Application>Microsoft Office PowerPoint</Application>
  <PresentationFormat>On-screen Show (16:9)</PresentationFormat>
  <Paragraphs>181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Calibri</vt:lpstr>
      <vt:lpstr>微软雅黑</vt:lpstr>
      <vt:lpstr>等线</vt:lpstr>
      <vt:lpstr>等线 Light</vt:lpstr>
      <vt:lpstr>Arial</vt:lpstr>
      <vt:lpstr>Tahoma</vt:lpstr>
      <vt:lpstr>Calibri Light</vt:lpstr>
      <vt:lpstr>Times New Roman</vt:lpstr>
      <vt:lpstr>Office 主题​​</vt:lpstr>
      <vt:lpstr>1_Office 主题​​</vt:lpstr>
      <vt:lpstr>PowerPoint Presentation</vt:lpstr>
      <vt:lpstr>BÀI 3: LỆNH VIẾT CHỮ, TÍNH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5899150c12e6b</dc:title>
  <dc:creator>MDG</dc:creator>
  <cp:lastModifiedBy>Administrator</cp:lastModifiedBy>
  <cp:revision>517</cp:revision>
  <cp:lastPrinted>2018-11-06T23:08:08Z</cp:lastPrinted>
  <dcterms:created xsi:type="dcterms:W3CDTF">2015-12-15T14:14:23Z</dcterms:created>
  <dcterms:modified xsi:type="dcterms:W3CDTF">2022-03-21T13:24:15Z</dcterms:modified>
</cp:coreProperties>
</file>