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9"/>
  </p:notesMasterIdLst>
  <p:sldIdLst>
    <p:sldId id="290" r:id="rId2"/>
    <p:sldId id="291" r:id="rId3"/>
    <p:sldId id="292" r:id="rId4"/>
    <p:sldId id="318" r:id="rId5"/>
    <p:sldId id="294" r:id="rId6"/>
    <p:sldId id="319" r:id="rId7"/>
    <p:sldId id="320" r:id="rId8"/>
    <p:sldId id="321" r:id="rId9"/>
    <p:sldId id="322" r:id="rId10"/>
    <p:sldId id="323" r:id="rId11"/>
    <p:sldId id="325" r:id="rId12"/>
    <p:sldId id="326" r:id="rId13"/>
    <p:sldId id="299" r:id="rId14"/>
    <p:sldId id="304" r:id="rId15"/>
    <p:sldId id="315" r:id="rId16"/>
    <p:sldId id="316" r:id="rId17"/>
    <p:sldId id="31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FFFF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849" autoAdjust="0"/>
  </p:normalViewPr>
  <p:slideViewPr>
    <p:cSldViewPr>
      <p:cViewPr varScale="1">
        <p:scale>
          <a:sx n="104" d="100"/>
          <a:sy n="104" d="100"/>
        </p:scale>
        <p:origin x="-8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320675" y="343963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4" y="152400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0" y="2692140"/>
            <a:ext cx="571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solidFill>
                  <a:srgbClr val="FF0000"/>
                </a:solidFill>
                <a:latin typeface="HP-002" panose="020B0603050302020204" pitchFamily="34" charset="0"/>
              </a:rPr>
              <a:t>Tin học lớp 3 </a:t>
            </a:r>
            <a:endParaRPr lang="en-US" sz="6600">
              <a:solidFill>
                <a:srgbClr val="FF0000"/>
              </a:solidFill>
              <a:latin typeface="HP-002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81193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bước tắt máy tính</a:t>
            </a:r>
            <a:endParaRPr lang="en-US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203" t="72041" r="28914" b="4970"/>
          <a:stretch/>
        </p:blipFill>
        <p:spPr>
          <a:xfrm>
            <a:off x="609600" y="2362200"/>
            <a:ext cx="777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0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83961" y="2439596"/>
            <a:ext cx="8622917" cy="11867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55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4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" y="3525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84152"/>
            <a:ext cx="2641979" cy="685799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cầu: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2286000"/>
            <a:ext cx="7804051" cy="1655762"/>
          </a:xfrm>
        </p:spPr>
        <p:txBody>
          <a:bodyPr>
            <a:noAutofit/>
          </a:bodyPr>
          <a:lstStyle/>
          <a:p>
            <a:pPr marL="342900" indent="-342900" algn="just">
              <a:buAutoNum type="arabicPeriod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máy tính</a:t>
            </a:r>
          </a:p>
          <a:p>
            <a:pPr marL="342900" indent="-342900" algn="just">
              <a:buAutoNum type="arabicPeriod"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phần mềm Word</a:t>
            </a:r>
          </a:p>
          <a:p>
            <a:pPr marL="342900" indent="-342900" algn="just">
              <a:buAutoNum type="arabicPeriod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phần mềm Paint</a:t>
            </a:r>
          </a:p>
          <a:p>
            <a:pPr algn="just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Thực hiện phóng to, thu nhỏ, tắt phần mềm ứng dụng</a:t>
            </a:r>
          </a:p>
          <a:p>
            <a:pPr algn="just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Thực hành tắt máy tính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95534" y="197417"/>
            <a:ext cx="8622917" cy="11867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55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97" y="-17561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Để khởi động máy tính em thực hiện mấy bước</a:t>
            </a:r>
            <a:r>
              <a:rPr lang="en-US" altLang="en-US" sz="2701" b="1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38234" y="2613369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72038" y="2702205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81798" y="2780807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/>
              <a:t>3 bước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51875" y="2667000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/>
              <a:t>4 bước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94996" y="1143000"/>
            <a:ext cx="8000702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91359" y="3859142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08101" y="3821193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47" y="3607884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8" y="380749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17861" y="3899795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Đúng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905000" y="3912773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Sai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672796"/>
            <a:ext cx="75574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en-US" altLang="en-US" sz="3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 </a:t>
            </a: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em thực hiện </a:t>
            </a:r>
            <a:r>
              <a:rPr lang="en-US" altLang="en-US" sz="3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bước đúng hay sai</a:t>
            </a:r>
            <a:r>
              <a:rPr lang="en-US" altLang="en-US" sz="3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1" b="1" smtClean="0">
                <a:solidFill>
                  <a:srgbClr val="000099"/>
                </a:solidFill>
              </a:rPr>
              <a:t>Để khởi động phần mềm em làm</a:t>
            </a:r>
            <a:endParaRPr lang="en-US" altLang="en-US" sz="2701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914401" y="26670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14400" y="197479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06133" y="2020956"/>
            <a:ext cx="677034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>
                <a:solidFill>
                  <a:srgbClr val="FF0000"/>
                </a:solidFill>
              </a:rPr>
              <a:t> Nháy đúp chuột trái vào biểu tượng phần mềm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506132" y="2712211"/>
            <a:ext cx="677034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>
                <a:solidFill>
                  <a:srgbClr val="FF0000"/>
                </a:solidFill>
              </a:rPr>
              <a:t> Nháy đúp chuột phải vào biểu tượng phần mềm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483386" y="3284473"/>
            <a:ext cx="677034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>
                <a:solidFill>
                  <a:srgbClr val="FF0000"/>
                </a:solidFill>
              </a:rPr>
              <a:t> Nháy chuột phải vào biểu tượng phần mềm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483386" y="3886036"/>
            <a:ext cx="677034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>
                <a:solidFill>
                  <a:srgbClr val="FF0000"/>
                </a:solidFill>
              </a:rPr>
              <a:t> Cả 3 đáp án trên đều sai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936866" y="3838609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917392" y="3252512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2617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i="1" dirty="0" err="1" smtClean="0">
                <a:solidFill>
                  <a:srgbClr val="FF0000"/>
                </a:solidFill>
              </a:rPr>
              <a:t>Chúc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em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chăm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ngoan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giỏi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-71438" y="2127706"/>
            <a:ext cx="87961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err="1" smtClean="0">
                <a:solidFill>
                  <a:srgbClr val="000099"/>
                </a:solidFill>
                <a:latin typeface="HP-001"/>
              </a:rPr>
              <a:t>Bài</a:t>
            </a:r>
            <a:r>
              <a:rPr lang="en-US" altLang="en-US" sz="3600" b="1" smtClean="0">
                <a:solidFill>
                  <a:srgbClr val="000099"/>
                </a:solidFill>
                <a:latin typeface="HP-001"/>
              </a:rPr>
              <a:t> 4</a:t>
            </a:r>
            <a:r>
              <a:rPr lang="en-US" sz="3600" b="1" smtClean="0">
                <a:solidFill>
                  <a:srgbClr val="000099"/>
                </a:solidFill>
                <a:latin typeface="HP-001"/>
              </a:rPr>
              <a:t>: </a:t>
            </a:r>
            <a:r>
              <a:rPr lang="nl-NL" sz="3600" b="1">
                <a:solidFill>
                  <a:srgbClr val="000099"/>
                </a:solidFill>
                <a:latin typeface="HP-001"/>
              </a:rPr>
              <a:t>Em bắt đầu sử dụng máy tính</a:t>
            </a:r>
            <a:endParaRPr lang="en-US" sz="3600" b="1">
              <a:solidFill>
                <a:srgbClr val="000099"/>
              </a:solidFill>
              <a:latin typeface="HP-001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99"/>
              </a:solidFill>
              <a:latin typeface="HP-001"/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66862" y="835194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..ngày…tháng …năm 2022</a:t>
            </a:r>
            <a:endParaRPr lang="en-US" sz="2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2209800"/>
            <a:ext cx="807720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 và tắt được máy tính. Kích hoạt và đóng được các phần mềm.</a:t>
            </a:r>
          </a:p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 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 các bước để khởi động và tắt máy tính.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" y="1478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685800"/>
            <a:ext cx="4572000" cy="8382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smtClean="0">
                <a:solidFill>
                  <a:srgbClr val="000099"/>
                </a:solidFill>
              </a:rPr>
              <a:t>Khởi động</a:t>
            </a:r>
            <a:endParaRPr lang="en-US" b="1">
              <a:solidFill>
                <a:srgbClr val="000099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429000" y="2191603"/>
            <a:ext cx="4724400" cy="30480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 b="1" smtClean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3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Em </a:t>
            </a:r>
            <a:r>
              <a:rPr lang="en-US" sz="3300" b="1">
                <a:solidFill>
                  <a:schemeClr val="bg1"/>
                </a:solidFill>
                <a:latin typeface="HP001 4 hàng" panose="020B0603050302020204" pitchFamily="34" charset="0"/>
              </a:rPr>
              <a:t>cần làm gì để để bắt đầu khởi động máy </a:t>
            </a:r>
            <a:r>
              <a:rPr lang="en-US" sz="33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tính?</a:t>
            </a:r>
            <a:endParaRPr lang="en-US" sz="3300" b="1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endParaRPr lang="en-US"/>
          </a:p>
        </p:txBody>
      </p:sp>
      <p:sp>
        <p:nvSpPr>
          <p:cNvPr id="7" name="AutoShape 2" descr="Tất tần tật về tiếng Việt lớp 4 câu hỏi và dấu chấm hỏi"/>
          <p:cNvSpPr>
            <a:spLocks noChangeAspect="1" noChangeArrowheads="1"/>
          </p:cNvSpPr>
          <p:nvPr/>
        </p:nvSpPr>
        <p:spPr bwMode="auto">
          <a:xfrm>
            <a:off x="150812" y="-32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100000" l="10000" r="8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183" y="1941370"/>
            <a:ext cx="5282089" cy="4291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1541" y="1753190"/>
            <a:ext cx="3048000" cy="21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3" b="69621"/>
          <a:stretch/>
        </p:blipFill>
        <p:spPr>
          <a:xfrm>
            <a:off x="571499" y="2286000"/>
            <a:ext cx="4648200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99" y="127703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 bước khởi động máy tính</a:t>
            </a:r>
            <a:endParaRPr lang="en-US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5943599" y="2286000"/>
            <a:ext cx="2552699" cy="25908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 Quan sát hình  và nêu  các bước khởi động máy tính?</a:t>
            </a:r>
            <a:endParaRPr lang="en-US" sz="20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3399" y="2705076"/>
            <a:ext cx="3048000" cy="21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203" t="49328" r="62299" b="19792"/>
          <a:stretch/>
        </p:blipFill>
        <p:spPr>
          <a:xfrm>
            <a:off x="4337712" y="2456836"/>
            <a:ext cx="3581401" cy="3097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99" y="127703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 bước khởi động máy tính</a:t>
            </a:r>
            <a:endParaRPr lang="en-US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9" t="39925" r="49652" b="48384"/>
          <a:stretch>
            <a:fillRect/>
          </a:stretch>
        </p:blipFill>
        <p:spPr bwMode="auto">
          <a:xfrm>
            <a:off x="527712" y="2494438"/>
            <a:ext cx="4196688" cy="24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36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81193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Màn hình làm việc</a:t>
            </a:r>
            <a:endParaRPr lang="en-US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286000"/>
            <a:ext cx="4572000" cy="38871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175" y="2227099"/>
            <a:ext cx="2743200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Khi khởi động xong máy tính màn hình làm việc được gọi là gì?</a:t>
            </a:r>
          </a:p>
        </p:txBody>
      </p:sp>
      <p:sp>
        <p:nvSpPr>
          <p:cNvPr id="6" name="Oval 5"/>
          <p:cNvSpPr/>
          <p:nvPr/>
        </p:nvSpPr>
        <p:spPr>
          <a:xfrm>
            <a:off x="765175" y="4864443"/>
            <a:ext cx="2743200" cy="1447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Màn hình nền</a:t>
            </a:r>
            <a:endParaRPr lang="en-US" sz="3200" b="1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971800" y="4495800"/>
            <a:ext cx="1371599" cy="83820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5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281193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Màn hình làm việc</a:t>
            </a:r>
            <a:endParaRPr lang="en-US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99448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Trên màn hình làm việc </a:t>
            </a:r>
            <a:r>
              <a:rPr lang="en-US" b="1" smtClean="0">
                <a:solidFill>
                  <a:srgbClr val="FF0000"/>
                </a:solidFill>
              </a:rPr>
              <a:t>This PC </a:t>
            </a:r>
            <a:r>
              <a:rPr lang="en-US" smtClean="0"/>
              <a:t>là biểu tượng của phần mềm quản lý tệp.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98597"/>
            <a:ext cx="7914564" cy="42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748585" y="2030882"/>
            <a:ext cx="3276599" cy="32004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Vậy khi làm việc xong với máy tính chúng ta phải làm gì</a:t>
            </a:r>
            <a:endParaRPr lang="en-US" sz="2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2441471"/>
            <a:ext cx="3439811" cy="2379221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281193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bước tắt máy tính</a:t>
            </a:r>
            <a:endParaRPr lang="en-US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733800" y="2030882"/>
            <a:ext cx="3276599" cy="32004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Nêu các bước để tắt máy tính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6467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</TotalTime>
  <Words>383</Words>
  <Application>Microsoft Office PowerPoint</Application>
  <PresentationFormat>On-screen Show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</cp:lastModifiedBy>
  <cp:revision>101</cp:revision>
  <dcterms:created xsi:type="dcterms:W3CDTF">2017-10-03T01:20:28Z</dcterms:created>
  <dcterms:modified xsi:type="dcterms:W3CDTF">2022-07-31T07:20:14Z</dcterms:modified>
</cp:coreProperties>
</file>