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0799763" cy="6858000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EB Garamond" panose="020B0604020202020204" charset="0"/>
      <p:regular r:id="rId24"/>
      <p:bold r:id="rId25"/>
      <p:italic r:id="rId26"/>
      <p:boldItalic r:id="rId27"/>
    </p:embeddedFont>
    <p:embeddedFont>
      <p:font typeface="Barlow Condensed" panose="020B0604020202020204" charset="-93"/>
      <p:regular r:id="rId28"/>
      <p:bold r:id="rId29"/>
      <p:italic r:id="rId30"/>
      <p:boldItalic r:id="rId31"/>
    </p:embeddedFont>
    <p:embeddedFont>
      <p:font typeface="Great Vibes" panose="020B0604020202020204" charset="0"/>
      <p:regular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CC"/>
    <a:srgbClr val="CCCC00"/>
    <a:srgbClr val="66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2" y="48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685800"/>
            <a:ext cx="539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822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16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91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40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05b7292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05b7292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87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18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5d699fd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05d699fd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08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5d699fd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5d699fd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15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05d699f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05d699fd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43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089818" y="-2584802"/>
            <a:ext cx="8620127" cy="10799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 rot="5400000">
            <a:off x="-691974" y="6194401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0391"/>
            <a:ext cx="2314235" cy="398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423815" y="0"/>
            <a:ext cx="2375948" cy="4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/>
        </p:nvSpPr>
        <p:spPr>
          <a:xfrm rot="5400000">
            <a:off x="-691974" y="6194401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">
  <p:cSld name="OBJECT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51000"/>
            <a:ext cx="3980087" cy="69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760482" y="0"/>
            <a:ext cx="4039281" cy="68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/>
        </p:nvSpPr>
        <p:spPr>
          <a:xfrm rot="5400000">
            <a:off x="-691974" y="6194401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91" y="124388"/>
            <a:ext cx="1224118" cy="24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449896" y="4263769"/>
            <a:ext cx="1224118" cy="24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 rot="10800000">
            <a:off x="1179120" y="929500"/>
            <a:ext cx="8471596" cy="4886100"/>
          </a:xfrm>
          <a:prstGeom prst="frame">
            <a:avLst>
              <a:gd name="adj1" fmla="val 51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2375948" cy="4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 rot="10800000">
            <a:off x="2016984" y="777000"/>
            <a:ext cx="8110983" cy="5262600"/>
          </a:xfrm>
          <a:prstGeom prst="frame">
            <a:avLst>
              <a:gd name="adj1" fmla="val 51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ven">
  <p:cSld name="TWO_OBJECT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423806" y="2764050"/>
            <a:ext cx="2375948" cy="409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">
  <p:cSld name="TWO_OBJECTS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ne">
  <p:cSld name="TITLE_ONLY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65123" y="0"/>
            <a:ext cx="2134641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4514850"/>
            <a:ext cx="2134641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/>
          <p:nvPr/>
        </p:nvSpPr>
        <p:spPr>
          <a:xfrm rot="10800000">
            <a:off x="1231582" y="1016850"/>
            <a:ext cx="8336599" cy="4824300"/>
          </a:xfrm>
          <a:prstGeom prst="frame">
            <a:avLst>
              <a:gd name="adj1" fmla="val 51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" name="Google Shape;39;p10"/>
          <p:cNvSpPr txBox="1"/>
          <p:nvPr/>
        </p:nvSpPr>
        <p:spPr>
          <a:xfrm rot="5400000">
            <a:off x="-691974" y="6194401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18977" y="354625"/>
            <a:ext cx="6761810" cy="1126800"/>
          </a:xfrm>
          <a:prstGeom prst="rect">
            <a:avLst/>
          </a:prstGeom>
          <a:noFill/>
          <a:ln>
            <a:noFill/>
          </a:ln>
          <a:effectLst>
            <a:outerShdw dist="19050" algn="bl" rotWithShape="0">
              <a:srgbClr val="274E13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0608" y="2688000"/>
            <a:ext cx="8886419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●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○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■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●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○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■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●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○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■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 rot="5400000">
            <a:off x="-691974" y="6194401"/>
            <a:ext cx="1579800" cy="3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/>
          <p:nvPr/>
        </p:nvSpPr>
        <p:spPr>
          <a:xfrm rot="10800000">
            <a:off x="614148" y="2156345"/>
            <a:ext cx="9867332" cy="2142699"/>
          </a:xfrm>
          <a:prstGeom prst="frame">
            <a:avLst>
              <a:gd name="adj1" fmla="val 51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dirty="0" smtClean="0"/>
              <a:t>cha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928047" y="2333767"/>
            <a:ext cx="9239534" cy="169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CHÀO MỪNG CÁC CON ĐẾN VỚI TẾT HỌC NGÀY HÔM NAY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图片 17" descr="3fd2276eb8d1af7114ff715b7cb13b8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01907">
            <a:off x="-236862" y="1049179"/>
            <a:ext cx="2537072" cy="1559242"/>
          </a:xfrm>
          <a:prstGeom prst="rect">
            <a:avLst/>
          </a:prstGeom>
        </p:spPr>
      </p:pic>
      <p:pic>
        <p:nvPicPr>
          <p:cNvPr id="6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471" y="-67485"/>
            <a:ext cx="2686685" cy="2820035"/>
          </a:xfrm>
          <a:prstGeom prst="rect">
            <a:avLst/>
          </a:prstGeom>
        </p:spPr>
      </p:pic>
      <p:pic>
        <p:nvPicPr>
          <p:cNvPr id="7" name="Picture 4" descr="Kết quả hình ảnh cho nốt nh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97" y="4026089"/>
            <a:ext cx="9001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ết quả hình ảnh cho nốt nhạ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31" y="4165836"/>
            <a:ext cx="12747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Kết quả hình ảnh cho nốt nh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94" y="4438792"/>
            <a:ext cx="9001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nốt nh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75" y="4942123"/>
            <a:ext cx="9001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9266" y="4842513"/>
            <a:ext cx="2291374" cy="452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2011" y="2793931"/>
            <a:ext cx="2291374" cy="452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2011" y="750175"/>
            <a:ext cx="2291374" cy="452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9266" y="5706318"/>
            <a:ext cx="2291374" cy="452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9500" y="4842513"/>
            <a:ext cx="2291374" cy="452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6755" y="2793931"/>
            <a:ext cx="2291374" cy="452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6755" y="750175"/>
            <a:ext cx="2291374" cy="4524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8846" y="5706317"/>
            <a:ext cx="2291374" cy="452437"/>
          </a:xfrm>
          <a:prstGeom prst="rect">
            <a:avLst/>
          </a:prstGeom>
        </p:spPr>
      </p:pic>
      <p:pic>
        <p:nvPicPr>
          <p:cNvPr id="19" name="图片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0000">
            <a:off x="8809440" y="3430608"/>
            <a:ext cx="1744980" cy="160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4479634" y="2981653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vi-VN" sz="2800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479635" y="2863384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endParaRPr lang="vi-VN" sz="280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351029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sz="2800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691487" y="1379603"/>
            <a:ext cx="830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lặp có dạng: 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&lt;Các lệnh lặp&gt;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854200" y="2064413"/>
            <a:ext cx="6985000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câu lệnh chỉ số lần lặp.</a:t>
            </a: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1854200" y="3412167"/>
            <a:ext cx="7786687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Giữa </a:t>
            </a:r>
            <a:r>
              <a:rPr lang="en-US" sz="2800" b="1" dirty="0">
                <a:solidFill>
                  <a:srgbClr val="3515AB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phải có dấu cách.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1854200" y="4068624"/>
            <a:ext cx="7786688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Cặp ngoặc phải là ngoặc vuông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1854200" y="2726167"/>
            <a:ext cx="8472487" cy="51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Phần trong ngoặc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 ghi các lệnh được lặp lại.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713" y="325271"/>
            <a:ext cx="3673024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 lại câu lệnh lặp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866900" y="144849"/>
            <a:ext cx="2895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954979" y="345053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802579" y="859403"/>
            <a:ext cx="304800" cy="1143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 flipV="1">
            <a:off x="4954979" y="34505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5793179" y="345053"/>
            <a:ext cx="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4954979" y="97370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800"/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1714500" y="297068"/>
            <a:ext cx="152400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>
            <a:off x="1643323" y="726475"/>
            <a:ext cx="228600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2" name="AutoShape 22"/>
          <p:cNvSpPr>
            <a:spLocks/>
          </p:cNvSpPr>
          <p:nvPr/>
        </p:nvSpPr>
        <p:spPr bwMode="auto">
          <a:xfrm>
            <a:off x="1681423" y="1135528"/>
            <a:ext cx="152400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3" name="AutoShape 23"/>
          <p:cNvSpPr>
            <a:spLocks/>
          </p:cNvSpPr>
          <p:nvPr/>
        </p:nvSpPr>
        <p:spPr bwMode="auto">
          <a:xfrm>
            <a:off x="1605223" y="1572064"/>
            <a:ext cx="228600" cy="228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 rot="5400000">
            <a:off x="4916879" y="268853"/>
            <a:ext cx="2286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 flipV="1">
            <a:off x="5640779" y="345053"/>
            <a:ext cx="304800" cy="1143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 rot="16200000" flipH="1">
            <a:off x="5602679" y="897503"/>
            <a:ext cx="228600" cy="152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4802579" y="859403"/>
            <a:ext cx="304800" cy="1143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800">
              <a:latin typeface="Times New Roman" panose="02020603050405020304" pitchFamily="18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1103312" y="2551559"/>
            <a:ext cx="5665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  [   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]</a:t>
            </a:r>
            <a:endParaRPr lang="en-US" altLang="vi-VN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3084511" y="2499850"/>
            <a:ext cx="2706689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2369229" y="2628541"/>
            <a:ext cx="341313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044575" y="3254671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 n  [                         </a:t>
            </a:r>
            <a:r>
              <a:rPr lang="en-US" altLang="vi-VN" sz="2800" b="1" dirty="0" smtClean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] </a:t>
            </a:r>
            <a:endParaRPr lang="en-US" altLang="vi-VN" sz="28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892425" y="3270905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100 RT 360/ </a:t>
            </a:r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466771" y="3412140"/>
            <a:ext cx="228600" cy="287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2253342" y="3323399"/>
            <a:ext cx="457200" cy="40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dirty="0">
                <a:solidFill>
                  <a:srgbClr val="F940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Rectangle 49"/>
          <p:cNvSpPr>
            <a:spLocks noChangeArrowheads="1"/>
          </p:cNvSpPr>
          <p:nvPr/>
        </p:nvSpPr>
        <p:spPr bwMode="auto">
          <a:xfrm>
            <a:off x="755650" y="4823423"/>
            <a:ext cx="8074451" cy="522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Rectangle 44"/>
          <p:cNvSpPr>
            <a:spLocks noChangeArrowheads="1"/>
          </p:cNvSpPr>
          <p:nvPr/>
        </p:nvSpPr>
        <p:spPr bwMode="auto">
          <a:xfrm>
            <a:off x="755650" y="4391025"/>
            <a:ext cx="6985000" cy="522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vi-VN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auto">
          <a:xfrm>
            <a:off x="231202" y="3908427"/>
            <a:ext cx="10136069" cy="13849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 chia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(360/n 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44575" y="3818063"/>
            <a:ext cx="656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[FD 100 RT 90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10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vi-VN" sz="2800" dirty="0">
              <a:latin typeface="Georgia" panose="02040502050405020303" pitchFamily="18" charset="0"/>
            </a:endParaRP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231202" y="4572282"/>
            <a:ext cx="9791812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 10 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vi-VN" sz="28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 L 0 -0.1220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23699E-6 L 0.09167 3.23699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1 L 3.33333E-6 0.12208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2.31214E-6 L -0.09166 2.31214E-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470301"/>
              </p:ext>
            </p:extLst>
          </p:nvPr>
        </p:nvGraphicFramePr>
        <p:xfrm>
          <a:off x="119417" y="0"/>
          <a:ext cx="10334767" cy="635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86"/>
                <a:gridCol w="3758387"/>
                <a:gridCol w="3251281"/>
                <a:gridCol w="1348013"/>
              </a:tblGrid>
              <a:tr h="5186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4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120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120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……………...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120]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360/….]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8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FD 50 RT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….. ]</a:t>
                      </a: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360/......]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864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FD 50 RT 72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  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..…..../5]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14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FD 50 RT 60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…………….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.…]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B03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REPEAT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….. [</a:t>
                      </a:r>
                      <a:r>
                        <a:rPr lang="en-US" sz="2400" dirty="0" smtClean="0">
                          <a:solidFill>
                            <a:srgbClr val="0B03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FD 50 RT   .…./6]</a:t>
                      </a: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87" marB="342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42235" r="59061" b="50000"/>
          <a:stretch>
            <a:fillRect/>
          </a:stretch>
        </p:blipFill>
        <p:spPr bwMode="auto">
          <a:xfrm>
            <a:off x="9205957" y="666204"/>
            <a:ext cx="976376" cy="68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41476" r="58614" b="50000"/>
          <a:stretch>
            <a:fillRect/>
          </a:stretch>
        </p:blipFill>
        <p:spPr bwMode="auto">
          <a:xfrm>
            <a:off x="9205957" y="1861659"/>
            <a:ext cx="1001433" cy="82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39677" r="56805" b="47867"/>
          <a:stretch>
            <a:fillRect/>
          </a:stretch>
        </p:blipFill>
        <p:spPr bwMode="auto">
          <a:xfrm>
            <a:off x="9205957" y="3166384"/>
            <a:ext cx="1074709" cy="9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t="38245" r="55801" b="47073"/>
          <a:stretch>
            <a:fillRect/>
          </a:stretch>
        </p:blipFill>
        <p:spPr bwMode="auto">
          <a:xfrm>
            <a:off x="9205957" y="4858603"/>
            <a:ext cx="1130386" cy="83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3064" y="1102863"/>
            <a:ext cx="1714392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120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04611" y="893141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23895" y="1861659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52388" y="3580969"/>
            <a:ext cx="646331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71925" y="4753893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70006" y="5144064"/>
            <a:ext cx="646331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07766" y="3166384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2426" y="4738938"/>
            <a:ext cx="338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12028" y="4753893"/>
            <a:ext cx="492443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60337" y="3171174"/>
            <a:ext cx="590881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50593" y="1796990"/>
            <a:ext cx="510554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0237" y="1841332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90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0237" y="2153482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90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0237" y="2465632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90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7107" y="3040332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1305" y="3426053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7376" y="3718793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0184" y="4040693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72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0184" y="4691202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5234" y="5015503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7376" y="5308243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0184" y="5605729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2992" y="5945260"/>
            <a:ext cx="154721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 50 RT 60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78176" y="901851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52539" y="1132165"/>
            <a:ext cx="270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= 360/n = 360/3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113503" y="838072"/>
            <a:ext cx="294263" cy="230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577043" y="901851"/>
            <a:ext cx="1645025" cy="3504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016337" y="5708353"/>
            <a:ext cx="494142" cy="297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171925" y="5470205"/>
            <a:ext cx="91483" cy="29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2" grpId="1"/>
      <p:bldP spid="33" grpId="0"/>
      <p:bldP spid="33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2"/>
          <p:cNvSpPr txBox="1">
            <a:spLocks noChangeArrowheads="1"/>
          </p:cNvSpPr>
          <p:nvPr/>
        </p:nvSpPr>
        <p:spPr bwMode="auto">
          <a:xfrm>
            <a:off x="217228" y="996902"/>
            <a:ext cx="6470176" cy="363791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4[FD 40 LT 90]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 RT 90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 100 LT 90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4[FD 40 RT 90 WAIT 10]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38216" r="59222" b="50005"/>
          <a:stretch>
            <a:fillRect/>
          </a:stretch>
        </p:blipFill>
        <p:spPr bwMode="auto">
          <a:xfrm>
            <a:off x="7169529" y="1361389"/>
            <a:ext cx="3339247" cy="22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38200" y="388961"/>
            <a:ext cx="845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00050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1:Dòng lệnh nào dưới đây được viết đúng?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33600" y="1085069"/>
            <a:ext cx="458109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Repeat 4 [FD 100 RT 90]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133600" y="1792478"/>
            <a:ext cx="716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REPEAT 4 [FD 100, RT 90]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33600" y="252792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REPEAT4 [FD 100 RT 90]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133600" y="326337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Cả 3 câu trên đều đúng.</a:t>
            </a:r>
          </a:p>
        </p:txBody>
      </p:sp>
      <p:pic>
        <p:nvPicPr>
          <p:cNvPr id="8" name="Picture 8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96" y="5672138"/>
            <a:ext cx="14636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74" y="5363570"/>
            <a:ext cx="1463675" cy="14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40" y="5750569"/>
            <a:ext cx="14636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18" y="5459104"/>
            <a:ext cx="1463675" cy="139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31" y="5672138"/>
            <a:ext cx="1463675" cy="12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73" y="5363570"/>
            <a:ext cx="1463675" cy="152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68" y="4986843"/>
            <a:ext cx="1463675" cy="1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93" y="4681182"/>
            <a:ext cx="1760139" cy="216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94430" y="1201003"/>
            <a:ext cx="511108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2: Câu lệnh lặp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99230" y="1810603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  n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lệnh lặp&gt;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9230" y="2496403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lệnh lặp&gt;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9230" y="3182203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Repeet  n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lệnh lặp&gt;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99230" y="3868003"/>
            <a:ext cx="5079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  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&lt;Các lệnh lặp&gt;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pic>
        <p:nvPicPr>
          <p:cNvPr id="8" name="图片 2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283" y="0"/>
            <a:ext cx="2178050" cy="2035810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5516" y="4129613"/>
            <a:ext cx="1882684" cy="14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08580" y="974678"/>
            <a:ext cx="7772400" cy="95410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3: Lệnh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lặp nào sau đây để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 vẽ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hình tam giác?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08580" y="2270078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REPEAT 3 [ FD 100 RT 90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08580" y="3759103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REPEAT 4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 FD 100 RT 120]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08580" y="3045025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REPEAT 3 [ FD 100 RT 120]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108580" y="4473181"/>
            <a:ext cx="496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REPEAT 3 [ FD 100 RT 60]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42235" r="59061" b="50000"/>
          <a:stretch>
            <a:fillRect/>
          </a:stretch>
        </p:blipFill>
        <p:spPr bwMode="auto">
          <a:xfrm>
            <a:off x="8114136" y="2524836"/>
            <a:ext cx="2121020" cy="149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18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025" y="5543886"/>
            <a:ext cx="1066165" cy="920115"/>
          </a:xfrm>
          <a:prstGeom prst="rect">
            <a:avLst/>
          </a:prstGeom>
        </p:spPr>
      </p:pic>
      <p:pic>
        <p:nvPicPr>
          <p:cNvPr id="9" name="图片 18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69340">
            <a:off x="1575497" y="5516590"/>
            <a:ext cx="1066165" cy="9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176" y="617561"/>
            <a:ext cx="6887570" cy="553998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 4: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 lệnh Wait 120 rùa sẽ làm gì?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3426" y="1663889"/>
            <a:ext cx="99150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 tạm dừng 120 tíc (2 giây) trước khi thực hiện lệnh tiếp theo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-20551"/>
            <a:ext cx="28717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418;p25"/>
          <p:cNvGrpSpPr/>
          <p:nvPr/>
        </p:nvGrpSpPr>
        <p:grpSpPr>
          <a:xfrm>
            <a:off x="2313094" y="3854891"/>
            <a:ext cx="2887450" cy="2457817"/>
            <a:chOff x="2670950" y="1672175"/>
            <a:chExt cx="143500" cy="163525"/>
          </a:xfrm>
        </p:grpSpPr>
        <p:sp>
          <p:nvSpPr>
            <p:cNvPr id="6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" name="Google Shape;456;p25"/>
          <p:cNvGrpSpPr/>
          <p:nvPr/>
        </p:nvGrpSpPr>
        <p:grpSpPr>
          <a:xfrm>
            <a:off x="5129350" y="3384646"/>
            <a:ext cx="2295032" cy="2709886"/>
            <a:chOff x="6644497" y="1585490"/>
            <a:chExt cx="1952276" cy="3211617"/>
          </a:xfrm>
        </p:grpSpPr>
        <p:sp>
          <p:nvSpPr>
            <p:cNvPr id="44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96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64776" y="1479645"/>
            <a:ext cx="6523630" cy="523220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5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Kết quả của câu lệnh RT 90 là gì?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61448" y="2412787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 tiến về phía trước 90 bước.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0" descr="pretty_flower_purple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634" y="4996668"/>
            <a:ext cx="1524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pretty_flower_red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420" y="4992836"/>
            <a:ext cx="144780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1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00701" y="1452349"/>
            <a:ext cx="6643048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6: Kết quả của câu lệnh FD 50 là gì?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00701" y="2214349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 tiến về phía trước 50 bước.</a:t>
            </a:r>
          </a:p>
        </p:txBody>
      </p:sp>
    </p:spTree>
    <p:extLst>
      <p:ext uri="{BB962C8B-B14F-4D97-AF65-F5344CB8AC3E}">
        <p14:creationId xmlns:p14="http://schemas.microsoft.com/office/powerpoint/2010/main" val="31521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67183"/>
              </p:ext>
            </p:extLst>
          </p:nvPr>
        </p:nvGraphicFramePr>
        <p:xfrm>
          <a:off x="468573" y="755117"/>
          <a:ext cx="9903727" cy="610288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917523"/>
                <a:gridCol w="7986204"/>
              </a:tblGrid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LỆNH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HÀNH ĐỘNG CỦA RÙA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11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FD 100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BK 50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11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 90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LT 90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1107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95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9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  <a:tr h="6099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Text Box 108"/>
          <p:cNvSpPr txBox="1">
            <a:spLocks noChangeArrowheads="1"/>
          </p:cNvSpPr>
          <p:nvPr/>
        </p:nvSpPr>
        <p:spPr bwMode="auto">
          <a:xfrm>
            <a:off x="2242783" y="1420702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tiến lên 100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9"/>
          <p:cNvSpPr txBox="1">
            <a:spLocks noChangeArrowheads="1"/>
          </p:cNvSpPr>
          <p:nvPr/>
        </p:nvSpPr>
        <p:spPr bwMode="auto">
          <a:xfrm>
            <a:off x="2242783" y="2032233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lùi lại 50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0"/>
          <p:cNvSpPr txBox="1">
            <a:spLocks noChangeArrowheads="1"/>
          </p:cNvSpPr>
          <p:nvPr/>
        </p:nvSpPr>
        <p:spPr bwMode="auto">
          <a:xfrm>
            <a:off x="2237947" y="257876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quay phải 90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1"/>
          <p:cNvSpPr txBox="1">
            <a:spLocks noChangeArrowheads="1"/>
          </p:cNvSpPr>
          <p:nvPr/>
        </p:nvSpPr>
        <p:spPr bwMode="auto">
          <a:xfrm>
            <a:off x="2237947" y="3223118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quay trái 90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2"/>
          <p:cNvSpPr txBox="1">
            <a:spLocks noChangeArrowheads="1"/>
          </p:cNvSpPr>
          <p:nvPr/>
        </p:nvSpPr>
        <p:spPr bwMode="auto">
          <a:xfrm>
            <a:off x="2237947" y="3866192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 bút, Rùa không vẽ nữa.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2237947" y="4486764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bút, Rùa tiếp tục vẽ.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5"/>
          <p:cNvSpPr txBox="1">
            <a:spLocks noChangeArrowheads="1"/>
          </p:cNvSpPr>
          <p:nvPr/>
        </p:nvSpPr>
        <p:spPr bwMode="auto">
          <a:xfrm>
            <a:off x="2237947" y="5107336"/>
            <a:ext cx="8129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bộ sân chơi, Rùa về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xuất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813" y="124237"/>
            <a:ext cx="428194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Nhắc lại các lệnh của Logo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129051" y="1364776"/>
            <a:ext cx="13648" cy="5483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5"/>
          <p:cNvSpPr txBox="1">
            <a:spLocks noChangeArrowheads="1"/>
          </p:cNvSpPr>
          <p:nvPr/>
        </p:nvSpPr>
        <p:spPr bwMode="auto">
          <a:xfrm>
            <a:off x="2237947" y="5704146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ext Box 115"/>
          <p:cNvSpPr txBox="1">
            <a:spLocks noChangeArrowheads="1"/>
          </p:cNvSpPr>
          <p:nvPr/>
        </p:nvSpPr>
        <p:spPr bwMode="auto">
          <a:xfrm>
            <a:off x="2237947" y="63247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>
            <a:off x="709683" y="1026750"/>
            <a:ext cx="9416955" cy="3613489"/>
          </a:xfrm>
          <a:prstGeom prst="frame">
            <a:avLst>
              <a:gd name="adj1" fmla="val 51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49657" y="1058613"/>
            <a:ext cx="815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905000" y="1958000"/>
            <a:ext cx="8686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PU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905000" y="2889250"/>
            <a:ext cx="8686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Pendown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905000" y="3820500"/>
            <a:ext cx="86868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PD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97541" y="1895078"/>
            <a:ext cx="846162" cy="8179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514598" y="1230011"/>
            <a:ext cx="73390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lệnh: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[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wait 10] </a:t>
            </a:r>
          </a:p>
          <a:p>
            <a:pPr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249305" y="3234519"/>
            <a:ext cx="320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2553" y="3196419"/>
            <a:ext cx="762000" cy="762000"/>
          </a:xfrm>
          <a:prstGeom prst="ellipse">
            <a:avLst/>
          </a:prstGeom>
          <a:noFill/>
          <a:ln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6847765" y="3234519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133600" y="820578"/>
            <a:ext cx="1608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470546" y="1094482"/>
            <a:ext cx="76325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470546" y="2391770"/>
            <a:ext cx="9525000" cy="6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dirty="0">
              <a:latin typeface="Times New Roman" panose="02020603050405020304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470546" y="3295365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tic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470546" y="4219432"/>
            <a:ext cx="9525000" cy="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3200" dirty="0">
              <a:latin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71048" y="3257265"/>
            <a:ext cx="762000" cy="762000"/>
          </a:xfrm>
          <a:prstGeom prst="ellipse">
            <a:avLst/>
          </a:prstGeom>
          <a:noFill/>
          <a:ln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437565" y="1150961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6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quay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?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675565" y="2522561"/>
            <a:ext cx="8686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FD 80 RT 90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07315" y="3330599"/>
            <a:ext cx="7512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FD 100 RT 90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07315" y="4122761"/>
            <a:ext cx="7512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FD 80 LT 90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37565" y="2451123"/>
            <a:ext cx="762000" cy="762000"/>
          </a:xfrm>
          <a:prstGeom prst="ellipse">
            <a:avLst/>
          </a:prstGeom>
          <a:noFill/>
          <a:ln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314735" y="1137313"/>
            <a:ext cx="7620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584485" y="2552759"/>
            <a:ext cx="659367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repeat 5 [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360/5]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84485" y="3316951"/>
            <a:ext cx="7512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repeat 6 [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360/6]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584485" y="4109113"/>
            <a:ext cx="7512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FD 80 LT 90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7525035" y="2030104"/>
            <a:ext cx="2819400" cy="2895600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70296" y="3203725"/>
            <a:ext cx="762000" cy="762000"/>
          </a:xfrm>
          <a:prstGeom prst="ellipse">
            <a:avLst/>
          </a:prstGeom>
          <a:noFill/>
          <a:ln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304800" y="304800"/>
            <a:ext cx="9296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</a:p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214918" y="3203725"/>
            <a:ext cx="3562066" cy="252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LT 90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</a:t>
            </a:r>
            <a:endParaRPr lang="en-US" altLang="vi-VN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FD 10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PD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05015" y="3124200"/>
            <a:ext cx="3057098" cy="23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LT 90 </a:t>
            </a:r>
            <a:endParaRPr lang="en-US" altLang="vi-VN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FD 10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PU</a:t>
            </a: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PD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21675" y="3203725"/>
            <a:ext cx="762000" cy="762000"/>
          </a:xfrm>
          <a:prstGeom prst="ellipse">
            <a:avLst/>
          </a:prstGeom>
          <a:noFill/>
          <a:ln cmpd="thickThin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53486" y="914400"/>
            <a:ext cx="7696200" cy="232011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ysDash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vi-VN" sz="3600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600" b="1" dirty="0" smtClean="0">
                <a:latin typeface="Times New Roman" panose="02020603050405020304" pitchFamily="18" charset="0"/>
              </a:rPr>
              <a:t>CHỦ 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ĐỀ 4 : THẾ GIỚI LO-GO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600" b="1" dirty="0" smtClean="0">
                <a:latin typeface="Times New Roman" panose="02020603050405020304" pitchFamily="18" charset="0"/>
              </a:rPr>
              <a:t>BÀI 1: NHỮNG GÌ EM ĐÃ BIẾT </a:t>
            </a:r>
            <a:r>
              <a:rPr lang="en-US" altLang="vi-VN" sz="4800" dirty="0">
                <a:latin typeface="Times New Roman" panose="02020603050405020304" pitchFamily="18" charset="0"/>
              </a:rPr>
              <a:t/>
            </a:r>
            <a:br>
              <a:rPr lang="en-US" altLang="vi-VN" sz="4800" dirty="0">
                <a:latin typeface="Times New Roman" panose="02020603050405020304" pitchFamily="18" charset="0"/>
              </a:rPr>
            </a:br>
            <a:endParaRPr lang="en-US" altLang="vi-VN" sz="4800" dirty="0">
              <a:latin typeface="Times New Roman" panose="02020603050405020304" pitchFamily="18" charset="0"/>
            </a:endParaRPr>
          </a:p>
        </p:txBody>
      </p:sp>
      <p:pic>
        <p:nvPicPr>
          <p:cNvPr id="3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452444"/>
            <a:ext cx="28717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7" y="12090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87" y="3114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87" y="345408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00" y="323451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70" y="218444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23_Sarah_Template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863</Words>
  <Application>Microsoft Office PowerPoint</Application>
  <PresentationFormat>Custom</PresentationFormat>
  <Paragraphs>171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Tahoma</vt:lpstr>
      <vt:lpstr>EB Garamond</vt:lpstr>
      <vt:lpstr>Barlow Condensed</vt:lpstr>
      <vt:lpstr>Great Vibes</vt:lpstr>
      <vt:lpstr>Times New Roman</vt:lpstr>
      <vt:lpstr>Georgia</vt:lpstr>
      <vt:lpstr>Wingdings</vt:lpstr>
      <vt:lpstr>Arial</vt:lpstr>
      <vt:lpstr>0123_Sarah_Template_SlidesMania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modified xsi:type="dcterms:W3CDTF">2022-01-23T13:47:16Z</dcterms:modified>
</cp:coreProperties>
</file>