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57" r:id="rId4"/>
    <p:sldId id="260" r:id="rId5"/>
    <p:sldId id="261" r:id="rId6"/>
    <p:sldId id="262" r:id="rId7"/>
    <p:sldId id="265" r:id="rId8"/>
    <p:sldId id="267" r:id="rId9"/>
    <p:sldId id="270" r:id="rId10"/>
    <p:sldId id="269" r:id="rId11"/>
    <p:sldId id="266" r:id="rId12"/>
    <p:sldId id="271" r:id="rId13"/>
    <p:sldId id="272" r:id="rId14"/>
    <p:sldId id="274" r:id="rId15"/>
    <p:sldId id="275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CC99FF"/>
    <a:srgbClr val="FFFF99"/>
    <a:srgbClr val="FF33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5F69-09DD-4E68-BC03-B58CED0547C8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F8BF-A1CB-47B0-9359-B20FDD68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7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5F69-09DD-4E68-BC03-B58CED0547C8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F8BF-A1CB-47B0-9359-B20FDD68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4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5F69-09DD-4E68-BC03-B58CED0547C8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F8BF-A1CB-47B0-9359-B20FDD68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5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5F69-09DD-4E68-BC03-B58CED0547C8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F8BF-A1CB-47B0-9359-B20FDD68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2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5F69-09DD-4E68-BC03-B58CED0547C8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F8BF-A1CB-47B0-9359-B20FDD68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1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5F69-09DD-4E68-BC03-B58CED0547C8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F8BF-A1CB-47B0-9359-B20FDD68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2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5F69-09DD-4E68-BC03-B58CED0547C8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F8BF-A1CB-47B0-9359-B20FDD68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5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5F69-09DD-4E68-BC03-B58CED0547C8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F8BF-A1CB-47B0-9359-B20FDD68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2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5F69-09DD-4E68-BC03-B58CED0547C8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F8BF-A1CB-47B0-9359-B20FDD68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1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5F69-09DD-4E68-BC03-B58CED0547C8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F8BF-A1CB-47B0-9359-B20FDD68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2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5F69-09DD-4E68-BC03-B58CED0547C8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F8BF-A1CB-47B0-9359-B20FDD68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5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B5F69-09DD-4E68-BC03-B58CED0547C8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FF8BF-A1CB-47B0-9359-B20FDD68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2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://www.animaatjes.nl/plaatjes/nieuwjaar/3/nieuwjaar37.gif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gif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gif"/><Relationship Id="rId3" Type="http://schemas.openxmlformats.org/officeDocument/2006/relationships/audio" Target="../media/audio2.wav"/><Relationship Id="rId7" Type="http://schemas.openxmlformats.org/officeDocument/2006/relationships/image" Target="../media/image5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gif"/><Relationship Id="rId10" Type="http://schemas.openxmlformats.org/officeDocument/2006/relationships/image" Target="../media/image59.gif"/><Relationship Id="rId4" Type="http://schemas.openxmlformats.org/officeDocument/2006/relationships/image" Target="../media/image53.jpeg"/><Relationship Id="rId9" Type="http://schemas.openxmlformats.org/officeDocument/2006/relationships/image" Target="../media/image5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3" Type="http://schemas.openxmlformats.org/officeDocument/2006/relationships/audio" Target="../media/audio2.wav"/><Relationship Id="rId7" Type="http://schemas.openxmlformats.org/officeDocument/2006/relationships/image" Target="../media/image5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gif"/><Relationship Id="rId5" Type="http://schemas.openxmlformats.org/officeDocument/2006/relationships/image" Target="../media/image56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3" Type="http://schemas.openxmlformats.org/officeDocument/2006/relationships/audio" Target="../media/audio2.wav"/><Relationship Id="rId7" Type="http://schemas.openxmlformats.org/officeDocument/2006/relationships/image" Target="../media/image5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gif"/><Relationship Id="rId4" Type="http://schemas.openxmlformats.org/officeDocument/2006/relationships/image" Target="../media/image53.jpeg"/><Relationship Id="rId9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65.png"/><Relationship Id="rId2" Type="http://schemas.openxmlformats.org/officeDocument/2006/relationships/hyperlink" Target="http://www.animaatjes.nl/plaatjes/nieuwjaar/3/nieuwjaar37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nimaatjes.nl/plaatjes/nieuwjaar/3/nieuwjaar37.gif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12" Type="http://schemas.openxmlformats.org/officeDocument/2006/relationships/image" Target="../media/image10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hyperlink" Target="http://www.animaatjes.nl/plaatjes/nieuwjaar/3/nieuwjaar37.gif" TargetMode="External"/><Relationship Id="rId5" Type="http://schemas.openxmlformats.org/officeDocument/2006/relationships/image" Target="../media/image31.png"/><Relationship Id="rId10" Type="http://schemas.openxmlformats.org/officeDocument/2006/relationships/image" Target="../media/image35.gif"/><Relationship Id="rId4" Type="http://schemas.openxmlformats.org/officeDocument/2006/relationships/image" Target="../media/image30.gif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0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13">
            <a:extLst>
              <a:ext uri="{FF2B5EF4-FFF2-40B4-BE49-F238E27FC236}">
                <a16:creationId xmlns:a16="http://schemas.microsoft.com/office/drawing/2014/main" xmlns="" id="{EFAEB0CC-8C63-467D-8733-FA5260126F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771" y="3908388"/>
            <a:ext cx="1973213" cy="24734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" y="5280312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676802"/>
            <a:ext cx="2160240" cy="1207020"/>
          </a:xfrm>
          <a:prstGeom prst="rect">
            <a:avLst/>
          </a:prstGeom>
        </p:spPr>
      </p:pic>
      <p:pic>
        <p:nvPicPr>
          <p:cNvPr id="8" name="图片 10">
            <a:extLst>
              <a:ext uri="{FF2B5EF4-FFF2-40B4-BE49-F238E27FC236}">
                <a16:creationId xmlns:a16="http://schemas.microsoft.com/office/drawing/2014/main" xmlns="" id="{6270AD54-36B5-428C-BF99-126AD32BB4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33800"/>
            <a:ext cx="936104" cy="1442393"/>
          </a:xfrm>
          <a:prstGeom prst="rect">
            <a:avLst/>
          </a:prstGeom>
        </p:spPr>
      </p:pic>
      <p:sp>
        <p:nvSpPr>
          <p:cNvPr id="9" name="矩形 40">
            <a:extLst>
              <a:ext uri="{FF2B5EF4-FFF2-40B4-BE49-F238E27FC236}">
                <a16:creationId xmlns:a16="http://schemas.microsoft.com/office/drawing/2014/main" xmlns="" id="{AFB8A9BD-5390-446E-A0A5-27517F552C00}"/>
              </a:ext>
            </a:extLst>
          </p:cNvPr>
          <p:cNvSpPr/>
          <p:nvPr/>
        </p:nvSpPr>
        <p:spPr>
          <a:xfrm>
            <a:off x="1115616" y="412304"/>
            <a:ext cx="2016224" cy="792088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43">
            <a:extLst>
              <a:ext uri="{FF2B5EF4-FFF2-40B4-BE49-F238E27FC236}">
                <a16:creationId xmlns:a16="http://schemas.microsoft.com/office/drawing/2014/main" xmlns="" id="{CDF014B8-BAF0-49AA-B8B6-BE0F60B70158}"/>
              </a:ext>
            </a:extLst>
          </p:cNvPr>
          <p:cNvSpPr/>
          <p:nvPr/>
        </p:nvSpPr>
        <p:spPr>
          <a:xfrm>
            <a:off x="683568" y="628328"/>
            <a:ext cx="2088232" cy="1080120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2">
            <a:extLst>
              <a:ext uri="{FF2B5EF4-FFF2-40B4-BE49-F238E27FC236}">
                <a16:creationId xmlns:a16="http://schemas.microsoft.com/office/drawing/2014/main" xmlns="" id="{9D58790A-99A6-4773-A502-349F41E820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8458199" cy="2699060"/>
          </a:xfrm>
          <a:prstGeom prst="rect">
            <a:avLst/>
          </a:prstGeom>
        </p:spPr>
      </p:pic>
      <p:sp>
        <p:nvSpPr>
          <p:cNvPr id="12" name="TextBox 37"/>
          <p:cNvSpPr txBox="1"/>
          <p:nvPr/>
        </p:nvSpPr>
        <p:spPr>
          <a:xfrm>
            <a:off x="1415783" y="2286000"/>
            <a:ext cx="6768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-300" dirty="0" smtClean="0">
                <a:solidFill>
                  <a:srgbClr val="2CA6E0"/>
                </a:solidFill>
                <a:latin typeface="+mj-lt"/>
                <a:ea typeface="【苹果】迟暮朝朝醉晚灯" panose="02000500000000000000"/>
                <a:cs typeface="+mn-ea"/>
                <a:sym typeface="+mn-lt"/>
              </a:rPr>
              <a:t>CHÀO MỪNG CÁC CON ĐẾN  VỚI TIẾT HỌC HÔM NAY!</a:t>
            </a:r>
            <a:endParaRPr lang="zh-CN" altLang="en-US" sz="3600" b="1" spc="-300" dirty="0">
              <a:solidFill>
                <a:srgbClr val="2CA6E0"/>
              </a:solidFill>
              <a:latin typeface="+mj-lt"/>
              <a:ea typeface="【苹果】迟暮朝朝醉晚灯" panose="02000500000000000000"/>
              <a:cs typeface="+mn-ea"/>
              <a:sym typeface="+mn-lt"/>
            </a:endParaRPr>
          </a:p>
        </p:txBody>
      </p:sp>
      <p:pic>
        <p:nvPicPr>
          <p:cNvPr id="13" name="图片 39">
            <a:extLst>
              <a:ext uri="{FF2B5EF4-FFF2-40B4-BE49-F238E27FC236}">
                <a16:creationId xmlns:a16="http://schemas.microsoft.com/office/drawing/2014/main" xmlns="" id="{79967922-C563-4690-9A2C-BD26C689945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2592" cy="1440160"/>
          </a:xfrm>
          <a:prstGeom prst="rect">
            <a:avLst/>
          </a:prstGeom>
        </p:spPr>
      </p:pic>
      <p:pic>
        <p:nvPicPr>
          <p:cNvPr id="14" name="图片 36">
            <a:extLst>
              <a:ext uri="{FF2B5EF4-FFF2-40B4-BE49-F238E27FC236}">
                <a16:creationId xmlns:a16="http://schemas.microsoft.com/office/drawing/2014/main" xmlns="" id="{CB32B15B-D356-416A-AA78-D94167D636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9475" flipH="1">
            <a:off x="6175340" y="4224883"/>
            <a:ext cx="396972" cy="676656"/>
          </a:xfrm>
          <a:prstGeom prst="rect">
            <a:avLst/>
          </a:prstGeom>
        </p:spPr>
      </p:pic>
      <p:pic>
        <p:nvPicPr>
          <p:cNvPr id="15" name="Joy Gruttmann-Schnappi">
            <a:hlinkClick r:id="" action="ppaction://media"/>
            <a:extLst>
              <a:ext uri="{FF2B5EF4-FFF2-40B4-BE49-F238E27FC236}">
                <a16:creationId xmlns:a16="http://schemas.microsoft.com/office/drawing/2014/main" xmlns="" id="{22CEAC5B-1020-492A-B0E2-7596D492D6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3780928" y="-1315888"/>
            <a:ext cx="487363" cy="487363"/>
          </a:xfrm>
          <a:prstGeom prst="rect">
            <a:avLst/>
          </a:prstGeom>
        </p:spPr>
      </p:pic>
      <p:pic>
        <p:nvPicPr>
          <p:cNvPr id="16" name="Picture 40" descr="nieuwjaar37.gif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67600" y="2171838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0" descr="nieuwjaar37.gif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43136" y="2035330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0" descr="nieuwjaar37.gif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71801" y="3211930"/>
            <a:ext cx="4321970" cy="96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16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-3175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319871" cy="515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295400" y="455764"/>
            <a:ext cx="3548743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953000" y="446091"/>
            <a:ext cx="39624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USB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-3175"/>
            <a:ext cx="144462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6" descr="916380xpqefk44q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66" y="4753435"/>
            <a:ext cx="103822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6" descr="916380xpqefk44q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5" y="4953000"/>
            <a:ext cx="103822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31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-3175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199"/>
            <a:ext cx="5562600" cy="452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036" y="1600199"/>
            <a:ext cx="5573399" cy="452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8710" y="381000"/>
            <a:ext cx="8706689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LOP4A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Copy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408709"/>
            <a:ext cx="7563691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USB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Paste</a:t>
            </a:r>
          </a:p>
        </p:txBody>
      </p:sp>
    </p:spTree>
    <p:extLst>
      <p:ext uri="{BB962C8B-B14F-4D97-AF65-F5344CB8AC3E}">
        <p14:creationId xmlns:p14="http://schemas.microsoft.com/office/powerpoint/2010/main" val="97440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1186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28600" y="304800"/>
            <a:ext cx="54102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428" y="1180077"/>
            <a:ext cx="2016125" cy="2000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02" y="3724108"/>
            <a:ext cx="2300726" cy="234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76800" y="1232102"/>
            <a:ext cx="2971800" cy="95410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time new roman"/>
              </a:defRPr>
            </a:lvl2pPr>
            <a:lvl3pPr defTabSz="457200">
              <a:defRPr sz="1600">
                <a:solidFill>
                  <a:schemeClr val="tx1"/>
                </a:solidFill>
                <a:latin typeface="time new roman"/>
              </a:defRPr>
            </a:lvl3pPr>
            <a:lvl4pPr defTabSz="457200">
              <a:defRPr sz="1400">
                <a:solidFill>
                  <a:schemeClr val="tx1"/>
                </a:solidFill>
                <a:latin typeface="time new roman"/>
              </a:defRPr>
            </a:lvl4pPr>
            <a:lvl5pPr defTabSz="457200">
              <a:defRPr sz="1400">
                <a:solidFill>
                  <a:schemeClr val="tx1"/>
                </a:solidFill>
                <a:latin typeface="time new roman"/>
              </a:defRPr>
            </a:lvl5pPr>
            <a:lvl6pPr defTabSz="4572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time new roman"/>
              </a:defRPr>
            </a:lvl6pPr>
            <a:lvl7pPr defTabSz="4572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time new roman"/>
              </a:defRPr>
            </a:lvl7pPr>
            <a:lvl8pPr defTabSz="4572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time new roman"/>
              </a:defRPr>
            </a:lvl8pPr>
            <a:lvl9pPr defTabSz="4572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Ổ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(ổ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58836" y="6123219"/>
            <a:ext cx="3118996" cy="52322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time new roman"/>
              </a:defRPr>
            </a:lvl2pPr>
            <a:lvl3pPr defTabSz="457200">
              <a:defRPr sz="1600">
                <a:solidFill>
                  <a:schemeClr val="tx1"/>
                </a:solidFill>
                <a:latin typeface="time new roman"/>
              </a:defRPr>
            </a:lvl3pPr>
            <a:lvl4pPr defTabSz="457200">
              <a:defRPr sz="1400">
                <a:solidFill>
                  <a:schemeClr val="tx1"/>
                </a:solidFill>
                <a:latin typeface="time new roman"/>
              </a:defRPr>
            </a:lvl4pPr>
            <a:lvl5pPr defTabSz="457200">
              <a:defRPr sz="1400">
                <a:solidFill>
                  <a:schemeClr val="tx1"/>
                </a:solidFill>
                <a:latin typeface="time new roman"/>
              </a:defRPr>
            </a:lvl5pPr>
            <a:lvl6pPr defTabSz="4572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time new roman"/>
              </a:defRPr>
            </a:lvl6pPr>
            <a:lvl7pPr defTabSz="4572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time new roman"/>
              </a:defRPr>
            </a:lvl7pPr>
            <a:lvl8pPr defTabSz="4572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time new roman"/>
              </a:defRPr>
            </a:lvl8pPr>
            <a:lvl9pPr defTabSz="4572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Ổ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CD/DVD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110446"/>
            <a:ext cx="193634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Admin\Desktop\diendanbaclieu-98993-4b62fe24-3158f053-3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24107"/>
            <a:ext cx="2386013" cy="234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Admin\Desktop\636148215163628750nhung-loi-thuong-gap-khi-su-dung-o-dia-quang-laptop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100" y="3724108"/>
            <a:ext cx="2441500" cy="234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380702" y="3428999"/>
            <a:ext cx="853469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Picture 152" descr="phao hoa 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77503">
            <a:off x="508711" y="-196202"/>
            <a:ext cx="1047219" cy="180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2" descr="phao hoa 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77503">
            <a:off x="2410089" y="-13633"/>
            <a:ext cx="1047219" cy="180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2" descr="phao hoa 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77503">
            <a:off x="4415565" y="-181395"/>
            <a:ext cx="1047219" cy="180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2" descr="phao hoa 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77503">
            <a:off x="6104241" y="-335827"/>
            <a:ext cx="1047219" cy="180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2" descr="phao hoa 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77503">
            <a:off x="7623030" y="-24904"/>
            <a:ext cx="1047219" cy="180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29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Tải +999 Hình Nền Powerpoint Chuyển Động Đẹp Nhất 2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94"/>
            <a:ext cx="9144001" cy="680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1422400" y="1389063"/>
            <a:ext cx="721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time new roman"/>
              </a:defRPr>
            </a:lvl2pPr>
            <a:lvl3pPr defTabSz="457200">
              <a:defRPr sz="1600">
                <a:solidFill>
                  <a:schemeClr val="tx1"/>
                </a:solidFill>
                <a:latin typeface="time new roman"/>
              </a:defRPr>
            </a:lvl3pPr>
            <a:lvl4pPr defTabSz="457200">
              <a:defRPr sz="1400">
                <a:solidFill>
                  <a:schemeClr val="tx1"/>
                </a:solidFill>
                <a:latin typeface="time new roman"/>
              </a:defRPr>
            </a:lvl4pPr>
            <a:lvl5pPr defTabSz="457200">
              <a:defRPr sz="1400">
                <a:solidFill>
                  <a:schemeClr val="tx1"/>
                </a:solidFill>
                <a:latin typeface="time new roman"/>
              </a:defRPr>
            </a:lvl5pPr>
            <a:lvl6pPr defTabSz="4572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time new roman"/>
              </a:defRPr>
            </a:lvl6pPr>
            <a:lvl7pPr defTabSz="4572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time new roman"/>
              </a:defRPr>
            </a:lvl7pPr>
            <a:lvl8pPr defTabSz="4572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time new roman"/>
              </a:defRPr>
            </a:lvl8pPr>
            <a:lvl9pPr defTabSz="4572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200" b="1">
              <a:solidFill>
                <a:srgbClr val="FF0000"/>
              </a:solidFill>
              <a:latin typeface=".VnTimeH" pitchFamily="34" charset="0"/>
              <a:cs typeface="Arial" pitchFamily="34" charset="0"/>
            </a:endParaRPr>
          </a:p>
        </p:txBody>
      </p:sp>
      <p:pic>
        <p:nvPicPr>
          <p:cNvPr id="3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20468" y="-8948"/>
            <a:ext cx="1077241" cy="100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28734" y="860519"/>
            <a:ext cx="8737600" cy="1497491"/>
            <a:chOff x="39" y="648"/>
            <a:chExt cx="4918" cy="906"/>
          </a:xfrm>
        </p:grpSpPr>
        <p:sp>
          <p:nvSpPr>
            <p:cNvPr id="6" name="Rectangle 18" descr="Parchment"/>
            <p:cNvSpPr>
              <a:spLocks noChangeArrowheads="1"/>
            </p:cNvSpPr>
            <p:nvPr/>
          </p:nvSpPr>
          <p:spPr bwMode="auto">
            <a:xfrm>
              <a:off x="4569" y="1077"/>
              <a:ext cx="85" cy="477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altLang="en-US" sz="2800"/>
            </a:p>
          </p:txBody>
        </p:sp>
        <p:sp>
          <p:nvSpPr>
            <p:cNvPr id="7" name="AutoShape 19" descr="Parchment"/>
            <p:cNvSpPr>
              <a:spLocks noChangeArrowheads="1"/>
            </p:cNvSpPr>
            <p:nvPr/>
          </p:nvSpPr>
          <p:spPr bwMode="auto">
            <a:xfrm>
              <a:off x="39" y="648"/>
              <a:ext cx="4918" cy="639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Thiết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lưu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trữ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gắn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cố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bên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718457" y="2408129"/>
            <a:ext cx="4876800" cy="714375"/>
            <a:chOff x="144" y="1892"/>
            <a:chExt cx="4753" cy="375"/>
          </a:xfrm>
        </p:grpSpPr>
        <p:sp>
          <p:nvSpPr>
            <p:cNvPr id="9" name="Rectangle 21" descr="Water droplets"/>
            <p:cNvSpPr>
              <a:spLocks noChangeArrowheads="1"/>
            </p:cNvSpPr>
            <p:nvPr/>
          </p:nvSpPr>
          <p:spPr bwMode="auto">
            <a:xfrm>
              <a:off x="4513" y="1993"/>
              <a:ext cx="91" cy="194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altLang="en-US"/>
            </a:p>
          </p:txBody>
        </p:sp>
        <p:sp>
          <p:nvSpPr>
            <p:cNvPr id="10" name="AutoShape 22" descr="Water droplets"/>
            <p:cNvSpPr>
              <a:spLocks noChangeArrowheads="1"/>
            </p:cNvSpPr>
            <p:nvPr/>
          </p:nvSpPr>
          <p:spPr bwMode="auto">
            <a:xfrm>
              <a:off x="144" y="1892"/>
              <a:ext cx="4753" cy="375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342900" indent="-342900"/>
              <a:r>
                <a:rPr lang="vi-VN" altLang="en-US" sz="3600" b="1" dirty="0"/>
                <a:t>A.</a:t>
              </a:r>
              <a:r>
                <a:rPr lang="en-US" altLang="en-US" sz="3600" b="1" dirty="0"/>
                <a:t> </a:t>
              </a:r>
              <a:r>
                <a:rPr lang="en-US" altLang="en-US" sz="3600" b="1" dirty="0" smtClean="0"/>
                <a:t>USB</a:t>
              </a:r>
              <a:endParaRPr lang="en-US" altLang="en-US" sz="3600" b="1" dirty="0"/>
            </a:p>
          </p:txBody>
        </p:sp>
      </p:grpSp>
      <p:grpSp>
        <p:nvGrpSpPr>
          <p:cNvPr id="11" name="Group 23"/>
          <p:cNvGrpSpPr>
            <a:grpSpLocks/>
          </p:cNvGrpSpPr>
          <p:nvPr/>
        </p:nvGrpSpPr>
        <p:grpSpPr bwMode="auto">
          <a:xfrm>
            <a:off x="667657" y="3429000"/>
            <a:ext cx="4927600" cy="714375"/>
            <a:chOff x="148" y="1938"/>
            <a:chExt cx="4742" cy="296"/>
          </a:xfrm>
        </p:grpSpPr>
        <p:sp>
          <p:nvSpPr>
            <p:cNvPr id="12" name="Rectangle 24" descr="Water droplets"/>
            <p:cNvSpPr>
              <a:spLocks noChangeArrowheads="1"/>
            </p:cNvSpPr>
            <p:nvPr/>
          </p:nvSpPr>
          <p:spPr bwMode="auto">
            <a:xfrm>
              <a:off x="4513" y="2018"/>
              <a:ext cx="91" cy="153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altLang="en-US"/>
            </a:p>
          </p:txBody>
        </p:sp>
        <p:sp>
          <p:nvSpPr>
            <p:cNvPr id="13" name="AutoShape 25" descr="Water droplets"/>
            <p:cNvSpPr>
              <a:spLocks noChangeArrowheads="1"/>
            </p:cNvSpPr>
            <p:nvPr/>
          </p:nvSpPr>
          <p:spPr bwMode="auto">
            <a:xfrm>
              <a:off x="148" y="1938"/>
              <a:ext cx="4742" cy="29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342900" indent="-342900"/>
              <a:r>
                <a:rPr lang="en-US" altLang="en-US" sz="3600" b="1">
                  <a:latin typeface="time new roman"/>
                </a:rPr>
                <a:t>B. Đĩa CD</a:t>
              </a:r>
            </a:p>
          </p:txBody>
        </p:sp>
      </p:grpSp>
      <p:sp>
        <p:nvSpPr>
          <p:cNvPr id="25" name="AutoShape 25" descr="Water droplets"/>
          <p:cNvSpPr>
            <a:spLocks noChangeArrowheads="1"/>
          </p:cNvSpPr>
          <p:nvPr/>
        </p:nvSpPr>
        <p:spPr bwMode="auto">
          <a:xfrm>
            <a:off x="609600" y="4343400"/>
            <a:ext cx="4934856" cy="714375"/>
          </a:xfrm>
          <a:prstGeom prst="roundRect">
            <a:avLst>
              <a:gd name="adj" fmla="val 16667"/>
            </a:avLst>
          </a:prstGeom>
          <a:blipFill dpi="0" rotWithShape="1">
            <a:blip r:embed="rId7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/>
            <a:r>
              <a:rPr lang="en-US" altLang="en-US" sz="3600" b="1">
                <a:latin typeface="time new roman"/>
              </a:rPr>
              <a:t>C. Ổ cứng</a:t>
            </a:r>
          </a:p>
        </p:txBody>
      </p:sp>
      <p:sp>
        <p:nvSpPr>
          <p:cNvPr id="26" name="AutoShape 25" descr="Water droplets"/>
          <p:cNvSpPr>
            <a:spLocks noChangeArrowheads="1"/>
          </p:cNvSpPr>
          <p:nvPr/>
        </p:nvSpPr>
        <p:spPr bwMode="auto">
          <a:xfrm>
            <a:off x="609600" y="4343400"/>
            <a:ext cx="4927600" cy="714375"/>
          </a:xfrm>
          <a:prstGeom prst="roundRect">
            <a:avLst>
              <a:gd name="adj" fmla="val 16667"/>
            </a:avLst>
          </a:prstGeom>
          <a:blipFill dpi="0" rotWithShape="1">
            <a:blip r:embed="rId7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/>
            <a:r>
              <a:rPr lang="en-US" altLang="en-US" sz="3600" b="1">
                <a:solidFill>
                  <a:srgbClr val="FF0000"/>
                </a:solidFill>
                <a:latin typeface="time new roman"/>
              </a:rPr>
              <a:t>C. Ổ cứng</a:t>
            </a:r>
          </a:p>
        </p:txBody>
      </p:sp>
      <p:pic>
        <p:nvPicPr>
          <p:cNvPr id="28" name="Picture 49" descr="AddEmoticons09765%5b1%5d%5b1%5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704" y="-800100"/>
            <a:ext cx="2743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0" descr="1224088f9z0urr8eo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9346">
            <a:off x="6906632" y="4518694"/>
            <a:ext cx="1145392" cy="323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37" descr="THO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6" y="2860074"/>
            <a:ext cx="12414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15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Tải +999 Hình Nền Powerpoint Chuyển Động Đẹp Nhất 2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94"/>
            <a:ext cx="9144001" cy="680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95324" y="4037865"/>
            <a:ext cx="5834063" cy="609050"/>
            <a:chOff x="144" y="1922"/>
            <a:chExt cx="4751" cy="266"/>
          </a:xfrm>
        </p:grpSpPr>
        <p:sp>
          <p:nvSpPr>
            <p:cNvPr id="3" name="Rectangle 4" descr="Water droplets"/>
            <p:cNvSpPr>
              <a:spLocks noChangeArrowheads="1"/>
            </p:cNvSpPr>
            <p:nvPr/>
          </p:nvSpPr>
          <p:spPr bwMode="auto">
            <a:xfrm>
              <a:off x="4513" y="1959"/>
              <a:ext cx="90" cy="229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altLang="en-US" sz="2800"/>
            </a:p>
          </p:txBody>
        </p:sp>
        <p:sp>
          <p:nvSpPr>
            <p:cNvPr id="4" name="AutoShape 5" descr="Water droplets"/>
            <p:cNvSpPr>
              <a:spLocks noChangeArrowheads="1"/>
            </p:cNvSpPr>
            <p:nvPr/>
          </p:nvSpPr>
          <p:spPr bwMode="auto">
            <a:xfrm>
              <a:off x="144" y="1922"/>
              <a:ext cx="4751" cy="25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altLang="en-US" sz="2800" b="1">
                  <a:latin typeface="Times New Roman" pitchFamily="18" charset="0"/>
                  <a:cs typeface="Times New Roman" pitchFamily="18" charset="0"/>
                </a:rPr>
                <a:t>C. Soạn thảo văn bản</a:t>
              </a:r>
            </a:p>
          </p:txBody>
        </p:sp>
      </p:grp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422400" y="1389063"/>
            <a:ext cx="721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time new roman"/>
              </a:defRPr>
            </a:lvl2pPr>
            <a:lvl3pPr defTabSz="457200">
              <a:defRPr sz="1600">
                <a:solidFill>
                  <a:schemeClr val="tx1"/>
                </a:solidFill>
                <a:latin typeface="time new roman"/>
              </a:defRPr>
            </a:lvl3pPr>
            <a:lvl4pPr defTabSz="457200">
              <a:defRPr sz="1400">
                <a:solidFill>
                  <a:schemeClr val="tx1"/>
                </a:solidFill>
                <a:latin typeface="time new roman"/>
              </a:defRPr>
            </a:lvl4pPr>
            <a:lvl5pPr defTabSz="457200">
              <a:defRPr sz="1400">
                <a:solidFill>
                  <a:schemeClr val="tx1"/>
                </a:solidFill>
                <a:latin typeface="time new roman"/>
              </a:defRPr>
            </a:lvl5pPr>
            <a:lvl6pPr defTabSz="4572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time new roman"/>
              </a:defRPr>
            </a:lvl6pPr>
            <a:lvl7pPr defTabSz="4572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time new roman"/>
              </a:defRPr>
            </a:lvl7pPr>
            <a:lvl8pPr defTabSz="4572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time new roman"/>
              </a:defRPr>
            </a:lvl8pPr>
            <a:lvl9pPr defTabSz="4572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200" b="1">
              <a:solidFill>
                <a:srgbClr val="FF0000"/>
              </a:solidFill>
              <a:latin typeface=".VnTimeH" pitchFamily="34" charset="0"/>
              <a:cs typeface="Arial" pitchFamily="34" charset="0"/>
            </a:endParaRPr>
          </a:p>
        </p:txBody>
      </p:sp>
      <p:pic>
        <p:nvPicPr>
          <p:cNvPr id="6" name="Picture 13" descr="be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-96743" y="-945"/>
            <a:ext cx="1181468" cy="110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1067448" y="671954"/>
            <a:ext cx="8091670" cy="657504"/>
            <a:chOff x="-1426" y="1147"/>
            <a:chExt cx="6135" cy="599"/>
          </a:xfrm>
        </p:grpSpPr>
        <p:sp>
          <p:nvSpPr>
            <p:cNvPr id="9" name="Rectangle 18" descr="Parchment"/>
            <p:cNvSpPr>
              <a:spLocks noChangeArrowheads="1"/>
            </p:cNvSpPr>
            <p:nvPr/>
          </p:nvSpPr>
          <p:spPr bwMode="auto">
            <a:xfrm>
              <a:off x="4569" y="1147"/>
              <a:ext cx="140" cy="336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altLang="en-US"/>
            </a:p>
          </p:txBody>
        </p:sp>
        <p:sp>
          <p:nvSpPr>
            <p:cNvPr id="10" name="AutoShape 19" descr="Parchment"/>
            <p:cNvSpPr>
              <a:spLocks noChangeArrowheads="1"/>
            </p:cNvSpPr>
            <p:nvPr/>
          </p:nvSpPr>
          <p:spPr bwMode="auto">
            <a:xfrm>
              <a:off x="-1426" y="1219"/>
              <a:ext cx="3119" cy="52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USB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chức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1" name="Group 20"/>
          <p:cNvGrpSpPr>
            <a:grpSpLocks/>
          </p:cNvGrpSpPr>
          <p:nvPr/>
        </p:nvGrpSpPr>
        <p:grpSpPr bwMode="auto">
          <a:xfrm>
            <a:off x="687388" y="2018878"/>
            <a:ext cx="5841999" cy="1591220"/>
            <a:chOff x="132" y="1374"/>
            <a:chExt cx="4656" cy="784"/>
          </a:xfrm>
        </p:grpSpPr>
        <p:sp>
          <p:nvSpPr>
            <p:cNvPr id="12" name="Rectangle 21" descr="Water droplets"/>
            <p:cNvSpPr>
              <a:spLocks noChangeArrowheads="1"/>
            </p:cNvSpPr>
            <p:nvPr/>
          </p:nvSpPr>
          <p:spPr bwMode="auto">
            <a:xfrm>
              <a:off x="4513" y="1993"/>
              <a:ext cx="89" cy="165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altLang="en-US"/>
            </a:p>
          </p:txBody>
        </p:sp>
        <p:sp>
          <p:nvSpPr>
            <p:cNvPr id="13" name="AutoShape 22" descr="Water droplets"/>
            <p:cNvSpPr>
              <a:spLocks noChangeArrowheads="1"/>
            </p:cNvSpPr>
            <p:nvPr/>
          </p:nvSpPr>
          <p:spPr bwMode="auto">
            <a:xfrm>
              <a:off x="132" y="1374"/>
              <a:ext cx="4656" cy="285"/>
            </a:xfrm>
            <a:prstGeom prst="roundRect">
              <a:avLst>
                <a:gd name="adj" fmla="val 16667"/>
              </a:avLst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342900" indent="-342900"/>
              <a:r>
                <a:rPr lang="vi-VN" altLang="en-US" sz="2800" b="1" dirty="0">
                  <a:latin typeface="Times New Roman" pitchFamily="18" charset="0"/>
                  <a:cs typeface="Times New Roman" pitchFamily="18" charset="0"/>
                </a:rPr>
                <a:t>A.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Lưu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trữ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tin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690709" y="3026627"/>
            <a:ext cx="5826124" cy="600409"/>
            <a:chOff x="148" y="1962"/>
            <a:chExt cx="4742" cy="216"/>
          </a:xfrm>
        </p:grpSpPr>
        <p:sp>
          <p:nvSpPr>
            <p:cNvPr id="15" name="Rectangle 24" descr="Water droplets"/>
            <p:cNvSpPr>
              <a:spLocks noChangeArrowheads="1"/>
            </p:cNvSpPr>
            <p:nvPr/>
          </p:nvSpPr>
          <p:spPr bwMode="auto">
            <a:xfrm>
              <a:off x="4513" y="1990"/>
              <a:ext cx="91" cy="188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altLang="en-US" sz="2800"/>
            </a:p>
          </p:txBody>
        </p:sp>
        <p:sp>
          <p:nvSpPr>
            <p:cNvPr id="16" name="AutoShape 25" descr="Water droplets"/>
            <p:cNvSpPr>
              <a:spLocks noChangeArrowheads="1"/>
            </p:cNvSpPr>
            <p:nvPr/>
          </p:nvSpPr>
          <p:spPr bwMode="auto">
            <a:xfrm>
              <a:off x="148" y="1962"/>
              <a:ext cx="4742" cy="20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342900" indent="-342900"/>
              <a:r>
                <a:rPr lang="en-US" altLang="en-US" sz="2800" b="1">
                  <a:latin typeface="Times New Roman" pitchFamily="18" charset="0"/>
                  <a:cs typeface="Times New Roman" pitchFamily="18" charset="0"/>
                </a:rPr>
                <a:t>B. Diệt virus</a:t>
              </a:r>
            </a:p>
          </p:txBody>
        </p:sp>
      </p:grpSp>
      <p:sp>
        <p:nvSpPr>
          <p:cNvPr id="28" name="AutoShape 25" descr="Water droplets"/>
          <p:cNvSpPr>
            <a:spLocks noChangeArrowheads="1"/>
          </p:cNvSpPr>
          <p:nvPr/>
        </p:nvSpPr>
        <p:spPr bwMode="auto">
          <a:xfrm>
            <a:off x="687388" y="2018878"/>
            <a:ext cx="5841999" cy="578882"/>
          </a:xfrm>
          <a:prstGeom prst="roundRect">
            <a:avLst>
              <a:gd name="adj" fmla="val 16667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/>
            <a:r>
              <a:rPr lang="vi-VN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Lưu trữ thông tin của máy tính </a:t>
            </a:r>
          </a:p>
        </p:txBody>
      </p:sp>
      <p:pic>
        <p:nvPicPr>
          <p:cNvPr id="30" name="Picture 8" descr="flower[1][1][1]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7677" y="4138260"/>
            <a:ext cx="4422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oogle Shape;1175;p35"/>
          <p:cNvGrpSpPr/>
          <p:nvPr/>
        </p:nvGrpSpPr>
        <p:grpSpPr>
          <a:xfrm>
            <a:off x="5220467" y="4844311"/>
            <a:ext cx="2360666" cy="1886112"/>
            <a:chOff x="761165" y="616810"/>
            <a:chExt cx="3382603" cy="3929867"/>
          </a:xfrm>
        </p:grpSpPr>
        <p:sp>
          <p:nvSpPr>
            <p:cNvPr id="32" name="Google Shape;1176;p35"/>
            <p:cNvSpPr/>
            <p:nvPr/>
          </p:nvSpPr>
          <p:spPr>
            <a:xfrm>
              <a:off x="2790023" y="4413869"/>
              <a:ext cx="1353745" cy="132808"/>
            </a:xfrm>
            <a:custGeom>
              <a:avLst/>
              <a:gdLst/>
              <a:ahLst/>
              <a:cxnLst/>
              <a:rect l="l" t="t" r="r" b="b"/>
              <a:pathLst>
                <a:path w="23475" h="2303" extrusionOk="0">
                  <a:moveTo>
                    <a:pt x="11738" y="0"/>
                  </a:moveTo>
                  <a:cubicBezTo>
                    <a:pt x="5258" y="0"/>
                    <a:pt x="1" y="515"/>
                    <a:pt x="1" y="1151"/>
                  </a:cubicBezTo>
                  <a:cubicBezTo>
                    <a:pt x="1" y="1785"/>
                    <a:pt x="5254" y="2302"/>
                    <a:pt x="11738" y="2302"/>
                  </a:cubicBezTo>
                  <a:cubicBezTo>
                    <a:pt x="18218" y="2302"/>
                    <a:pt x="23475" y="1785"/>
                    <a:pt x="23475" y="1151"/>
                  </a:cubicBezTo>
                  <a:cubicBezTo>
                    <a:pt x="23475" y="515"/>
                    <a:pt x="18221" y="0"/>
                    <a:pt x="11738" y="0"/>
                  </a:cubicBezTo>
                  <a:close/>
                </a:path>
              </a:pathLst>
            </a:custGeom>
            <a:solidFill>
              <a:srgbClr val="422C46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1177;p35"/>
            <p:cNvSpPr/>
            <p:nvPr/>
          </p:nvSpPr>
          <p:spPr>
            <a:xfrm>
              <a:off x="3196636" y="4116939"/>
              <a:ext cx="121217" cy="256678"/>
            </a:xfrm>
            <a:custGeom>
              <a:avLst/>
              <a:gdLst/>
              <a:ahLst/>
              <a:cxnLst/>
              <a:rect l="l" t="t" r="r" b="b"/>
              <a:pathLst>
                <a:path w="2102" h="4451" extrusionOk="0">
                  <a:moveTo>
                    <a:pt x="1502" y="0"/>
                  </a:moveTo>
                  <a:cubicBezTo>
                    <a:pt x="1496" y="0"/>
                    <a:pt x="1491" y="1"/>
                    <a:pt x="1485" y="1"/>
                  </a:cubicBezTo>
                  <a:lnTo>
                    <a:pt x="202" y="124"/>
                  </a:lnTo>
                  <a:cubicBezTo>
                    <a:pt x="86" y="137"/>
                    <a:pt x="1" y="272"/>
                    <a:pt x="17" y="430"/>
                  </a:cubicBezTo>
                  <a:lnTo>
                    <a:pt x="396" y="4450"/>
                  </a:lnTo>
                  <a:lnTo>
                    <a:pt x="2101" y="4289"/>
                  </a:lnTo>
                  <a:lnTo>
                    <a:pt x="1722" y="265"/>
                  </a:lnTo>
                  <a:cubicBezTo>
                    <a:pt x="1713" y="115"/>
                    <a:pt x="1611" y="0"/>
                    <a:pt x="1502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178;p35"/>
            <p:cNvSpPr/>
            <p:nvPr/>
          </p:nvSpPr>
          <p:spPr>
            <a:xfrm>
              <a:off x="3069998" y="4325176"/>
              <a:ext cx="260023" cy="186612"/>
            </a:xfrm>
            <a:custGeom>
              <a:avLst/>
              <a:gdLst/>
              <a:ahLst/>
              <a:cxnLst/>
              <a:rect l="l" t="t" r="r" b="b"/>
              <a:pathLst>
                <a:path w="4509" h="3236" extrusionOk="0">
                  <a:moveTo>
                    <a:pt x="2639" y="0"/>
                  </a:moveTo>
                  <a:cubicBezTo>
                    <a:pt x="2598" y="0"/>
                    <a:pt x="2550" y="10"/>
                    <a:pt x="2493" y="31"/>
                  </a:cubicBezTo>
                  <a:cubicBezTo>
                    <a:pt x="2332" y="91"/>
                    <a:pt x="2226" y="249"/>
                    <a:pt x="2134" y="394"/>
                  </a:cubicBezTo>
                  <a:cubicBezTo>
                    <a:pt x="1735" y="1031"/>
                    <a:pt x="1362" y="1733"/>
                    <a:pt x="729" y="2142"/>
                  </a:cubicBezTo>
                  <a:cubicBezTo>
                    <a:pt x="544" y="2261"/>
                    <a:pt x="333" y="2356"/>
                    <a:pt x="188" y="2524"/>
                  </a:cubicBezTo>
                  <a:cubicBezTo>
                    <a:pt x="43" y="2693"/>
                    <a:pt x="0" y="2973"/>
                    <a:pt x="155" y="3125"/>
                  </a:cubicBezTo>
                  <a:cubicBezTo>
                    <a:pt x="253" y="3217"/>
                    <a:pt x="393" y="3235"/>
                    <a:pt x="530" y="3235"/>
                  </a:cubicBezTo>
                  <a:cubicBezTo>
                    <a:pt x="559" y="3235"/>
                    <a:pt x="588" y="3235"/>
                    <a:pt x="617" y="3233"/>
                  </a:cubicBezTo>
                  <a:cubicBezTo>
                    <a:pt x="1098" y="3204"/>
                    <a:pt x="1550" y="3072"/>
                    <a:pt x="2019" y="2976"/>
                  </a:cubicBezTo>
                  <a:cubicBezTo>
                    <a:pt x="2517" y="2877"/>
                    <a:pt x="3018" y="2782"/>
                    <a:pt x="3516" y="2689"/>
                  </a:cubicBezTo>
                  <a:cubicBezTo>
                    <a:pt x="3898" y="2613"/>
                    <a:pt x="4311" y="2531"/>
                    <a:pt x="4439" y="2112"/>
                  </a:cubicBezTo>
                  <a:cubicBezTo>
                    <a:pt x="4508" y="1875"/>
                    <a:pt x="4479" y="1627"/>
                    <a:pt x="4452" y="1387"/>
                  </a:cubicBezTo>
                  <a:cubicBezTo>
                    <a:pt x="4419" y="1116"/>
                    <a:pt x="4390" y="852"/>
                    <a:pt x="4357" y="585"/>
                  </a:cubicBezTo>
                  <a:cubicBezTo>
                    <a:pt x="4340" y="447"/>
                    <a:pt x="4314" y="292"/>
                    <a:pt x="4212" y="203"/>
                  </a:cubicBezTo>
                  <a:cubicBezTo>
                    <a:pt x="4189" y="173"/>
                    <a:pt x="4149" y="153"/>
                    <a:pt x="4109" y="140"/>
                  </a:cubicBezTo>
                  <a:cubicBezTo>
                    <a:pt x="4078" y="132"/>
                    <a:pt x="4045" y="129"/>
                    <a:pt x="4012" y="129"/>
                  </a:cubicBezTo>
                  <a:cubicBezTo>
                    <a:pt x="3947" y="129"/>
                    <a:pt x="3880" y="143"/>
                    <a:pt x="3819" y="167"/>
                  </a:cubicBezTo>
                  <a:cubicBezTo>
                    <a:pt x="3624" y="251"/>
                    <a:pt x="3381" y="586"/>
                    <a:pt x="3150" y="586"/>
                  </a:cubicBezTo>
                  <a:cubicBezTo>
                    <a:pt x="3146" y="586"/>
                    <a:pt x="3143" y="585"/>
                    <a:pt x="3140" y="585"/>
                  </a:cubicBezTo>
                  <a:cubicBezTo>
                    <a:pt x="2877" y="577"/>
                    <a:pt x="2961" y="0"/>
                    <a:pt x="2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1179;p35"/>
            <p:cNvSpPr/>
            <p:nvPr/>
          </p:nvSpPr>
          <p:spPr>
            <a:xfrm>
              <a:off x="3162612" y="4362314"/>
              <a:ext cx="64876" cy="40771"/>
            </a:xfrm>
            <a:custGeom>
              <a:avLst/>
              <a:gdLst/>
              <a:ahLst/>
              <a:cxnLst/>
              <a:rect l="l" t="t" r="r" b="b"/>
              <a:pathLst>
                <a:path w="1125" h="707" extrusionOk="0">
                  <a:moveTo>
                    <a:pt x="245" y="1"/>
                  </a:moveTo>
                  <a:cubicBezTo>
                    <a:pt x="202" y="1"/>
                    <a:pt x="158" y="4"/>
                    <a:pt x="116" y="11"/>
                  </a:cubicBezTo>
                  <a:cubicBezTo>
                    <a:pt x="50" y="20"/>
                    <a:pt x="0" y="86"/>
                    <a:pt x="14" y="152"/>
                  </a:cubicBezTo>
                  <a:cubicBezTo>
                    <a:pt x="19" y="215"/>
                    <a:pt x="71" y="256"/>
                    <a:pt x="132" y="256"/>
                  </a:cubicBezTo>
                  <a:cubicBezTo>
                    <a:pt x="139" y="256"/>
                    <a:pt x="145" y="256"/>
                    <a:pt x="152" y="255"/>
                  </a:cubicBezTo>
                  <a:cubicBezTo>
                    <a:pt x="187" y="249"/>
                    <a:pt x="222" y="246"/>
                    <a:pt x="256" y="246"/>
                  </a:cubicBezTo>
                  <a:cubicBezTo>
                    <a:pt x="513" y="246"/>
                    <a:pt x="767" y="401"/>
                    <a:pt x="874" y="634"/>
                  </a:cubicBezTo>
                  <a:cubicBezTo>
                    <a:pt x="894" y="680"/>
                    <a:pt x="940" y="706"/>
                    <a:pt x="986" y="706"/>
                  </a:cubicBezTo>
                  <a:cubicBezTo>
                    <a:pt x="1003" y="706"/>
                    <a:pt x="1019" y="706"/>
                    <a:pt x="1039" y="697"/>
                  </a:cubicBezTo>
                  <a:cubicBezTo>
                    <a:pt x="1102" y="667"/>
                    <a:pt x="1125" y="594"/>
                    <a:pt x="1095" y="532"/>
                  </a:cubicBezTo>
                  <a:cubicBezTo>
                    <a:pt x="945" y="211"/>
                    <a:pt x="596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1180;p35"/>
            <p:cNvSpPr/>
            <p:nvPr/>
          </p:nvSpPr>
          <p:spPr>
            <a:xfrm>
              <a:off x="3150214" y="4377365"/>
              <a:ext cx="64934" cy="40540"/>
            </a:xfrm>
            <a:custGeom>
              <a:avLst/>
              <a:gdLst/>
              <a:ahLst/>
              <a:cxnLst/>
              <a:rect l="l" t="t" r="r" b="b"/>
              <a:pathLst>
                <a:path w="1126" h="703" extrusionOk="0">
                  <a:moveTo>
                    <a:pt x="246" y="1"/>
                  </a:moveTo>
                  <a:cubicBezTo>
                    <a:pt x="203" y="1"/>
                    <a:pt x="159" y="4"/>
                    <a:pt x="116" y="10"/>
                  </a:cubicBezTo>
                  <a:cubicBezTo>
                    <a:pt x="50" y="20"/>
                    <a:pt x="1" y="86"/>
                    <a:pt x="14" y="152"/>
                  </a:cubicBezTo>
                  <a:cubicBezTo>
                    <a:pt x="20" y="215"/>
                    <a:pt x="72" y="256"/>
                    <a:pt x="133" y="256"/>
                  </a:cubicBezTo>
                  <a:cubicBezTo>
                    <a:pt x="139" y="256"/>
                    <a:pt x="146" y="255"/>
                    <a:pt x="153" y="254"/>
                  </a:cubicBezTo>
                  <a:cubicBezTo>
                    <a:pt x="187" y="248"/>
                    <a:pt x="222" y="245"/>
                    <a:pt x="257" y="245"/>
                  </a:cubicBezTo>
                  <a:cubicBezTo>
                    <a:pt x="514" y="245"/>
                    <a:pt x="767" y="401"/>
                    <a:pt x="875" y="633"/>
                  </a:cubicBezTo>
                  <a:cubicBezTo>
                    <a:pt x="895" y="680"/>
                    <a:pt x="941" y="703"/>
                    <a:pt x="987" y="703"/>
                  </a:cubicBezTo>
                  <a:cubicBezTo>
                    <a:pt x="1004" y="703"/>
                    <a:pt x="1023" y="699"/>
                    <a:pt x="1040" y="696"/>
                  </a:cubicBezTo>
                  <a:cubicBezTo>
                    <a:pt x="1102" y="666"/>
                    <a:pt x="1126" y="591"/>
                    <a:pt x="1096" y="531"/>
                  </a:cubicBezTo>
                  <a:cubicBezTo>
                    <a:pt x="946" y="211"/>
                    <a:pt x="600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1181;p35"/>
            <p:cNvSpPr/>
            <p:nvPr/>
          </p:nvSpPr>
          <p:spPr>
            <a:xfrm>
              <a:off x="3138046" y="4392359"/>
              <a:ext cx="64934" cy="40598"/>
            </a:xfrm>
            <a:custGeom>
              <a:avLst/>
              <a:gdLst/>
              <a:ahLst/>
              <a:cxnLst/>
              <a:rect l="l" t="t" r="r" b="b"/>
              <a:pathLst>
                <a:path w="1126" h="704" extrusionOk="0">
                  <a:moveTo>
                    <a:pt x="250" y="0"/>
                  </a:moveTo>
                  <a:cubicBezTo>
                    <a:pt x="206" y="0"/>
                    <a:pt x="161" y="4"/>
                    <a:pt x="116" y="11"/>
                  </a:cubicBezTo>
                  <a:cubicBezTo>
                    <a:pt x="50" y="21"/>
                    <a:pt x="1" y="86"/>
                    <a:pt x="14" y="152"/>
                  </a:cubicBezTo>
                  <a:cubicBezTo>
                    <a:pt x="20" y="217"/>
                    <a:pt x="80" y="255"/>
                    <a:pt x="139" y="255"/>
                  </a:cubicBezTo>
                  <a:cubicBezTo>
                    <a:pt x="144" y="255"/>
                    <a:pt x="148" y="255"/>
                    <a:pt x="153" y="255"/>
                  </a:cubicBezTo>
                  <a:cubicBezTo>
                    <a:pt x="187" y="249"/>
                    <a:pt x="221" y="246"/>
                    <a:pt x="256" y="246"/>
                  </a:cubicBezTo>
                  <a:cubicBezTo>
                    <a:pt x="511" y="246"/>
                    <a:pt x="764" y="402"/>
                    <a:pt x="872" y="634"/>
                  </a:cubicBezTo>
                  <a:cubicBezTo>
                    <a:pt x="891" y="680"/>
                    <a:pt x="937" y="703"/>
                    <a:pt x="984" y="703"/>
                  </a:cubicBezTo>
                  <a:cubicBezTo>
                    <a:pt x="1000" y="703"/>
                    <a:pt x="1020" y="700"/>
                    <a:pt x="1040" y="693"/>
                  </a:cubicBezTo>
                  <a:cubicBezTo>
                    <a:pt x="1102" y="667"/>
                    <a:pt x="1125" y="591"/>
                    <a:pt x="1099" y="528"/>
                  </a:cubicBezTo>
                  <a:cubicBezTo>
                    <a:pt x="947" y="212"/>
                    <a:pt x="603" y="0"/>
                    <a:pt x="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1182;p35"/>
            <p:cNvSpPr/>
            <p:nvPr/>
          </p:nvSpPr>
          <p:spPr>
            <a:xfrm>
              <a:off x="3511789" y="4107078"/>
              <a:ext cx="148205" cy="278130"/>
            </a:xfrm>
            <a:custGeom>
              <a:avLst/>
              <a:gdLst/>
              <a:ahLst/>
              <a:cxnLst/>
              <a:rect l="l" t="t" r="r" b="b"/>
              <a:pathLst>
                <a:path w="2570" h="4823" extrusionOk="0">
                  <a:moveTo>
                    <a:pt x="1531" y="0"/>
                  </a:moveTo>
                  <a:cubicBezTo>
                    <a:pt x="1526" y="0"/>
                    <a:pt x="1522" y="0"/>
                    <a:pt x="1517" y="1"/>
                  </a:cubicBezTo>
                  <a:lnTo>
                    <a:pt x="116" y="288"/>
                  </a:lnTo>
                  <a:cubicBezTo>
                    <a:pt x="43" y="304"/>
                    <a:pt x="0" y="400"/>
                    <a:pt x="23" y="506"/>
                  </a:cubicBezTo>
                  <a:lnTo>
                    <a:pt x="900" y="4822"/>
                  </a:lnTo>
                  <a:lnTo>
                    <a:pt x="2569" y="4483"/>
                  </a:lnTo>
                  <a:lnTo>
                    <a:pt x="1692" y="166"/>
                  </a:lnTo>
                  <a:cubicBezTo>
                    <a:pt x="1673" y="70"/>
                    <a:pt x="1602" y="0"/>
                    <a:pt x="1531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1183;p35"/>
            <p:cNvSpPr/>
            <p:nvPr/>
          </p:nvSpPr>
          <p:spPr>
            <a:xfrm>
              <a:off x="3555155" y="4319467"/>
              <a:ext cx="283378" cy="165448"/>
            </a:xfrm>
            <a:custGeom>
              <a:avLst/>
              <a:gdLst/>
              <a:ahLst/>
              <a:cxnLst/>
              <a:rect l="l" t="t" r="r" b="b"/>
              <a:pathLst>
                <a:path w="4914" h="2869" extrusionOk="0">
                  <a:moveTo>
                    <a:pt x="1631" y="0"/>
                  </a:moveTo>
                  <a:cubicBezTo>
                    <a:pt x="1163" y="0"/>
                    <a:pt x="1490" y="621"/>
                    <a:pt x="1217" y="717"/>
                  </a:cubicBezTo>
                  <a:cubicBezTo>
                    <a:pt x="1187" y="728"/>
                    <a:pt x="1156" y="733"/>
                    <a:pt x="1123" y="733"/>
                  </a:cubicBezTo>
                  <a:cubicBezTo>
                    <a:pt x="908" y="733"/>
                    <a:pt x="631" y="539"/>
                    <a:pt x="445" y="516"/>
                  </a:cubicBezTo>
                  <a:cubicBezTo>
                    <a:pt x="424" y="513"/>
                    <a:pt x="403" y="512"/>
                    <a:pt x="381" y="512"/>
                  </a:cubicBezTo>
                  <a:cubicBezTo>
                    <a:pt x="303" y="512"/>
                    <a:pt x="226" y="531"/>
                    <a:pt x="162" y="575"/>
                  </a:cubicBezTo>
                  <a:cubicBezTo>
                    <a:pt x="122" y="599"/>
                    <a:pt x="96" y="628"/>
                    <a:pt x="73" y="665"/>
                  </a:cubicBezTo>
                  <a:cubicBezTo>
                    <a:pt x="0" y="780"/>
                    <a:pt x="20" y="932"/>
                    <a:pt x="46" y="1073"/>
                  </a:cubicBezTo>
                  <a:cubicBezTo>
                    <a:pt x="96" y="1337"/>
                    <a:pt x="139" y="1601"/>
                    <a:pt x="188" y="1865"/>
                  </a:cubicBezTo>
                  <a:cubicBezTo>
                    <a:pt x="231" y="2109"/>
                    <a:pt x="277" y="2356"/>
                    <a:pt x="412" y="2557"/>
                  </a:cubicBezTo>
                  <a:cubicBezTo>
                    <a:pt x="579" y="2807"/>
                    <a:pt x="826" y="2868"/>
                    <a:pt x="1090" y="2868"/>
                  </a:cubicBezTo>
                  <a:cubicBezTo>
                    <a:pt x="1213" y="2868"/>
                    <a:pt x="1340" y="2855"/>
                    <a:pt x="1464" y="2841"/>
                  </a:cubicBezTo>
                  <a:cubicBezTo>
                    <a:pt x="1969" y="2788"/>
                    <a:pt x="2473" y="2729"/>
                    <a:pt x="2981" y="2680"/>
                  </a:cubicBezTo>
                  <a:cubicBezTo>
                    <a:pt x="3453" y="2637"/>
                    <a:pt x="3924" y="2627"/>
                    <a:pt x="4393" y="2515"/>
                  </a:cubicBezTo>
                  <a:cubicBezTo>
                    <a:pt x="4554" y="2478"/>
                    <a:pt x="4729" y="2422"/>
                    <a:pt x="4805" y="2280"/>
                  </a:cubicBezTo>
                  <a:cubicBezTo>
                    <a:pt x="4914" y="2089"/>
                    <a:pt x="4785" y="1835"/>
                    <a:pt x="4600" y="1717"/>
                  </a:cubicBezTo>
                  <a:cubicBezTo>
                    <a:pt x="4416" y="1598"/>
                    <a:pt x="4188" y="1568"/>
                    <a:pt x="3974" y="1505"/>
                  </a:cubicBezTo>
                  <a:cubicBezTo>
                    <a:pt x="3248" y="1301"/>
                    <a:pt x="2688" y="744"/>
                    <a:pt x="2124" y="246"/>
                  </a:cubicBezTo>
                  <a:cubicBezTo>
                    <a:pt x="1992" y="130"/>
                    <a:pt x="1847" y="15"/>
                    <a:pt x="1672" y="2"/>
                  </a:cubicBezTo>
                  <a:cubicBezTo>
                    <a:pt x="1658" y="1"/>
                    <a:pt x="1644" y="0"/>
                    <a:pt x="16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1184;p35"/>
            <p:cNvSpPr/>
            <p:nvPr/>
          </p:nvSpPr>
          <p:spPr>
            <a:xfrm>
              <a:off x="3658783" y="4340804"/>
              <a:ext cx="54611" cy="53342"/>
            </a:xfrm>
            <a:custGeom>
              <a:avLst/>
              <a:gdLst/>
              <a:ahLst/>
              <a:cxnLst/>
              <a:rect l="l" t="t" r="r" b="b"/>
              <a:pathLst>
                <a:path w="947" h="925" extrusionOk="0">
                  <a:moveTo>
                    <a:pt x="811" y="0"/>
                  </a:moveTo>
                  <a:cubicBezTo>
                    <a:pt x="807" y="0"/>
                    <a:pt x="803" y="1"/>
                    <a:pt x="798" y="1"/>
                  </a:cubicBezTo>
                  <a:cubicBezTo>
                    <a:pt x="406" y="57"/>
                    <a:pt x="70" y="393"/>
                    <a:pt x="14" y="786"/>
                  </a:cubicBezTo>
                  <a:cubicBezTo>
                    <a:pt x="0" y="852"/>
                    <a:pt x="50" y="918"/>
                    <a:pt x="116" y="924"/>
                  </a:cubicBezTo>
                  <a:lnTo>
                    <a:pt x="132" y="924"/>
                  </a:lnTo>
                  <a:cubicBezTo>
                    <a:pt x="188" y="924"/>
                    <a:pt x="244" y="882"/>
                    <a:pt x="254" y="822"/>
                  </a:cubicBezTo>
                  <a:cubicBezTo>
                    <a:pt x="297" y="535"/>
                    <a:pt x="544" y="291"/>
                    <a:pt x="831" y="248"/>
                  </a:cubicBezTo>
                  <a:cubicBezTo>
                    <a:pt x="901" y="235"/>
                    <a:pt x="947" y="176"/>
                    <a:pt x="940" y="110"/>
                  </a:cubicBezTo>
                  <a:cubicBezTo>
                    <a:pt x="928" y="45"/>
                    <a:pt x="872" y="0"/>
                    <a:pt x="8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1185;p35"/>
            <p:cNvSpPr/>
            <p:nvPr/>
          </p:nvSpPr>
          <p:spPr>
            <a:xfrm>
              <a:off x="3674930" y="4351588"/>
              <a:ext cx="54669" cy="53400"/>
            </a:xfrm>
            <a:custGeom>
              <a:avLst/>
              <a:gdLst/>
              <a:ahLst/>
              <a:cxnLst/>
              <a:rect l="l" t="t" r="r" b="b"/>
              <a:pathLst>
                <a:path w="948" h="926" extrusionOk="0">
                  <a:moveTo>
                    <a:pt x="817" y="1"/>
                  </a:moveTo>
                  <a:cubicBezTo>
                    <a:pt x="811" y="1"/>
                    <a:pt x="805" y="1"/>
                    <a:pt x="799" y="2"/>
                  </a:cubicBezTo>
                  <a:cubicBezTo>
                    <a:pt x="406" y="55"/>
                    <a:pt x="70" y="391"/>
                    <a:pt x="14" y="784"/>
                  </a:cubicBezTo>
                  <a:cubicBezTo>
                    <a:pt x="1" y="850"/>
                    <a:pt x="50" y="916"/>
                    <a:pt x="116" y="925"/>
                  </a:cubicBezTo>
                  <a:lnTo>
                    <a:pt x="133" y="925"/>
                  </a:lnTo>
                  <a:cubicBezTo>
                    <a:pt x="189" y="925"/>
                    <a:pt x="245" y="879"/>
                    <a:pt x="255" y="820"/>
                  </a:cubicBezTo>
                  <a:cubicBezTo>
                    <a:pt x="297" y="533"/>
                    <a:pt x="545" y="289"/>
                    <a:pt x="832" y="249"/>
                  </a:cubicBezTo>
                  <a:cubicBezTo>
                    <a:pt x="901" y="236"/>
                    <a:pt x="947" y="173"/>
                    <a:pt x="941" y="108"/>
                  </a:cubicBezTo>
                  <a:cubicBezTo>
                    <a:pt x="929" y="45"/>
                    <a:pt x="876" y="1"/>
                    <a:pt x="8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186;p35"/>
            <p:cNvSpPr/>
            <p:nvPr/>
          </p:nvSpPr>
          <p:spPr>
            <a:xfrm>
              <a:off x="3691077" y="4362256"/>
              <a:ext cx="54669" cy="53400"/>
            </a:xfrm>
            <a:custGeom>
              <a:avLst/>
              <a:gdLst/>
              <a:ahLst/>
              <a:cxnLst/>
              <a:rect l="l" t="t" r="r" b="b"/>
              <a:pathLst>
                <a:path w="948" h="926" extrusionOk="0">
                  <a:moveTo>
                    <a:pt x="817" y="0"/>
                  </a:moveTo>
                  <a:cubicBezTo>
                    <a:pt x="811" y="0"/>
                    <a:pt x="805" y="1"/>
                    <a:pt x="799" y="2"/>
                  </a:cubicBezTo>
                  <a:cubicBezTo>
                    <a:pt x="407" y="54"/>
                    <a:pt x="70" y="394"/>
                    <a:pt x="11" y="783"/>
                  </a:cubicBezTo>
                  <a:cubicBezTo>
                    <a:pt x="1" y="849"/>
                    <a:pt x="50" y="915"/>
                    <a:pt x="116" y="925"/>
                  </a:cubicBezTo>
                  <a:lnTo>
                    <a:pt x="133" y="925"/>
                  </a:lnTo>
                  <a:cubicBezTo>
                    <a:pt x="189" y="925"/>
                    <a:pt x="245" y="879"/>
                    <a:pt x="258" y="816"/>
                  </a:cubicBezTo>
                  <a:cubicBezTo>
                    <a:pt x="301" y="529"/>
                    <a:pt x="548" y="285"/>
                    <a:pt x="835" y="246"/>
                  </a:cubicBezTo>
                  <a:cubicBezTo>
                    <a:pt x="901" y="233"/>
                    <a:pt x="947" y="170"/>
                    <a:pt x="941" y="104"/>
                  </a:cubicBezTo>
                  <a:cubicBezTo>
                    <a:pt x="929" y="44"/>
                    <a:pt x="876" y="0"/>
                    <a:pt x="8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187;p35"/>
            <p:cNvSpPr/>
            <p:nvPr/>
          </p:nvSpPr>
          <p:spPr>
            <a:xfrm>
              <a:off x="3149291" y="3771626"/>
              <a:ext cx="470740" cy="406498"/>
            </a:xfrm>
            <a:custGeom>
              <a:avLst/>
              <a:gdLst/>
              <a:ahLst/>
              <a:cxnLst/>
              <a:rect l="l" t="t" r="r" b="b"/>
              <a:pathLst>
                <a:path w="8163" h="7049" extrusionOk="0">
                  <a:moveTo>
                    <a:pt x="6926" y="1"/>
                  </a:moveTo>
                  <a:lnTo>
                    <a:pt x="0" y="1425"/>
                  </a:lnTo>
                  <a:lnTo>
                    <a:pt x="456" y="7048"/>
                  </a:lnTo>
                  <a:lnTo>
                    <a:pt x="3589" y="6679"/>
                  </a:lnTo>
                  <a:lnTo>
                    <a:pt x="3875" y="3833"/>
                  </a:lnTo>
                  <a:lnTo>
                    <a:pt x="4865" y="6553"/>
                  </a:lnTo>
                  <a:lnTo>
                    <a:pt x="8163" y="6224"/>
                  </a:lnTo>
                  <a:lnTo>
                    <a:pt x="69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1188;p35"/>
            <p:cNvSpPr/>
            <p:nvPr/>
          </p:nvSpPr>
          <p:spPr>
            <a:xfrm>
              <a:off x="2623133" y="3250542"/>
              <a:ext cx="218156" cy="197165"/>
            </a:xfrm>
            <a:custGeom>
              <a:avLst/>
              <a:gdLst/>
              <a:ahLst/>
              <a:cxnLst/>
              <a:rect l="l" t="t" r="r" b="b"/>
              <a:pathLst>
                <a:path w="3783" h="3419" extrusionOk="0">
                  <a:moveTo>
                    <a:pt x="1668" y="0"/>
                  </a:moveTo>
                  <a:cubicBezTo>
                    <a:pt x="1639" y="0"/>
                    <a:pt x="1611" y="6"/>
                    <a:pt x="1582" y="17"/>
                  </a:cubicBezTo>
                  <a:cubicBezTo>
                    <a:pt x="1408" y="169"/>
                    <a:pt x="1619" y="726"/>
                    <a:pt x="1922" y="1194"/>
                  </a:cubicBezTo>
                  <a:cubicBezTo>
                    <a:pt x="1538" y="772"/>
                    <a:pt x="1135" y="466"/>
                    <a:pt x="890" y="466"/>
                  </a:cubicBezTo>
                  <a:cubicBezTo>
                    <a:pt x="845" y="466"/>
                    <a:pt x="805" y="476"/>
                    <a:pt x="771" y="499"/>
                  </a:cubicBezTo>
                  <a:cubicBezTo>
                    <a:pt x="583" y="670"/>
                    <a:pt x="1045" y="1264"/>
                    <a:pt x="1457" y="1640"/>
                  </a:cubicBezTo>
                  <a:cubicBezTo>
                    <a:pt x="1266" y="1487"/>
                    <a:pt x="747" y="1230"/>
                    <a:pt x="450" y="1230"/>
                  </a:cubicBezTo>
                  <a:cubicBezTo>
                    <a:pt x="368" y="1230"/>
                    <a:pt x="303" y="1249"/>
                    <a:pt x="267" y="1297"/>
                  </a:cubicBezTo>
                  <a:cubicBezTo>
                    <a:pt x="158" y="1501"/>
                    <a:pt x="794" y="2002"/>
                    <a:pt x="1075" y="2180"/>
                  </a:cubicBezTo>
                  <a:cubicBezTo>
                    <a:pt x="897" y="2152"/>
                    <a:pt x="753" y="2140"/>
                    <a:pt x="638" y="2140"/>
                  </a:cubicBezTo>
                  <a:cubicBezTo>
                    <a:pt x="0" y="2140"/>
                    <a:pt x="295" y="2534"/>
                    <a:pt x="877" y="2830"/>
                  </a:cubicBezTo>
                  <a:cubicBezTo>
                    <a:pt x="1460" y="3130"/>
                    <a:pt x="1892" y="3419"/>
                    <a:pt x="2309" y="3419"/>
                  </a:cubicBezTo>
                  <a:cubicBezTo>
                    <a:pt x="2498" y="3419"/>
                    <a:pt x="2683" y="3360"/>
                    <a:pt x="2878" y="3216"/>
                  </a:cubicBezTo>
                  <a:lnTo>
                    <a:pt x="3498" y="2547"/>
                  </a:lnTo>
                  <a:cubicBezTo>
                    <a:pt x="3782" y="1910"/>
                    <a:pt x="3512" y="776"/>
                    <a:pt x="3027" y="611"/>
                  </a:cubicBezTo>
                  <a:cubicBezTo>
                    <a:pt x="2793" y="644"/>
                    <a:pt x="2796" y="1013"/>
                    <a:pt x="2822" y="1320"/>
                  </a:cubicBezTo>
                  <a:cubicBezTo>
                    <a:pt x="2426" y="805"/>
                    <a:pt x="2019" y="0"/>
                    <a:pt x="1668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1189;p35"/>
            <p:cNvSpPr/>
            <p:nvPr/>
          </p:nvSpPr>
          <p:spPr>
            <a:xfrm>
              <a:off x="3756530" y="3214616"/>
              <a:ext cx="218098" cy="197165"/>
            </a:xfrm>
            <a:custGeom>
              <a:avLst/>
              <a:gdLst/>
              <a:ahLst/>
              <a:cxnLst/>
              <a:rect l="l" t="t" r="r" b="b"/>
              <a:pathLst>
                <a:path w="3782" h="3419" extrusionOk="0">
                  <a:moveTo>
                    <a:pt x="2116" y="0"/>
                  </a:moveTo>
                  <a:cubicBezTo>
                    <a:pt x="1765" y="0"/>
                    <a:pt x="1357" y="804"/>
                    <a:pt x="960" y="1319"/>
                  </a:cubicBezTo>
                  <a:cubicBezTo>
                    <a:pt x="983" y="1013"/>
                    <a:pt x="990" y="643"/>
                    <a:pt x="752" y="610"/>
                  </a:cubicBezTo>
                  <a:cubicBezTo>
                    <a:pt x="271" y="775"/>
                    <a:pt x="0" y="1913"/>
                    <a:pt x="284" y="2546"/>
                  </a:cubicBezTo>
                  <a:lnTo>
                    <a:pt x="901" y="3216"/>
                  </a:lnTo>
                  <a:cubicBezTo>
                    <a:pt x="1096" y="3360"/>
                    <a:pt x="1282" y="3419"/>
                    <a:pt x="1470" y="3419"/>
                  </a:cubicBezTo>
                  <a:cubicBezTo>
                    <a:pt x="1888" y="3419"/>
                    <a:pt x="2320" y="3131"/>
                    <a:pt x="2906" y="2833"/>
                  </a:cubicBezTo>
                  <a:cubicBezTo>
                    <a:pt x="3485" y="2534"/>
                    <a:pt x="3782" y="2140"/>
                    <a:pt x="3144" y="2140"/>
                  </a:cubicBezTo>
                  <a:cubicBezTo>
                    <a:pt x="3030" y="2140"/>
                    <a:pt x="2886" y="2152"/>
                    <a:pt x="2708" y="2180"/>
                  </a:cubicBezTo>
                  <a:cubicBezTo>
                    <a:pt x="2988" y="2002"/>
                    <a:pt x="3621" y="1501"/>
                    <a:pt x="3516" y="1300"/>
                  </a:cubicBezTo>
                  <a:cubicBezTo>
                    <a:pt x="3479" y="1251"/>
                    <a:pt x="3413" y="1231"/>
                    <a:pt x="3330" y="1231"/>
                  </a:cubicBezTo>
                  <a:cubicBezTo>
                    <a:pt x="3032" y="1231"/>
                    <a:pt x="2514" y="1490"/>
                    <a:pt x="2325" y="1639"/>
                  </a:cubicBezTo>
                  <a:cubicBezTo>
                    <a:pt x="2738" y="1267"/>
                    <a:pt x="3199" y="673"/>
                    <a:pt x="3008" y="498"/>
                  </a:cubicBezTo>
                  <a:cubicBezTo>
                    <a:pt x="2975" y="477"/>
                    <a:pt x="2935" y="467"/>
                    <a:pt x="2891" y="467"/>
                  </a:cubicBezTo>
                  <a:cubicBezTo>
                    <a:pt x="2646" y="467"/>
                    <a:pt x="2245" y="770"/>
                    <a:pt x="1857" y="1194"/>
                  </a:cubicBezTo>
                  <a:cubicBezTo>
                    <a:pt x="2164" y="726"/>
                    <a:pt x="2375" y="169"/>
                    <a:pt x="2200" y="17"/>
                  </a:cubicBezTo>
                  <a:cubicBezTo>
                    <a:pt x="2172" y="6"/>
                    <a:pt x="2144" y="0"/>
                    <a:pt x="2116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1190;p35"/>
            <p:cNvSpPr/>
            <p:nvPr/>
          </p:nvSpPr>
          <p:spPr>
            <a:xfrm>
              <a:off x="2221998" y="2410558"/>
              <a:ext cx="501361" cy="502515"/>
            </a:xfrm>
            <a:custGeom>
              <a:avLst/>
              <a:gdLst/>
              <a:ahLst/>
              <a:cxnLst/>
              <a:rect l="l" t="t" r="r" b="b"/>
              <a:pathLst>
                <a:path w="8694" h="8714" extrusionOk="0">
                  <a:moveTo>
                    <a:pt x="6929" y="0"/>
                  </a:moveTo>
                  <a:cubicBezTo>
                    <a:pt x="6358" y="0"/>
                    <a:pt x="5807" y="319"/>
                    <a:pt x="5541" y="867"/>
                  </a:cubicBezTo>
                  <a:cubicBezTo>
                    <a:pt x="3898" y="4218"/>
                    <a:pt x="37" y="5827"/>
                    <a:pt x="0" y="5844"/>
                  </a:cubicBezTo>
                  <a:lnTo>
                    <a:pt x="4" y="5844"/>
                  </a:lnTo>
                  <a:lnTo>
                    <a:pt x="1158" y="8713"/>
                  </a:lnTo>
                  <a:cubicBezTo>
                    <a:pt x="1359" y="8631"/>
                    <a:pt x="6147" y="6668"/>
                    <a:pt x="8317" y="2226"/>
                  </a:cubicBezTo>
                  <a:cubicBezTo>
                    <a:pt x="8693" y="1461"/>
                    <a:pt x="8377" y="534"/>
                    <a:pt x="7608" y="158"/>
                  </a:cubicBezTo>
                  <a:cubicBezTo>
                    <a:pt x="7390" y="51"/>
                    <a:pt x="7158" y="0"/>
                    <a:pt x="6929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1191;p35"/>
            <p:cNvSpPr/>
            <p:nvPr/>
          </p:nvSpPr>
          <p:spPr>
            <a:xfrm>
              <a:off x="943451" y="2624850"/>
              <a:ext cx="575868" cy="422241"/>
            </a:xfrm>
            <a:custGeom>
              <a:avLst/>
              <a:gdLst/>
              <a:ahLst/>
              <a:cxnLst/>
              <a:rect l="l" t="t" r="r" b="b"/>
              <a:pathLst>
                <a:path w="9986" h="7322" extrusionOk="0">
                  <a:moveTo>
                    <a:pt x="2530" y="1"/>
                  </a:moveTo>
                  <a:cubicBezTo>
                    <a:pt x="2530" y="1"/>
                    <a:pt x="2531" y="3"/>
                    <a:pt x="2532" y="5"/>
                  </a:cubicBezTo>
                  <a:lnTo>
                    <a:pt x="2532" y="5"/>
                  </a:lnTo>
                  <a:lnTo>
                    <a:pt x="2533" y="4"/>
                  </a:lnTo>
                  <a:lnTo>
                    <a:pt x="2530" y="1"/>
                  </a:lnTo>
                  <a:close/>
                  <a:moveTo>
                    <a:pt x="2532" y="5"/>
                  </a:moveTo>
                  <a:lnTo>
                    <a:pt x="0" y="1775"/>
                  </a:lnTo>
                  <a:cubicBezTo>
                    <a:pt x="125" y="1956"/>
                    <a:pt x="3123" y="6171"/>
                    <a:pt x="7941" y="7279"/>
                  </a:cubicBezTo>
                  <a:cubicBezTo>
                    <a:pt x="8060" y="7309"/>
                    <a:pt x="8175" y="7322"/>
                    <a:pt x="8291" y="7322"/>
                  </a:cubicBezTo>
                  <a:cubicBezTo>
                    <a:pt x="8997" y="7322"/>
                    <a:pt x="9630" y="6837"/>
                    <a:pt x="9791" y="6122"/>
                  </a:cubicBezTo>
                  <a:cubicBezTo>
                    <a:pt x="9986" y="5287"/>
                    <a:pt x="9465" y="4456"/>
                    <a:pt x="8634" y="4265"/>
                  </a:cubicBezTo>
                  <a:cubicBezTo>
                    <a:pt x="5048" y="3443"/>
                    <a:pt x="2626" y="135"/>
                    <a:pt x="2532" y="5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1192;p35"/>
            <p:cNvSpPr/>
            <p:nvPr/>
          </p:nvSpPr>
          <p:spPr>
            <a:xfrm>
              <a:off x="1182310" y="4413869"/>
              <a:ext cx="1353745" cy="132808"/>
            </a:xfrm>
            <a:custGeom>
              <a:avLst/>
              <a:gdLst/>
              <a:ahLst/>
              <a:cxnLst/>
              <a:rect l="l" t="t" r="r" b="b"/>
              <a:pathLst>
                <a:path w="23475" h="2303" extrusionOk="0">
                  <a:moveTo>
                    <a:pt x="11737" y="0"/>
                  </a:moveTo>
                  <a:cubicBezTo>
                    <a:pt x="5257" y="0"/>
                    <a:pt x="0" y="515"/>
                    <a:pt x="0" y="1151"/>
                  </a:cubicBezTo>
                  <a:cubicBezTo>
                    <a:pt x="0" y="1785"/>
                    <a:pt x="5257" y="2302"/>
                    <a:pt x="11737" y="2302"/>
                  </a:cubicBezTo>
                  <a:cubicBezTo>
                    <a:pt x="18217" y="2302"/>
                    <a:pt x="23474" y="1785"/>
                    <a:pt x="23474" y="1151"/>
                  </a:cubicBezTo>
                  <a:cubicBezTo>
                    <a:pt x="23474" y="515"/>
                    <a:pt x="18217" y="0"/>
                    <a:pt x="11737" y="0"/>
                  </a:cubicBezTo>
                  <a:close/>
                </a:path>
              </a:pathLst>
            </a:custGeom>
            <a:solidFill>
              <a:srgbClr val="422C46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1193;p35"/>
            <p:cNvSpPr/>
            <p:nvPr/>
          </p:nvSpPr>
          <p:spPr>
            <a:xfrm>
              <a:off x="1494003" y="4023806"/>
              <a:ext cx="143073" cy="271441"/>
            </a:xfrm>
            <a:custGeom>
              <a:avLst/>
              <a:gdLst/>
              <a:ahLst/>
              <a:cxnLst/>
              <a:rect l="l" t="t" r="r" b="b"/>
              <a:pathLst>
                <a:path w="2481" h="4707" extrusionOk="0">
                  <a:moveTo>
                    <a:pt x="198" y="1"/>
                  </a:moveTo>
                  <a:cubicBezTo>
                    <a:pt x="93" y="1"/>
                    <a:pt x="0" y="86"/>
                    <a:pt x="0" y="198"/>
                  </a:cubicBezTo>
                  <a:lnTo>
                    <a:pt x="0" y="4707"/>
                  </a:lnTo>
                  <a:lnTo>
                    <a:pt x="2480" y="4707"/>
                  </a:lnTo>
                  <a:lnTo>
                    <a:pt x="2480" y="198"/>
                  </a:lnTo>
                  <a:cubicBezTo>
                    <a:pt x="2480" y="90"/>
                    <a:pt x="2391" y="1"/>
                    <a:pt x="2282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1194;p35"/>
            <p:cNvSpPr/>
            <p:nvPr/>
          </p:nvSpPr>
          <p:spPr>
            <a:xfrm>
              <a:off x="1260853" y="4225181"/>
              <a:ext cx="386084" cy="254717"/>
            </a:xfrm>
            <a:custGeom>
              <a:avLst/>
              <a:gdLst/>
              <a:ahLst/>
              <a:cxnLst/>
              <a:rect l="l" t="t" r="r" b="b"/>
              <a:pathLst>
                <a:path w="6695" h="4417" extrusionOk="0">
                  <a:moveTo>
                    <a:pt x="4190" y="1"/>
                  </a:moveTo>
                  <a:cubicBezTo>
                    <a:pt x="4140" y="1"/>
                    <a:pt x="4083" y="9"/>
                    <a:pt x="4017" y="27"/>
                  </a:cubicBezTo>
                  <a:cubicBezTo>
                    <a:pt x="3773" y="93"/>
                    <a:pt x="3598" y="304"/>
                    <a:pt x="3446" y="506"/>
                  </a:cubicBezTo>
                  <a:cubicBezTo>
                    <a:pt x="2783" y="1379"/>
                    <a:pt x="2147" y="2342"/>
                    <a:pt x="1171" y="2844"/>
                  </a:cubicBezTo>
                  <a:cubicBezTo>
                    <a:pt x="884" y="2992"/>
                    <a:pt x="571" y="3101"/>
                    <a:pt x="337" y="3325"/>
                  </a:cubicBezTo>
                  <a:cubicBezTo>
                    <a:pt x="106" y="3553"/>
                    <a:pt x="0" y="3948"/>
                    <a:pt x="211" y="4196"/>
                  </a:cubicBezTo>
                  <a:cubicBezTo>
                    <a:pt x="366" y="4377"/>
                    <a:pt x="630" y="4407"/>
                    <a:pt x="864" y="4413"/>
                  </a:cubicBezTo>
                  <a:cubicBezTo>
                    <a:pt x="928" y="4416"/>
                    <a:pt x="992" y="4417"/>
                    <a:pt x="1055" y="4417"/>
                  </a:cubicBezTo>
                  <a:cubicBezTo>
                    <a:pt x="1692" y="4417"/>
                    <a:pt x="2302" y="4305"/>
                    <a:pt x="2935" y="4239"/>
                  </a:cubicBezTo>
                  <a:cubicBezTo>
                    <a:pt x="3674" y="4160"/>
                    <a:pt x="4409" y="4097"/>
                    <a:pt x="5145" y="4028"/>
                  </a:cubicBezTo>
                  <a:cubicBezTo>
                    <a:pt x="5709" y="3975"/>
                    <a:pt x="6319" y="3912"/>
                    <a:pt x="6563" y="3315"/>
                  </a:cubicBezTo>
                  <a:cubicBezTo>
                    <a:pt x="6695" y="2985"/>
                    <a:pt x="6691" y="2616"/>
                    <a:pt x="6682" y="2263"/>
                  </a:cubicBezTo>
                  <a:lnTo>
                    <a:pt x="6658" y="1089"/>
                  </a:lnTo>
                  <a:cubicBezTo>
                    <a:pt x="6652" y="881"/>
                    <a:pt x="6642" y="661"/>
                    <a:pt x="6497" y="512"/>
                  </a:cubicBezTo>
                  <a:cubicBezTo>
                    <a:pt x="6451" y="466"/>
                    <a:pt x="6398" y="433"/>
                    <a:pt x="6342" y="413"/>
                  </a:cubicBezTo>
                  <a:cubicBezTo>
                    <a:pt x="6274" y="388"/>
                    <a:pt x="6198" y="375"/>
                    <a:pt x="6123" y="375"/>
                  </a:cubicBezTo>
                  <a:cubicBezTo>
                    <a:pt x="6053" y="375"/>
                    <a:pt x="5983" y="386"/>
                    <a:pt x="5920" y="407"/>
                  </a:cubicBezTo>
                  <a:cubicBezTo>
                    <a:pt x="5633" y="501"/>
                    <a:pt x="5250" y="927"/>
                    <a:pt x="4923" y="927"/>
                  </a:cubicBezTo>
                  <a:cubicBezTo>
                    <a:pt x="4907" y="927"/>
                    <a:pt x="4892" y="926"/>
                    <a:pt x="4878" y="924"/>
                  </a:cubicBezTo>
                  <a:cubicBezTo>
                    <a:pt x="4487" y="867"/>
                    <a:pt x="4704" y="1"/>
                    <a:pt x="4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1195;p35"/>
            <p:cNvSpPr/>
            <p:nvPr/>
          </p:nvSpPr>
          <p:spPr>
            <a:xfrm>
              <a:off x="1416037" y="4275813"/>
              <a:ext cx="83157" cy="58994"/>
            </a:xfrm>
            <a:custGeom>
              <a:avLst/>
              <a:gdLst/>
              <a:ahLst/>
              <a:cxnLst/>
              <a:rect l="l" t="t" r="r" b="b"/>
              <a:pathLst>
                <a:path w="1442" h="1023" extrusionOk="0">
                  <a:moveTo>
                    <a:pt x="194" y="1"/>
                  </a:moveTo>
                  <a:cubicBezTo>
                    <a:pt x="169" y="1"/>
                    <a:pt x="144" y="2"/>
                    <a:pt x="119" y="3"/>
                  </a:cubicBezTo>
                  <a:cubicBezTo>
                    <a:pt x="50" y="7"/>
                    <a:pt x="0" y="69"/>
                    <a:pt x="7" y="135"/>
                  </a:cubicBezTo>
                  <a:cubicBezTo>
                    <a:pt x="10" y="202"/>
                    <a:pt x="75" y="251"/>
                    <a:pt x="133" y="251"/>
                  </a:cubicBezTo>
                  <a:cubicBezTo>
                    <a:pt x="135" y="251"/>
                    <a:pt x="137" y="251"/>
                    <a:pt x="139" y="251"/>
                  </a:cubicBezTo>
                  <a:cubicBezTo>
                    <a:pt x="155" y="250"/>
                    <a:pt x="172" y="250"/>
                    <a:pt x="188" y="250"/>
                  </a:cubicBezTo>
                  <a:cubicBezTo>
                    <a:pt x="617" y="250"/>
                    <a:pt x="1038" y="534"/>
                    <a:pt x="1184" y="940"/>
                  </a:cubicBezTo>
                  <a:cubicBezTo>
                    <a:pt x="1201" y="990"/>
                    <a:pt x="1250" y="1023"/>
                    <a:pt x="1299" y="1023"/>
                  </a:cubicBezTo>
                  <a:cubicBezTo>
                    <a:pt x="1313" y="1023"/>
                    <a:pt x="1329" y="1019"/>
                    <a:pt x="1342" y="1013"/>
                  </a:cubicBezTo>
                  <a:cubicBezTo>
                    <a:pt x="1402" y="993"/>
                    <a:pt x="1441" y="924"/>
                    <a:pt x="1415" y="858"/>
                  </a:cubicBezTo>
                  <a:cubicBezTo>
                    <a:pt x="1239" y="357"/>
                    <a:pt x="720" y="1"/>
                    <a:pt x="1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1196;p35"/>
            <p:cNvSpPr/>
            <p:nvPr/>
          </p:nvSpPr>
          <p:spPr>
            <a:xfrm>
              <a:off x="1396026" y="4295766"/>
              <a:ext cx="83214" cy="58994"/>
            </a:xfrm>
            <a:custGeom>
              <a:avLst/>
              <a:gdLst/>
              <a:ahLst/>
              <a:cxnLst/>
              <a:rect l="l" t="t" r="r" b="b"/>
              <a:pathLst>
                <a:path w="1443" h="1023" extrusionOk="0">
                  <a:moveTo>
                    <a:pt x="204" y="1"/>
                  </a:moveTo>
                  <a:cubicBezTo>
                    <a:pt x="177" y="1"/>
                    <a:pt x="150" y="2"/>
                    <a:pt x="123" y="4"/>
                  </a:cubicBezTo>
                  <a:cubicBezTo>
                    <a:pt x="50" y="7"/>
                    <a:pt x="1" y="70"/>
                    <a:pt x="7" y="136"/>
                  </a:cubicBezTo>
                  <a:cubicBezTo>
                    <a:pt x="11" y="203"/>
                    <a:pt x="76" y="251"/>
                    <a:pt x="134" y="251"/>
                  </a:cubicBezTo>
                  <a:cubicBezTo>
                    <a:pt x="136" y="251"/>
                    <a:pt x="138" y="251"/>
                    <a:pt x="139" y="251"/>
                  </a:cubicBezTo>
                  <a:cubicBezTo>
                    <a:pt x="160" y="250"/>
                    <a:pt x="180" y="249"/>
                    <a:pt x="201" y="249"/>
                  </a:cubicBezTo>
                  <a:cubicBezTo>
                    <a:pt x="625" y="249"/>
                    <a:pt x="1040" y="538"/>
                    <a:pt x="1185" y="940"/>
                  </a:cubicBezTo>
                  <a:cubicBezTo>
                    <a:pt x="1201" y="990"/>
                    <a:pt x="1251" y="1023"/>
                    <a:pt x="1300" y="1023"/>
                  </a:cubicBezTo>
                  <a:cubicBezTo>
                    <a:pt x="1313" y="1023"/>
                    <a:pt x="1330" y="1019"/>
                    <a:pt x="1343" y="1013"/>
                  </a:cubicBezTo>
                  <a:cubicBezTo>
                    <a:pt x="1402" y="993"/>
                    <a:pt x="1442" y="924"/>
                    <a:pt x="1416" y="858"/>
                  </a:cubicBezTo>
                  <a:cubicBezTo>
                    <a:pt x="1240" y="359"/>
                    <a:pt x="728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1197;p35"/>
            <p:cNvSpPr/>
            <p:nvPr/>
          </p:nvSpPr>
          <p:spPr>
            <a:xfrm>
              <a:off x="1376073" y="4315776"/>
              <a:ext cx="83157" cy="58994"/>
            </a:xfrm>
            <a:custGeom>
              <a:avLst/>
              <a:gdLst/>
              <a:ahLst/>
              <a:cxnLst/>
              <a:rect l="l" t="t" r="r" b="b"/>
              <a:pathLst>
                <a:path w="1442" h="1023" extrusionOk="0">
                  <a:moveTo>
                    <a:pt x="198" y="1"/>
                  </a:moveTo>
                  <a:cubicBezTo>
                    <a:pt x="173" y="1"/>
                    <a:pt x="148" y="1"/>
                    <a:pt x="123" y="3"/>
                  </a:cubicBezTo>
                  <a:cubicBezTo>
                    <a:pt x="50" y="6"/>
                    <a:pt x="1" y="69"/>
                    <a:pt x="7" y="135"/>
                  </a:cubicBezTo>
                  <a:cubicBezTo>
                    <a:pt x="10" y="199"/>
                    <a:pt x="67" y="251"/>
                    <a:pt x="125" y="251"/>
                  </a:cubicBezTo>
                  <a:cubicBezTo>
                    <a:pt x="129" y="251"/>
                    <a:pt x="134" y="251"/>
                    <a:pt x="139" y="250"/>
                  </a:cubicBezTo>
                  <a:cubicBezTo>
                    <a:pt x="160" y="249"/>
                    <a:pt x="180" y="248"/>
                    <a:pt x="201" y="248"/>
                  </a:cubicBezTo>
                  <a:cubicBezTo>
                    <a:pt x="625" y="248"/>
                    <a:pt x="1040" y="537"/>
                    <a:pt x="1185" y="940"/>
                  </a:cubicBezTo>
                  <a:cubicBezTo>
                    <a:pt x="1201" y="989"/>
                    <a:pt x="1250" y="1022"/>
                    <a:pt x="1300" y="1022"/>
                  </a:cubicBezTo>
                  <a:cubicBezTo>
                    <a:pt x="1313" y="1022"/>
                    <a:pt x="1330" y="1019"/>
                    <a:pt x="1343" y="1012"/>
                  </a:cubicBezTo>
                  <a:cubicBezTo>
                    <a:pt x="1402" y="992"/>
                    <a:pt x="1442" y="923"/>
                    <a:pt x="1415" y="857"/>
                  </a:cubicBezTo>
                  <a:cubicBezTo>
                    <a:pt x="1239" y="357"/>
                    <a:pt x="721" y="1"/>
                    <a:pt x="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1198;p35"/>
            <p:cNvSpPr/>
            <p:nvPr/>
          </p:nvSpPr>
          <p:spPr>
            <a:xfrm>
              <a:off x="2071197" y="4023806"/>
              <a:ext cx="143073" cy="271441"/>
            </a:xfrm>
            <a:custGeom>
              <a:avLst/>
              <a:gdLst/>
              <a:ahLst/>
              <a:cxnLst/>
              <a:rect l="l" t="t" r="r" b="b"/>
              <a:pathLst>
                <a:path w="2481" h="4707" extrusionOk="0">
                  <a:moveTo>
                    <a:pt x="198" y="1"/>
                  </a:moveTo>
                  <a:cubicBezTo>
                    <a:pt x="89" y="1"/>
                    <a:pt x="0" y="90"/>
                    <a:pt x="0" y="198"/>
                  </a:cubicBezTo>
                  <a:lnTo>
                    <a:pt x="0" y="4707"/>
                  </a:lnTo>
                  <a:lnTo>
                    <a:pt x="2480" y="4707"/>
                  </a:lnTo>
                  <a:lnTo>
                    <a:pt x="2480" y="198"/>
                  </a:lnTo>
                  <a:cubicBezTo>
                    <a:pt x="2480" y="86"/>
                    <a:pt x="2388" y="1"/>
                    <a:pt x="2282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1199;p35"/>
            <p:cNvSpPr/>
            <p:nvPr/>
          </p:nvSpPr>
          <p:spPr>
            <a:xfrm>
              <a:off x="2060932" y="4225181"/>
              <a:ext cx="386084" cy="254717"/>
            </a:xfrm>
            <a:custGeom>
              <a:avLst/>
              <a:gdLst/>
              <a:ahLst/>
              <a:cxnLst/>
              <a:rect l="l" t="t" r="r" b="b"/>
              <a:pathLst>
                <a:path w="6695" h="4417" extrusionOk="0">
                  <a:moveTo>
                    <a:pt x="2507" y="1"/>
                  </a:moveTo>
                  <a:cubicBezTo>
                    <a:pt x="1991" y="1"/>
                    <a:pt x="2211" y="867"/>
                    <a:pt x="1820" y="924"/>
                  </a:cubicBezTo>
                  <a:cubicBezTo>
                    <a:pt x="1805" y="926"/>
                    <a:pt x="1790" y="927"/>
                    <a:pt x="1775" y="927"/>
                  </a:cubicBezTo>
                  <a:cubicBezTo>
                    <a:pt x="1445" y="927"/>
                    <a:pt x="1065" y="501"/>
                    <a:pt x="778" y="407"/>
                  </a:cubicBezTo>
                  <a:cubicBezTo>
                    <a:pt x="715" y="386"/>
                    <a:pt x="645" y="375"/>
                    <a:pt x="575" y="375"/>
                  </a:cubicBezTo>
                  <a:cubicBezTo>
                    <a:pt x="500" y="375"/>
                    <a:pt x="425" y="388"/>
                    <a:pt x="356" y="413"/>
                  </a:cubicBezTo>
                  <a:cubicBezTo>
                    <a:pt x="300" y="433"/>
                    <a:pt x="251" y="466"/>
                    <a:pt x="198" y="512"/>
                  </a:cubicBezTo>
                  <a:cubicBezTo>
                    <a:pt x="56" y="661"/>
                    <a:pt x="43" y="881"/>
                    <a:pt x="40" y="1089"/>
                  </a:cubicBezTo>
                  <a:lnTo>
                    <a:pt x="13" y="2263"/>
                  </a:lnTo>
                  <a:cubicBezTo>
                    <a:pt x="7" y="2616"/>
                    <a:pt x="0" y="2985"/>
                    <a:pt x="132" y="3315"/>
                  </a:cubicBezTo>
                  <a:cubicBezTo>
                    <a:pt x="376" y="3912"/>
                    <a:pt x="986" y="3975"/>
                    <a:pt x="1550" y="4028"/>
                  </a:cubicBezTo>
                  <a:cubicBezTo>
                    <a:pt x="2285" y="4097"/>
                    <a:pt x="3024" y="4160"/>
                    <a:pt x="3760" y="4239"/>
                  </a:cubicBezTo>
                  <a:cubicBezTo>
                    <a:pt x="4395" y="4305"/>
                    <a:pt x="5004" y="4417"/>
                    <a:pt x="5639" y="4417"/>
                  </a:cubicBezTo>
                  <a:cubicBezTo>
                    <a:pt x="5703" y="4417"/>
                    <a:pt x="5767" y="4416"/>
                    <a:pt x="5831" y="4413"/>
                  </a:cubicBezTo>
                  <a:cubicBezTo>
                    <a:pt x="6065" y="4407"/>
                    <a:pt x="6329" y="4377"/>
                    <a:pt x="6487" y="4196"/>
                  </a:cubicBezTo>
                  <a:cubicBezTo>
                    <a:pt x="6695" y="3948"/>
                    <a:pt x="6589" y="3553"/>
                    <a:pt x="6358" y="3325"/>
                  </a:cubicBezTo>
                  <a:cubicBezTo>
                    <a:pt x="6127" y="3101"/>
                    <a:pt x="5814" y="2992"/>
                    <a:pt x="5524" y="2844"/>
                  </a:cubicBezTo>
                  <a:cubicBezTo>
                    <a:pt x="4548" y="2342"/>
                    <a:pt x="3915" y="1379"/>
                    <a:pt x="3248" y="506"/>
                  </a:cubicBezTo>
                  <a:cubicBezTo>
                    <a:pt x="3097" y="304"/>
                    <a:pt x="2925" y="93"/>
                    <a:pt x="2681" y="27"/>
                  </a:cubicBezTo>
                  <a:cubicBezTo>
                    <a:pt x="2615" y="9"/>
                    <a:pt x="2558" y="1"/>
                    <a:pt x="25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1200;p35"/>
            <p:cNvSpPr/>
            <p:nvPr/>
          </p:nvSpPr>
          <p:spPr>
            <a:xfrm>
              <a:off x="2209080" y="4275871"/>
              <a:ext cx="83157" cy="58936"/>
            </a:xfrm>
            <a:custGeom>
              <a:avLst/>
              <a:gdLst/>
              <a:ahLst/>
              <a:cxnLst/>
              <a:rect l="l" t="t" r="r" b="b"/>
              <a:pathLst>
                <a:path w="1442" h="1022" extrusionOk="0">
                  <a:moveTo>
                    <a:pt x="1244" y="0"/>
                  </a:moveTo>
                  <a:cubicBezTo>
                    <a:pt x="719" y="0"/>
                    <a:pt x="203" y="359"/>
                    <a:pt x="26" y="857"/>
                  </a:cubicBezTo>
                  <a:cubicBezTo>
                    <a:pt x="0" y="919"/>
                    <a:pt x="33" y="989"/>
                    <a:pt x="99" y="1012"/>
                  </a:cubicBezTo>
                  <a:cubicBezTo>
                    <a:pt x="112" y="1018"/>
                    <a:pt x="129" y="1022"/>
                    <a:pt x="142" y="1022"/>
                  </a:cubicBezTo>
                  <a:cubicBezTo>
                    <a:pt x="191" y="1022"/>
                    <a:pt x="241" y="989"/>
                    <a:pt x="257" y="939"/>
                  </a:cubicBezTo>
                  <a:cubicBezTo>
                    <a:pt x="400" y="533"/>
                    <a:pt x="824" y="249"/>
                    <a:pt x="1253" y="249"/>
                  </a:cubicBezTo>
                  <a:cubicBezTo>
                    <a:pt x="1270" y="249"/>
                    <a:pt x="1286" y="249"/>
                    <a:pt x="1303" y="250"/>
                  </a:cubicBezTo>
                  <a:cubicBezTo>
                    <a:pt x="1305" y="250"/>
                    <a:pt x="1307" y="250"/>
                    <a:pt x="1309" y="250"/>
                  </a:cubicBezTo>
                  <a:cubicBezTo>
                    <a:pt x="1369" y="250"/>
                    <a:pt x="1431" y="201"/>
                    <a:pt x="1435" y="134"/>
                  </a:cubicBezTo>
                  <a:cubicBezTo>
                    <a:pt x="1441" y="65"/>
                    <a:pt x="1385" y="6"/>
                    <a:pt x="1319" y="2"/>
                  </a:cubicBezTo>
                  <a:cubicBezTo>
                    <a:pt x="1294" y="1"/>
                    <a:pt x="1269" y="0"/>
                    <a:pt x="1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1201;p35"/>
            <p:cNvSpPr/>
            <p:nvPr/>
          </p:nvSpPr>
          <p:spPr>
            <a:xfrm>
              <a:off x="2229033" y="4295823"/>
              <a:ext cx="83157" cy="58936"/>
            </a:xfrm>
            <a:custGeom>
              <a:avLst/>
              <a:gdLst/>
              <a:ahLst/>
              <a:cxnLst/>
              <a:rect l="l" t="t" r="r" b="b"/>
              <a:pathLst>
                <a:path w="1442" h="1022" extrusionOk="0">
                  <a:moveTo>
                    <a:pt x="1245" y="0"/>
                  </a:moveTo>
                  <a:cubicBezTo>
                    <a:pt x="719" y="0"/>
                    <a:pt x="203" y="359"/>
                    <a:pt x="27" y="857"/>
                  </a:cubicBezTo>
                  <a:cubicBezTo>
                    <a:pt x="0" y="920"/>
                    <a:pt x="33" y="989"/>
                    <a:pt x="99" y="1012"/>
                  </a:cubicBezTo>
                  <a:cubicBezTo>
                    <a:pt x="112" y="1018"/>
                    <a:pt x="129" y="1022"/>
                    <a:pt x="142" y="1022"/>
                  </a:cubicBezTo>
                  <a:cubicBezTo>
                    <a:pt x="192" y="1022"/>
                    <a:pt x="241" y="989"/>
                    <a:pt x="258" y="939"/>
                  </a:cubicBezTo>
                  <a:cubicBezTo>
                    <a:pt x="399" y="537"/>
                    <a:pt x="817" y="248"/>
                    <a:pt x="1241" y="248"/>
                  </a:cubicBezTo>
                  <a:cubicBezTo>
                    <a:pt x="1262" y="248"/>
                    <a:pt x="1282" y="249"/>
                    <a:pt x="1303" y="250"/>
                  </a:cubicBezTo>
                  <a:cubicBezTo>
                    <a:pt x="1305" y="250"/>
                    <a:pt x="1307" y="250"/>
                    <a:pt x="1309" y="250"/>
                  </a:cubicBezTo>
                  <a:cubicBezTo>
                    <a:pt x="1370" y="250"/>
                    <a:pt x="1432" y="202"/>
                    <a:pt x="1435" y="135"/>
                  </a:cubicBezTo>
                  <a:cubicBezTo>
                    <a:pt x="1441" y="65"/>
                    <a:pt x="1385" y="6"/>
                    <a:pt x="1319" y="3"/>
                  </a:cubicBezTo>
                  <a:cubicBezTo>
                    <a:pt x="1294" y="1"/>
                    <a:pt x="1269" y="0"/>
                    <a:pt x="1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1202;p35"/>
            <p:cNvSpPr/>
            <p:nvPr/>
          </p:nvSpPr>
          <p:spPr>
            <a:xfrm>
              <a:off x="2248986" y="4315776"/>
              <a:ext cx="83157" cy="58994"/>
            </a:xfrm>
            <a:custGeom>
              <a:avLst/>
              <a:gdLst/>
              <a:ahLst/>
              <a:cxnLst/>
              <a:rect l="l" t="t" r="r" b="b"/>
              <a:pathLst>
                <a:path w="1442" h="1023" extrusionOk="0">
                  <a:moveTo>
                    <a:pt x="1245" y="1"/>
                  </a:moveTo>
                  <a:cubicBezTo>
                    <a:pt x="719" y="1"/>
                    <a:pt x="203" y="360"/>
                    <a:pt x="27" y="857"/>
                  </a:cubicBezTo>
                  <a:cubicBezTo>
                    <a:pt x="1" y="920"/>
                    <a:pt x="34" y="989"/>
                    <a:pt x="100" y="1012"/>
                  </a:cubicBezTo>
                  <a:cubicBezTo>
                    <a:pt x="113" y="1019"/>
                    <a:pt x="129" y="1022"/>
                    <a:pt x="142" y="1022"/>
                  </a:cubicBezTo>
                  <a:cubicBezTo>
                    <a:pt x="192" y="1022"/>
                    <a:pt x="241" y="989"/>
                    <a:pt x="258" y="940"/>
                  </a:cubicBezTo>
                  <a:cubicBezTo>
                    <a:pt x="399" y="537"/>
                    <a:pt x="814" y="248"/>
                    <a:pt x="1241" y="248"/>
                  </a:cubicBezTo>
                  <a:cubicBezTo>
                    <a:pt x="1262" y="248"/>
                    <a:pt x="1283" y="249"/>
                    <a:pt x="1303" y="250"/>
                  </a:cubicBezTo>
                  <a:cubicBezTo>
                    <a:pt x="1305" y="250"/>
                    <a:pt x="1307" y="251"/>
                    <a:pt x="1309" y="251"/>
                  </a:cubicBezTo>
                  <a:cubicBezTo>
                    <a:pt x="1370" y="251"/>
                    <a:pt x="1432" y="202"/>
                    <a:pt x="1435" y="135"/>
                  </a:cubicBezTo>
                  <a:cubicBezTo>
                    <a:pt x="1442" y="66"/>
                    <a:pt x="1386" y="6"/>
                    <a:pt x="1320" y="3"/>
                  </a:cubicBezTo>
                  <a:cubicBezTo>
                    <a:pt x="1295" y="1"/>
                    <a:pt x="1270" y="1"/>
                    <a:pt x="1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1203;p35"/>
            <p:cNvSpPr/>
            <p:nvPr/>
          </p:nvSpPr>
          <p:spPr>
            <a:xfrm>
              <a:off x="1300759" y="3479309"/>
              <a:ext cx="1111829" cy="652911"/>
            </a:xfrm>
            <a:custGeom>
              <a:avLst/>
              <a:gdLst/>
              <a:ahLst/>
              <a:cxnLst/>
              <a:rect l="l" t="t" r="r" b="b"/>
              <a:pathLst>
                <a:path w="19280" h="11322" extrusionOk="0">
                  <a:moveTo>
                    <a:pt x="16552" y="1"/>
                  </a:moveTo>
                  <a:lnTo>
                    <a:pt x="3806" y="459"/>
                  </a:lnTo>
                  <a:cubicBezTo>
                    <a:pt x="3806" y="459"/>
                    <a:pt x="1" y="9574"/>
                    <a:pt x="746" y="10808"/>
                  </a:cubicBezTo>
                  <a:cubicBezTo>
                    <a:pt x="981" y="11195"/>
                    <a:pt x="2036" y="11321"/>
                    <a:pt x="3307" y="11321"/>
                  </a:cubicBezTo>
                  <a:cubicBezTo>
                    <a:pt x="5659" y="11321"/>
                    <a:pt x="8750" y="10890"/>
                    <a:pt x="8750" y="10890"/>
                  </a:cubicBezTo>
                  <a:lnTo>
                    <a:pt x="9897" y="6293"/>
                  </a:lnTo>
                  <a:lnTo>
                    <a:pt x="11091" y="10890"/>
                  </a:lnTo>
                  <a:cubicBezTo>
                    <a:pt x="11091" y="10890"/>
                    <a:pt x="13916" y="11256"/>
                    <a:pt x="16113" y="11256"/>
                  </a:cubicBezTo>
                  <a:cubicBezTo>
                    <a:pt x="17365" y="11256"/>
                    <a:pt x="18413" y="11137"/>
                    <a:pt x="18620" y="10765"/>
                  </a:cubicBezTo>
                  <a:cubicBezTo>
                    <a:pt x="19280" y="9591"/>
                    <a:pt x="16552" y="1"/>
                    <a:pt x="16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1204;p35"/>
            <p:cNvSpPr/>
            <p:nvPr/>
          </p:nvSpPr>
          <p:spPr>
            <a:xfrm>
              <a:off x="1183060" y="2651896"/>
              <a:ext cx="1265110" cy="974062"/>
            </a:xfrm>
            <a:custGeom>
              <a:avLst/>
              <a:gdLst/>
              <a:ahLst/>
              <a:cxnLst/>
              <a:rect l="l" t="t" r="r" b="b"/>
              <a:pathLst>
                <a:path w="21938" h="16891" extrusionOk="0">
                  <a:moveTo>
                    <a:pt x="19392" y="0"/>
                  </a:moveTo>
                  <a:cubicBezTo>
                    <a:pt x="19392" y="0"/>
                    <a:pt x="12433" y="4498"/>
                    <a:pt x="11200" y="4597"/>
                  </a:cubicBezTo>
                  <a:cubicBezTo>
                    <a:pt x="11156" y="4601"/>
                    <a:pt x="11108" y="4603"/>
                    <a:pt x="11058" y="4603"/>
                  </a:cubicBezTo>
                  <a:cubicBezTo>
                    <a:pt x="9090" y="4603"/>
                    <a:pt x="2401" y="1919"/>
                    <a:pt x="2401" y="1919"/>
                  </a:cubicBezTo>
                  <a:cubicBezTo>
                    <a:pt x="2401" y="1919"/>
                    <a:pt x="1695" y="3539"/>
                    <a:pt x="1395" y="4040"/>
                  </a:cubicBezTo>
                  <a:cubicBezTo>
                    <a:pt x="1099" y="4538"/>
                    <a:pt x="0" y="5906"/>
                    <a:pt x="0" y="5906"/>
                  </a:cubicBezTo>
                  <a:cubicBezTo>
                    <a:pt x="0" y="5906"/>
                    <a:pt x="2909" y="7433"/>
                    <a:pt x="3954" y="7717"/>
                  </a:cubicBezTo>
                  <a:cubicBezTo>
                    <a:pt x="4677" y="7912"/>
                    <a:pt x="6926" y="7997"/>
                    <a:pt x="6926" y="7997"/>
                  </a:cubicBezTo>
                  <a:cubicBezTo>
                    <a:pt x="6955" y="9122"/>
                    <a:pt x="4927" y="15783"/>
                    <a:pt x="4927" y="16084"/>
                  </a:cubicBezTo>
                  <a:cubicBezTo>
                    <a:pt x="4927" y="16387"/>
                    <a:pt x="5066" y="16707"/>
                    <a:pt x="5343" y="16826"/>
                  </a:cubicBezTo>
                  <a:cubicBezTo>
                    <a:pt x="5459" y="16877"/>
                    <a:pt x="5587" y="16890"/>
                    <a:pt x="5713" y="16890"/>
                  </a:cubicBezTo>
                  <a:cubicBezTo>
                    <a:pt x="5766" y="16890"/>
                    <a:pt x="5819" y="16888"/>
                    <a:pt x="5870" y="16885"/>
                  </a:cubicBezTo>
                  <a:cubicBezTo>
                    <a:pt x="7080" y="16835"/>
                    <a:pt x="8285" y="16830"/>
                    <a:pt x="9490" y="16830"/>
                  </a:cubicBezTo>
                  <a:cubicBezTo>
                    <a:pt x="9865" y="16830"/>
                    <a:pt x="10239" y="16830"/>
                    <a:pt x="10614" y="16830"/>
                  </a:cubicBezTo>
                  <a:cubicBezTo>
                    <a:pt x="12650" y="16830"/>
                    <a:pt x="14688" y="16813"/>
                    <a:pt x="16743" y="16598"/>
                  </a:cubicBezTo>
                  <a:cubicBezTo>
                    <a:pt x="17192" y="16552"/>
                    <a:pt x="18973" y="16502"/>
                    <a:pt x="19174" y="16097"/>
                  </a:cubicBezTo>
                  <a:cubicBezTo>
                    <a:pt x="19523" y="15398"/>
                    <a:pt x="18630" y="13142"/>
                    <a:pt x="18287" y="11885"/>
                  </a:cubicBezTo>
                  <a:cubicBezTo>
                    <a:pt x="17752" y="9907"/>
                    <a:pt x="17146" y="7951"/>
                    <a:pt x="16506" y="6012"/>
                  </a:cubicBezTo>
                  <a:lnTo>
                    <a:pt x="21937" y="4142"/>
                  </a:lnTo>
                  <a:cubicBezTo>
                    <a:pt x="21937" y="4142"/>
                    <a:pt x="20727" y="2869"/>
                    <a:pt x="20420" y="2375"/>
                  </a:cubicBezTo>
                  <a:cubicBezTo>
                    <a:pt x="20077" y="1827"/>
                    <a:pt x="19392" y="0"/>
                    <a:pt x="19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1205;p35"/>
            <p:cNvSpPr/>
            <p:nvPr/>
          </p:nvSpPr>
          <p:spPr>
            <a:xfrm>
              <a:off x="3411563" y="1606096"/>
              <a:ext cx="703890" cy="973370"/>
            </a:xfrm>
            <a:custGeom>
              <a:avLst/>
              <a:gdLst/>
              <a:ahLst/>
              <a:cxnLst/>
              <a:rect l="l" t="t" r="r" b="b"/>
              <a:pathLst>
                <a:path w="12206" h="16879" extrusionOk="0">
                  <a:moveTo>
                    <a:pt x="0" y="0"/>
                  </a:moveTo>
                  <a:lnTo>
                    <a:pt x="0" y="0"/>
                  </a:lnTo>
                  <a:cubicBezTo>
                    <a:pt x="1534" y="1112"/>
                    <a:pt x="2810" y="2573"/>
                    <a:pt x="3535" y="4304"/>
                  </a:cubicBezTo>
                  <a:cubicBezTo>
                    <a:pt x="3908" y="5161"/>
                    <a:pt x="4175" y="6065"/>
                    <a:pt x="4353" y="6985"/>
                  </a:cubicBezTo>
                  <a:cubicBezTo>
                    <a:pt x="4541" y="7899"/>
                    <a:pt x="4607" y="8845"/>
                    <a:pt x="4713" y="9788"/>
                  </a:cubicBezTo>
                  <a:cubicBezTo>
                    <a:pt x="4822" y="10731"/>
                    <a:pt x="4963" y="11691"/>
                    <a:pt x="5300" y="12605"/>
                  </a:cubicBezTo>
                  <a:cubicBezTo>
                    <a:pt x="5630" y="13515"/>
                    <a:pt x="6184" y="14356"/>
                    <a:pt x="6912" y="14996"/>
                  </a:cubicBezTo>
                  <a:cubicBezTo>
                    <a:pt x="7631" y="15645"/>
                    <a:pt x="8489" y="16123"/>
                    <a:pt x="9396" y="16433"/>
                  </a:cubicBezTo>
                  <a:cubicBezTo>
                    <a:pt x="10306" y="16734"/>
                    <a:pt x="11259" y="16879"/>
                    <a:pt x="12205" y="16879"/>
                  </a:cubicBezTo>
                  <a:cubicBezTo>
                    <a:pt x="10329" y="16734"/>
                    <a:pt x="8446" y="16100"/>
                    <a:pt x="7097" y="14788"/>
                  </a:cubicBezTo>
                  <a:cubicBezTo>
                    <a:pt x="6431" y="14145"/>
                    <a:pt x="5910" y="13363"/>
                    <a:pt x="5606" y="12489"/>
                  </a:cubicBezTo>
                  <a:cubicBezTo>
                    <a:pt x="5293" y="11619"/>
                    <a:pt x="5165" y="10682"/>
                    <a:pt x="5066" y="9745"/>
                  </a:cubicBezTo>
                  <a:cubicBezTo>
                    <a:pt x="4881" y="7879"/>
                    <a:pt x="4624" y="5930"/>
                    <a:pt x="3789" y="4189"/>
                  </a:cubicBezTo>
                  <a:cubicBezTo>
                    <a:pt x="3384" y="3321"/>
                    <a:pt x="2843" y="2513"/>
                    <a:pt x="2206" y="1804"/>
                  </a:cubicBezTo>
                  <a:cubicBezTo>
                    <a:pt x="1553" y="1105"/>
                    <a:pt x="808" y="50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1206;p35"/>
            <p:cNvSpPr/>
            <p:nvPr/>
          </p:nvSpPr>
          <p:spPr>
            <a:xfrm>
              <a:off x="3434745" y="1789998"/>
              <a:ext cx="155414" cy="128829"/>
            </a:xfrm>
            <a:custGeom>
              <a:avLst/>
              <a:gdLst/>
              <a:ahLst/>
              <a:cxnLst/>
              <a:rect l="l" t="t" r="r" b="b"/>
              <a:pathLst>
                <a:path w="2695" h="2234" extrusionOk="0">
                  <a:moveTo>
                    <a:pt x="2695" y="0"/>
                  </a:moveTo>
                  <a:lnTo>
                    <a:pt x="1" y="159"/>
                  </a:lnTo>
                  <a:lnTo>
                    <a:pt x="1132" y="2233"/>
                  </a:lnTo>
                  <a:lnTo>
                    <a:pt x="2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1207;p35"/>
            <p:cNvSpPr/>
            <p:nvPr/>
          </p:nvSpPr>
          <p:spPr>
            <a:xfrm>
              <a:off x="3590101" y="1661226"/>
              <a:ext cx="155068" cy="128829"/>
            </a:xfrm>
            <a:custGeom>
              <a:avLst/>
              <a:gdLst/>
              <a:ahLst/>
              <a:cxnLst/>
              <a:rect l="l" t="t" r="r" b="b"/>
              <a:pathLst>
                <a:path w="2689" h="2234" extrusionOk="0">
                  <a:moveTo>
                    <a:pt x="1557" y="1"/>
                  </a:moveTo>
                  <a:lnTo>
                    <a:pt x="1" y="2233"/>
                  </a:lnTo>
                  <a:lnTo>
                    <a:pt x="2689" y="2075"/>
                  </a:lnTo>
                  <a:lnTo>
                    <a:pt x="15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1208;p35"/>
            <p:cNvSpPr/>
            <p:nvPr/>
          </p:nvSpPr>
          <p:spPr>
            <a:xfrm>
              <a:off x="3568418" y="1771948"/>
              <a:ext cx="40021" cy="35120"/>
            </a:xfrm>
            <a:custGeom>
              <a:avLst/>
              <a:gdLst/>
              <a:ahLst/>
              <a:cxnLst/>
              <a:rect l="l" t="t" r="r" b="b"/>
              <a:pathLst>
                <a:path w="694" h="609" extrusionOk="0">
                  <a:moveTo>
                    <a:pt x="350" y="0"/>
                  </a:moveTo>
                  <a:cubicBezTo>
                    <a:pt x="288" y="0"/>
                    <a:pt x="225" y="18"/>
                    <a:pt x="169" y="56"/>
                  </a:cubicBezTo>
                  <a:cubicBezTo>
                    <a:pt x="34" y="155"/>
                    <a:pt x="1" y="346"/>
                    <a:pt x="100" y="482"/>
                  </a:cubicBezTo>
                  <a:cubicBezTo>
                    <a:pt x="160" y="564"/>
                    <a:pt x="253" y="608"/>
                    <a:pt x="348" y="608"/>
                  </a:cubicBezTo>
                  <a:cubicBezTo>
                    <a:pt x="409" y="608"/>
                    <a:pt x="471" y="590"/>
                    <a:pt x="525" y="551"/>
                  </a:cubicBezTo>
                  <a:cubicBezTo>
                    <a:pt x="660" y="452"/>
                    <a:pt x="693" y="264"/>
                    <a:pt x="594" y="125"/>
                  </a:cubicBezTo>
                  <a:cubicBezTo>
                    <a:pt x="537" y="43"/>
                    <a:pt x="445" y="0"/>
                    <a:pt x="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1209;p35"/>
            <p:cNvSpPr/>
            <p:nvPr/>
          </p:nvSpPr>
          <p:spPr>
            <a:xfrm>
              <a:off x="3529666" y="2009076"/>
              <a:ext cx="148378" cy="135057"/>
            </a:xfrm>
            <a:custGeom>
              <a:avLst/>
              <a:gdLst/>
              <a:ahLst/>
              <a:cxnLst/>
              <a:rect l="l" t="t" r="r" b="b"/>
              <a:pathLst>
                <a:path w="2573" h="2342" extrusionOk="0">
                  <a:moveTo>
                    <a:pt x="0" y="0"/>
                  </a:moveTo>
                  <a:lnTo>
                    <a:pt x="323" y="2342"/>
                  </a:lnTo>
                  <a:lnTo>
                    <a:pt x="2572" y="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1210;p35"/>
            <p:cNvSpPr/>
            <p:nvPr/>
          </p:nvSpPr>
          <p:spPr>
            <a:xfrm>
              <a:off x="3677987" y="1967210"/>
              <a:ext cx="148205" cy="135115"/>
            </a:xfrm>
            <a:custGeom>
              <a:avLst/>
              <a:gdLst/>
              <a:ahLst/>
              <a:cxnLst/>
              <a:rect l="l" t="t" r="r" b="b"/>
              <a:pathLst>
                <a:path w="2570" h="2343" extrusionOk="0">
                  <a:moveTo>
                    <a:pt x="2253" y="1"/>
                  </a:moveTo>
                  <a:lnTo>
                    <a:pt x="0" y="1534"/>
                  </a:lnTo>
                  <a:lnTo>
                    <a:pt x="2569" y="2342"/>
                  </a:lnTo>
                  <a:lnTo>
                    <a:pt x="22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1211;p35"/>
            <p:cNvSpPr/>
            <p:nvPr/>
          </p:nvSpPr>
          <p:spPr>
            <a:xfrm>
              <a:off x="3657226" y="2037103"/>
              <a:ext cx="38868" cy="35120"/>
            </a:xfrm>
            <a:custGeom>
              <a:avLst/>
              <a:gdLst/>
              <a:ahLst/>
              <a:cxnLst/>
              <a:rect l="l" t="t" r="r" b="b"/>
              <a:pathLst>
                <a:path w="674" h="609" extrusionOk="0">
                  <a:moveTo>
                    <a:pt x="334" y="0"/>
                  </a:moveTo>
                  <a:cubicBezTo>
                    <a:pt x="310" y="0"/>
                    <a:pt x="286" y="3"/>
                    <a:pt x="261" y="9"/>
                  </a:cubicBezTo>
                  <a:cubicBezTo>
                    <a:pt x="97" y="52"/>
                    <a:pt x="1" y="220"/>
                    <a:pt x="44" y="382"/>
                  </a:cubicBezTo>
                  <a:cubicBezTo>
                    <a:pt x="77" y="521"/>
                    <a:pt x="205" y="609"/>
                    <a:pt x="339" y="609"/>
                  </a:cubicBezTo>
                  <a:cubicBezTo>
                    <a:pt x="364" y="609"/>
                    <a:pt x="389" y="606"/>
                    <a:pt x="413" y="599"/>
                  </a:cubicBezTo>
                  <a:cubicBezTo>
                    <a:pt x="578" y="557"/>
                    <a:pt x="674" y="388"/>
                    <a:pt x="634" y="227"/>
                  </a:cubicBezTo>
                  <a:cubicBezTo>
                    <a:pt x="595" y="92"/>
                    <a:pt x="470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1212;p35"/>
            <p:cNvSpPr/>
            <p:nvPr/>
          </p:nvSpPr>
          <p:spPr>
            <a:xfrm>
              <a:off x="3566342" y="2283516"/>
              <a:ext cx="152588" cy="131655"/>
            </a:xfrm>
            <a:custGeom>
              <a:avLst/>
              <a:gdLst/>
              <a:ahLst/>
              <a:cxnLst/>
              <a:rect l="l" t="t" r="r" b="b"/>
              <a:pathLst>
                <a:path w="2646" h="2283" extrusionOk="0">
                  <a:moveTo>
                    <a:pt x="1" y="0"/>
                  </a:moveTo>
                  <a:lnTo>
                    <a:pt x="588" y="2282"/>
                  </a:lnTo>
                  <a:lnTo>
                    <a:pt x="2645" y="5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1213;p35"/>
            <p:cNvSpPr/>
            <p:nvPr/>
          </p:nvSpPr>
          <p:spPr>
            <a:xfrm>
              <a:off x="3718873" y="2209875"/>
              <a:ext cx="152761" cy="131886"/>
            </a:xfrm>
            <a:custGeom>
              <a:avLst/>
              <a:gdLst/>
              <a:ahLst/>
              <a:cxnLst/>
              <a:rect l="l" t="t" r="r" b="b"/>
              <a:pathLst>
                <a:path w="2649" h="2287" extrusionOk="0">
                  <a:moveTo>
                    <a:pt x="2062" y="1"/>
                  </a:moveTo>
                  <a:lnTo>
                    <a:pt x="0" y="1782"/>
                  </a:lnTo>
                  <a:lnTo>
                    <a:pt x="2649" y="2286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1214;p35"/>
            <p:cNvSpPr/>
            <p:nvPr/>
          </p:nvSpPr>
          <p:spPr>
            <a:xfrm>
              <a:off x="3697767" y="2294069"/>
              <a:ext cx="39791" cy="35062"/>
            </a:xfrm>
            <a:custGeom>
              <a:avLst/>
              <a:gdLst/>
              <a:ahLst/>
              <a:cxnLst/>
              <a:rect l="l" t="t" r="r" b="b"/>
              <a:pathLst>
                <a:path w="690" h="608" extrusionOk="0">
                  <a:moveTo>
                    <a:pt x="346" y="0"/>
                  </a:moveTo>
                  <a:cubicBezTo>
                    <a:pt x="309" y="0"/>
                    <a:pt x="271" y="7"/>
                    <a:pt x="235" y="22"/>
                  </a:cubicBezTo>
                  <a:cubicBezTo>
                    <a:pt x="80" y="81"/>
                    <a:pt x="0" y="256"/>
                    <a:pt x="63" y="414"/>
                  </a:cubicBezTo>
                  <a:cubicBezTo>
                    <a:pt x="106" y="533"/>
                    <a:pt x="221" y="607"/>
                    <a:pt x="342" y="607"/>
                  </a:cubicBezTo>
                  <a:cubicBezTo>
                    <a:pt x="379" y="607"/>
                    <a:pt x="416" y="600"/>
                    <a:pt x="452" y="586"/>
                  </a:cubicBezTo>
                  <a:cubicBezTo>
                    <a:pt x="610" y="530"/>
                    <a:pt x="690" y="351"/>
                    <a:pt x="627" y="196"/>
                  </a:cubicBezTo>
                  <a:cubicBezTo>
                    <a:pt x="579" y="75"/>
                    <a:pt x="467" y="0"/>
                    <a:pt x="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" name="Google Shape;1215;p35"/>
            <p:cNvSpPr/>
            <p:nvPr/>
          </p:nvSpPr>
          <p:spPr>
            <a:xfrm>
              <a:off x="3748168" y="2518396"/>
              <a:ext cx="135461" cy="155010"/>
            </a:xfrm>
            <a:custGeom>
              <a:avLst/>
              <a:gdLst/>
              <a:ahLst/>
              <a:cxnLst/>
              <a:rect l="l" t="t" r="r" b="b"/>
              <a:pathLst>
                <a:path w="2349" h="2688" extrusionOk="0">
                  <a:moveTo>
                    <a:pt x="2348" y="0"/>
                  </a:moveTo>
                  <a:lnTo>
                    <a:pt x="0" y="1319"/>
                  </a:lnTo>
                  <a:lnTo>
                    <a:pt x="1920" y="2688"/>
                  </a:lnTo>
                  <a:lnTo>
                    <a:pt x="23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" name="Google Shape;1216;p35"/>
            <p:cNvSpPr/>
            <p:nvPr/>
          </p:nvSpPr>
          <p:spPr>
            <a:xfrm>
              <a:off x="3883571" y="2363386"/>
              <a:ext cx="135634" cy="155068"/>
            </a:xfrm>
            <a:custGeom>
              <a:avLst/>
              <a:gdLst/>
              <a:ahLst/>
              <a:cxnLst/>
              <a:rect l="l" t="t" r="r" b="b"/>
              <a:pathLst>
                <a:path w="2352" h="2689" extrusionOk="0">
                  <a:moveTo>
                    <a:pt x="426" y="0"/>
                  </a:moveTo>
                  <a:lnTo>
                    <a:pt x="0" y="2688"/>
                  </a:lnTo>
                  <a:lnTo>
                    <a:pt x="2352" y="136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1217;p35"/>
            <p:cNvSpPr/>
            <p:nvPr/>
          </p:nvSpPr>
          <p:spPr>
            <a:xfrm>
              <a:off x="3861715" y="2500980"/>
              <a:ext cx="40367" cy="35120"/>
            </a:xfrm>
            <a:custGeom>
              <a:avLst/>
              <a:gdLst/>
              <a:ahLst/>
              <a:cxnLst/>
              <a:rect l="l" t="t" r="r" b="b"/>
              <a:pathLst>
                <a:path w="700" h="609" extrusionOk="0">
                  <a:moveTo>
                    <a:pt x="347" y="1"/>
                  </a:moveTo>
                  <a:cubicBezTo>
                    <a:pt x="241" y="1"/>
                    <a:pt x="139" y="56"/>
                    <a:pt x="83" y="157"/>
                  </a:cubicBezTo>
                  <a:cubicBezTo>
                    <a:pt x="0" y="305"/>
                    <a:pt x="56" y="490"/>
                    <a:pt x="205" y="569"/>
                  </a:cubicBezTo>
                  <a:cubicBezTo>
                    <a:pt x="252" y="596"/>
                    <a:pt x="303" y="608"/>
                    <a:pt x="353" y="608"/>
                  </a:cubicBezTo>
                  <a:cubicBezTo>
                    <a:pt x="460" y="608"/>
                    <a:pt x="563" y="551"/>
                    <a:pt x="617" y="450"/>
                  </a:cubicBezTo>
                  <a:cubicBezTo>
                    <a:pt x="699" y="302"/>
                    <a:pt x="643" y="114"/>
                    <a:pt x="495" y="38"/>
                  </a:cubicBezTo>
                  <a:cubicBezTo>
                    <a:pt x="447" y="13"/>
                    <a:pt x="397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1218;p35"/>
            <p:cNvSpPr/>
            <p:nvPr/>
          </p:nvSpPr>
          <p:spPr>
            <a:xfrm>
              <a:off x="2356075" y="669114"/>
              <a:ext cx="414053" cy="773264"/>
            </a:xfrm>
            <a:custGeom>
              <a:avLst/>
              <a:gdLst/>
              <a:ahLst/>
              <a:cxnLst/>
              <a:rect l="l" t="t" r="r" b="b"/>
              <a:pathLst>
                <a:path w="7180" h="13409" extrusionOk="0">
                  <a:moveTo>
                    <a:pt x="0" y="0"/>
                  </a:moveTo>
                  <a:lnTo>
                    <a:pt x="808" y="13409"/>
                  </a:lnTo>
                  <a:lnTo>
                    <a:pt x="7180" y="6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" name="Google Shape;1219;p35"/>
            <p:cNvSpPr/>
            <p:nvPr/>
          </p:nvSpPr>
          <p:spPr>
            <a:xfrm>
              <a:off x="2402670" y="1029479"/>
              <a:ext cx="1021291" cy="585440"/>
            </a:xfrm>
            <a:custGeom>
              <a:avLst/>
              <a:gdLst/>
              <a:ahLst/>
              <a:cxnLst/>
              <a:rect l="l" t="t" r="r" b="b"/>
              <a:pathLst>
                <a:path w="17710" h="10152" extrusionOk="0">
                  <a:moveTo>
                    <a:pt x="6372" y="0"/>
                  </a:moveTo>
                  <a:lnTo>
                    <a:pt x="0" y="7160"/>
                  </a:lnTo>
                  <a:lnTo>
                    <a:pt x="17710" y="10151"/>
                  </a:lnTo>
                  <a:lnTo>
                    <a:pt x="17710" y="10151"/>
                  </a:lnTo>
                  <a:lnTo>
                    <a:pt x="63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" name="Google Shape;1220;p35"/>
            <p:cNvSpPr/>
            <p:nvPr/>
          </p:nvSpPr>
          <p:spPr>
            <a:xfrm>
              <a:off x="2356075" y="616810"/>
              <a:ext cx="772341" cy="412726"/>
            </a:xfrm>
            <a:custGeom>
              <a:avLst/>
              <a:gdLst/>
              <a:ahLst/>
              <a:cxnLst/>
              <a:rect l="l" t="t" r="r" b="b"/>
              <a:pathLst>
                <a:path w="13393" h="7157" extrusionOk="0">
                  <a:moveTo>
                    <a:pt x="13393" y="0"/>
                  </a:moveTo>
                  <a:lnTo>
                    <a:pt x="0" y="907"/>
                  </a:lnTo>
                  <a:lnTo>
                    <a:pt x="7180" y="7156"/>
                  </a:lnTo>
                  <a:lnTo>
                    <a:pt x="13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1221;p35"/>
            <p:cNvSpPr/>
            <p:nvPr/>
          </p:nvSpPr>
          <p:spPr>
            <a:xfrm>
              <a:off x="2770070" y="616810"/>
              <a:ext cx="653892" cy="998109"/>
            </a:xfrm>
            <a:custGeom>
              <a:avLst/>
              <a:gdLst/>
              <a:ahLst/>
              <a:cxnLst/>
              <a:rect l="l" t="t" r="r" b="b"/>
              <a:pathLst>
                <a:path w="11339" h="17308" extrusionOk="0">
                  <a:moveTo>
                    <a:pt x="6214" y="0"/>
                  </a:moveTo>
                  <a:lnTo>
                    <a:pt x="1" y="7156"/>
                  </a:lnTo>
                  <a:lnTo>
                    <a:pt x="11339" y="17307"/>
                  </a:lnTo>
                  <a:lnTo>
                    <a:pt x="6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1222;p35"/>
            <p:cNvSpPr/>
            <p:nvPr/>
          </p:nvSpPr>
          <p:spPr>
            <a:xfrm>
              <a:off x="2430639" y="904917"/>
              <a:ext cx="458341" cy="2261258"/>
            </a:xfrm>
            <a:custGeom>
              <a:avLst/>
              <a:gdLst/>
              <a:ahLst/>
              <a:cxnLst/>
              <a:rect l="l" t="t" r="r" b="b"/>
              <a:pathLst>
                <a:path w="7948" h="39212" extrusionOk="0">
                  <a:moveTo>
                    <a:pt x="7948" y="0"/>
                  </a:moveTo>
                  <a:lnTo>
                    <a:pt x="7948" y="0"/>
                  </a:lnTo>
                  <a:cubicBezTo>
                    <a:pt x="6629" y="1184"/>
                    <a:pt x="5441" y="2510"/>
                    <a:pt x="4416" y="3951"/>
                  </a:cubicBezTo>
                  <a:cubicBezTo>
                    <a:pt x="3377" y="5392"/>
                    <a:pt x="2539" y="6969"/>
                    <a:pt x="1860" y="8608"/>
                  </a:cubicBezTo>
                  <a:lnTo>
                    <a:pt x="1603" y="9221"/>
                  </a:lnTo>
                  <a:cubicBezTo>
                    <a:pt x="1520" y="9422"/>
                    <a:pt x="1461" y="9637"/>
                    <a:pt x="1385" y="9848"/>
                  </a:cubicBezTo>
                  <a:lnTo>
                    <a:pt x="1177" y="10478"/>
                  </a:lnTo>
                  <a:cubicBezTo>
                    <a:pt x="1105" y="10689"/>
                    <a:pt x="1032" y="10893"/>
                    <a:pt x="983" y="11114"/>
                  </a:cubicBezTo>
                  <a:lnTo>
                    <a:pt x="643" y="12403"/>
                  </a:lnTo>
                  <a:cubicBezTo>
                    <a:pt x="557" y="12835"/>
                    <a:pt x="475" y="13274"/>
                    <a:pt x="392" y="13709"/>
                  </a:cubicBezTo>
                  <a:cubicBezTo>
                    <a:pt x="106" y="15461"/>
                    <a:pt x="0" y="17241"/>
                    <a:pt x="92" y="19019"/>
                  </a:cubicBezTo>
                  <a:cubicBezTo>
                    <a:pt x="198" y="20796"/>
                    <a:pt x="551" y="22548"/>
                    <a:pt x="1049" y="24249"/>
                  </a:cubicBezTo>
                  <a:cubicBezTo>
                    <a:pt x="1566" y="25948"/>
                    <a:pt x="2266" y="27587"/>
                    <a:pt x="2985" y="29203"/>
                  </a:cubicBezTo>
                  <a:cubicBezTo>
                    <a:pt x="3707" y="30818"/>
                    <a:pt x="4445" y="32424"/>
                    <a:pt x="5069" y="34083"/>
                  </a:cubicBezTo>
                  <a:cubicBezTo>
                    <a:pt x="5695" y="35736"/>
                    <a:pt x="6174" y="37450"/>
                    <a:pt x="6378" y="39211"/>
                  </a:cubicBezTo>
                  <a:cubicBezTo>
                    <a:pt x="6197" y="37447"/>
                    <a:pt x="5748" y="35719"/>
                    <a:pt x="5145" y="34054"/>
                  </a:cubicBezTo>
                  <a:cubicBezTo>
                    <a:pt x="4541" y="32388"/>
                    <a:pt x="3809" y="30769"/>
                    <a:pt x="3107" y="29150"/>
                  </a:cubicBezTo>
                  <a:cubicBezTo>
                    <a:pt x="2401" y="27524"/>
                    <a:pt x="1705" y="25895"/>
                    <a:pt x="1197" y="24206"/>
                  </a:cubicBezTo>
                  <a:cubicBezTo>
                    <a:pt x="706" y="22515"/>
                    <a:pt x="369" y="20777"/>
                    <a:pt x="264" y="19012"/>
                  </a:cubicBezTo>
                  <a:cubicBezTo>
                    <a:pt x="165" y="17251"/>
                    <a:pt x="264" y="15480"/>
                    <a:pt x="544" y="13739"/>
                  </a:cubicBezTo>
                  <a:cubicBezTo>
                    <a:pt x="818" y="11995"/>
                    <a:pt x="1336" y="10293"/>
                    <a:pt x="1985" y="8657"/>
                  </a:cubicBezTo>
                  <a:cubicBezTo>
                    <a:pt x="2645" y="7021"/>
                    <a:pt x="3463" y="5442"/>
                    <a:pt x="4482" y="3997"/>
                  </a:cubicBezTo>
                  <a:cubicBezTo>
                    <a:pt x="5484" y="2546"/>
                    <a:pt x="6652" y="1204"/>
                    <a:pt x="7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" name="Google Shape;1223;p35"/>
            <p:cNvSpPr/>
            <p:nvPr/>
          </p:nvSpPr>
          <p:spPr>
            <a:xfrm>
              <a:off x="3206324" y="3576306"/>
              <a:ext cx="245202" cy="243299"/>
            </a:xfrm>
            <a:custGeom>
              <a:avLst/>
              <a:gdLst/>
              <a:ahLst/>
              <a:cxnLst/>
              <a:rect l="l" t="t" r="r" b="b"/>
              <a:pathLst>
                <a:path w="4252" h="4219" extrusionOk="0">
                  <a:moveTo>
                    <a:pt x="2128" y="1"/>
                  </a:moveTo>
                  <a:cubicBezTo>
                    <a:pt x="2093" y="1"/>
                    <a:pt x="2059" y="17"/>
                    <a:pt x="2039" y="50"/>
                  </a:cubicBezTo>
                  <a:lnTo>
                    <a:pt x="1594" y="822"/>
                  </a:lnTo>
                  <a:lnTo>
                    <a:pt x="730" y="591"/>
                  </a:lnTo>
                  <a:cubicBezTo>
                    <a:pt x="721" y="589"/>
                    <a:pt x="713" y="588"/>
                    <a:pt x="704" y="588"/>
                  </a:cubicBezTo>
                  <a:cubicBezTo>
                    <a:pt x="641" y="588"/>
                    <a:pt x="587" y="649"/>
                    <a:pt x="608" y="716"/>
                  </a:cubicBezTo>
                  <a:lnTo>
                    <a:pt x="838" y="1577"/>
                  </a:lnTo>
                  <a:lnTo>
                    <a:pt x="67" y="2022"/>
                  </a:lnTo>
                  <a:cubicBezTo>
                    <a:pt x="1" y="2059"/>
                    <a:pt x="1" y="2158"/>
                    <a:pt x="67" y="2200"/>
                  </a:cubicBezTo>
                  <a:lnTo>
                    <a:pt x="838" y="2646"/>
                  </a:lnTo>
                  <a:lnTo>
                    <a:pt x="608" y="3506"/>
                  </a:lnTo>
                  <a:cubicBezTo>
                    <a:pt x="588" y="3570"/>
                    <a:pt x="640" y="3633"/>
                    <a:pt x="702" y="3633"/>
                  </a:cubicBezTo>
                  <a:cubicBezTo>
                    <a:pt x="711" y="3633"/>
                    <a:pt x="720" y="3631"/>
                    <a:pt x="730" y="3628"/>
                  </a:cubicBezTo>
                  <a:lnTo>
                    <a:pt x="1594" y="3398"/>
                  </a:lnTo>
                  <a:lnTo>
                    <a:pt x="2039" y="4169"/>
                  </a:lnTo>
                  <a:cubicBezTo>
                    <a:pt x="2057" y="4202"/>
                    <a:pt x="2091" y="4219"/>
                    <a:pt x="2125" y="4219"/>
                  </a:cubicBezTo>
                  <a:cubicBezTo>
                    <a:pt x="2159" y="4219"/>
                    <a:pt x="2194" y="4202"/>
                    <a:pt x="2214" y="4169"/>
                  </a:cubicBezTo>
                  <a:lnTo>
                    <a:pt x="2659" y="3398"/>
                  </a:lnTo>
                  <a:lnTo>
                    <a:pt x="3523" y="3628"/>
                  </a:lnTo>
                  <a:cubicBezTo>
                    <a:pt x="3532" y="3631"/>
                    <a:pt x="3542" y="3633"/>
                    <a:pt x="3551" y="3633"/>
                  </a:cubicBezTo>
                  <a:cubicBezTo>
                    <a:pt x="3612" y="3633"/>
                    <a:pt x="3662" y="3570"/>
                    <a:pt x="3645" y="3506"/>
                  </a:cubicBezTo>
                  <a:lnTo>
                    <a:pt x="3414" y="2646"/>
                  </a:lnTo>
                  <a:lnTo>
                    <a:pt x="4186" y="2200"/>
                  </a:lnTo>
                  <a:cubicBezTo>
                    <a:pt x="4252" y="2158"/>
                    <a:pt x="4252" y="2062"/>
                    <a:pt x="4186" y="2022"/>
                  </a:cubicBezTo>
                  <a:lnTo>
                    <a:pt x="3414" y="1577"/>
                  </a:lnTo>
                  <a:lnTo>
                    <a:pt x="3645" y="716"/>
                  </a:lnTo>
                  <a:cubicBezTo>
                    <a:pt x="3662" y="649"/>
                    <a:pt x="3610" y="588"/>
                    <a:pt x="3548" y="588"/>
                  </a:cubicBezTo>
                  <a:cubicBezTo>
                    <a:pt x="3540" y="588"/>
                    <a:pt x="3531" y="589"/>
                    <a:pt x="3523" y="591"/>
                  </a:cubicBezTo>
                  <a:lnTo>
                    <a:pt x="2659" y="822"/>
                  </a:lnTo>
                  <a:lnTo>
                    <a:pt x="2214" y="50"/>
                  </a:lnTo>
                  <a:cubicBezTo>
                    <a:pt x="2196" y="17"/>
                    <a:pt x="2162" y="1"/>
                    <a:pt x="2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Google Shape;1224;p35"/>
            <p:cNvSpPr/>
            <p:nvPr/>
          </p:nvSpPr>
          <p:spPr>
            <a:xfrm>
              <a:off x="1396430" y="2237497"/>
              <a:ext cx="905668" cy="721997"/>
            </a:xfrm>
            <a:custGeom>
              <a:avLst/>
              <a:gdLst/>
              <a:ahLst/>
              <a:cxnLst/>
              <a:rect l="l" t="t" r="r" b="b"/>
              <a:pathLst>
                <a:path w="15705" h="12520" extrusionOk="0">
                  <a:moveTo>
                    <a:pt x="11167" y="0"/>
                  </a:moveTo>
                  <a:lnTo>
                    <a:pt x="0" y="1804"/>
                  </a:lnTo>
                  <a:cubicBezTo>
                    <a:pt x="378" y="9189"/>
                    <a:pt x="1614" y="12520"/>
                    <a:pt x="6215" y="12520"/>
                  </a:cubicBezTo>
                  <a:cubicBezTo>
                    <a:pt x="6845" y="12520"/>
                    <a:pt x="7538" y="12457"/>
                    <a:pt x="8301" y="12334"/>
                  </a:cubicBezTo>
                  <a:cubicBezTo>
                    <a:pt x="14610" y="11312"/>
                    <a:pt x="15705" y="6032"/>
                    <a:pt x="11167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Google Shape;1225;p35"/>
            <p:cNvSpPr/>
            <p:nvPr/>
          </p:nvSpPr>
          <p:spPr>
            <a:xfrm>
              <a:off x="1331900" y="2697799"/>
              <a:ext cx="190130" cy="150166"/>
            </a:xfrm>
            <a:custGeom>
              <a:avLst/>
              <a:gdLst/>
              <a:ahLst/>
              <a:cxnLst/>
              <a:rect l="l" t="t" r="r" b="b"/>
              <a:pathLst>
                <a:path w="3297" h="2604" extrusionOk="0">
                  <a:moveTo>
                    <a:pt x="2112" y="1"/>
                  </a:moveTo>
                  <a:cubicBezTo>
                    <a:pt x="1248" y="1"/>
                    <a:pt x="0" y="869"/>
                    <a:pt x="605" y="1928"/>
                  </a:cubicBezTo>
                  <a:cubicBezTo>
                    <a:pt x="888" y="2422"/>
                    <a:pt x="1274" y="2604"/>
                    <a:pt x="1674" y="2604"/>
                  </a:cubicBezTo>
                  <a:cubicBezTo>
                    <a:pt x="2284" y="2604"/>
                    <a:pt x="2928" y="2181"/>
                    <a:pt x="3296" y="1796"/>
                  </a:cubicBezTo>
                  <a:lnTo>
                    <a:pt x="2297" y="15"/>
                  </a:lnTo>
                  <a:cubicBezTo>
                    <a:pt x="2238" y="6"/>
                    <a:pt x="2176" y="1"/>
                    <a:pt x="2112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1226;p35"/>
            <p:cNvSpPr/>
            <p:nvPr/>
          </p:nvSpPr>
          <p:spPr>
            <a:xfrm>
              <a:off x="1652992" y="2568624"/>
              <a:ext cx="174617" cy="165217"/>
            </a:xfrm>
            <a:custGeom>
              <a:avLst/>
              <a:gdLst/>
              <a:ahLst/>
              <a:cxnLst/>
              <a:rect l="l" t="t" r="r" b="b"/>
              <a:pathLst>
                <a:path w="3028" h="2865" extrusionOk="0">
                  <a:moveTo>
                    <a:pt x="1507" y="0"/>
                  </a:moveTo>
                  <a:cubicBezTo>
                    <a:pt x="751" y="0"/>
                    <a:pt x="159" y="603"/>
                    <a:pt x="83" y="1348"/>
                  </a:cubicBezTo>
                  <a:cubicBezTo>
                    <a:pt x="0" y="2120"/>
                    <a:pt x="683" y="2823"/>
                    <a:pt x="1431" y="2862"/>
                  </a:cubicBezTo>
                  <a:cubicBezTo>
                    <a:pt x="1460" y="2864"/>
                    <a:pt x="1488" y="2865"/>
                    <a:pt x="1515" y="2865"/>
                  </a:cubicBezTo>
                  <a:cubicBezTo>
                    <a:pt x="2280" y="2865"/>
                    <a:pt x="2869" y="2258"/>
                    <a:pt x="2945" y="1513"/>
                  </a:cubicBezTo>
                  <a:cubicBezTo>
                    <a:pt x="3028" y="745"/>
                    <a:pt x="2348" y="43"/>
                    <a:pt x="1596" y="3"/>
                  </a:cubicBezTo>
                  <a:cubicBezTo>
                    <a:pt x="1566" y="1"/>
                    <a:pt x="1537" y="0"/>
                    <a:pt x="15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1227;p35"/>
            <p:cNvSpPr/>
            <p:nvPr/>
          </p:nvSpPr>
          <p:spPr>
            <a:xfrm>
              <a:off x="1658751" y="2581326"/>
              <a:ext cx="190523" cy="144217"/>
            </a:xfrm>
            <a:custGeom>
              <a:avLst/>
              <a:gdLst/>
              <a:ahLst/>
              <a:cxnLst/>
              <a:rect l="l" t="t" r="r" b="b"/>
              <a:pathLst>
                <a:path w="3790" h="2869" extrusionOk="0">
                  <a:moveTo>
                    <a:pt x="1876" y="0"/>
                  </a:moveTo>
                  <a:cubicBezTo>
                    <a:pt x="125" y="0"/>
                    <a:pt x="0" y="2762"/>
                    <a:pt x="1813" y="2866"/>
                  </a:cubicBezTo>
                  <a:cubicBezTo>
                    <a:pt x="1847" y="2868"/>
                    <a:pt x="1881" y="2869"/>
                    <a:pt x="1914" y="2869"/>
                  </a:cubicBezTo>
                  <a:cubicBezTo>
                    <a:pt x="3665" y="2869"/>
                    <a:pt x="3790" y="107"/>
                    <a:pt x="1977" y="3"/>
                  </a:cubicBezTo>
                  <a:cubicBezTo>
                    <a:pt x="1943" y="1"/>
                    <a:pt x="1909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1228;p35"/>
            <p:cNvSpPr/>
            <p:nvPr/>
          </p:nvSpPr>
          <p:spPr>
            <a:xfrm>
              <a:off x="1869188" y="2509054"/>
              <a:ext cx="174444" cy="165448"/>
            </a:xfrm>
            <a:custGeom>
              <a:avLst/>
              <a:gdLst/>
              <a:ahLst/>
              <a:cxnLst/>
              <a:rect l="l" t="t" r="r" b="b"/>
              <a:pathLst>
                <a:path w="3025" h="2869" extrusionOk="0">
                  <a:moveTo>
                    <a:pt x="1508" y="1"/>
                  </a:moveTo>
                  <a:cubicBezTo>
                    <a:pt x="749" y="1"/>
                    <a:pt x="159" y="606"/>
                    <a:pt x="83" y="1353"/>
                  </a:cubicBezTo>
                  <a:cubicBezTo>
                    <a:pt x="1" y="2124"/>
                    <a:pt x="680" y="2823"/>
                    <a:pt x="1432" y="2866"/>
                  </a:cubicBezTo>
                  <a:cubicBezTo>
                    <a:pt x="1458" y="2868"/>
                    <a:pt x="1484" y="2868"/>
                    <a:pt x="1510" y="2868"/>
                  </a:cubicBezTo>
                  <a:cubicBezTo>
                    <a:pt x="2274" y="2868"/>
                    <a:pt x="2869" y="2264"/>
                    <a:pt x="2943" y="1517"/>
                  </a:cubicBezTo>
                  <a:cubicBezTo>
                    <a:pt x="3025" y="746"/>
                    <a:pt x="2346" y="47"/>
                    <a:pt x="1597" y="4"/>
                  </a:cubicBezTo>
                  <a:cubicBezTo>
                    <a:pt x="1567" y="2"/>
                    <a:pt x="1537" y="1"/>
                    <a:pt x="15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1229;p35"/>
            <p:cNvSpPr/>
            <p:nvPr/>
          </p:nvSpPr>
          <p:spPr>
            <a:xfrm>
              <a:off x="1874800" y="2523400"/>
              <a:ext cx="190529" cy="144304"/>
            </a:xfrm>
            <a:custGeom>
              <a:avLst/>
              <a:gdLst/>
              <a:ahLst/>
              <a:cxnLst/>
              <a:rect l="l" t="t" r="r" b="b"/>
              <a:pathLst>
                <a:path w="3792" h="2872" extrusionOk="0">
                  <a:moveTo>
                    <a:pt x="1880" y="0"/>
                  </a:moveTo>
                  <a:cubicBezTo>
                    <a:pt x="126" y="0"/>
                    <a:pt x="0" y="2762"/>
                    <a:pt x="1814" y="2869"/>
                  </a:cubicBezTo>
                  <a:cubicBezTo>
                    <a:pt x="1847" y="2871"/>
                    <a:pt x="1880" y="2872"/>
                    <a:pt x="1912" y="2872"/>
                  </a:cubicBezTo>
                  <a:cubicBezTo>
                    <a:pt x="3666" y="2872"/>
                    <a:pt x="3792" y="110"/>
                    <a:pt x="1978" y="3"/>
                  </a:cubicBezTo>
                  <a:cubicBezTo>
                    <a:pt x="1945" y="1"/>
                    <a:pt x="1912" y="0"/>
                    <a:pt x="1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" name="Google Shape;1230;p35"/>
            <p:cNvSpPr/>
            <p:nvPr/>
          </p:nvSpPr>
          <p:spPr>
            <a:xfrm>
              <a:off x="2030080" y="2622543"/>
              <a:ext cx="113259" cy="107665"/>
            </a:xfrm>
            <a:custGeom>
              <a:avLst/>
              <a:gdLst/>
              <a:ahLst/>
              <a:cxnLst/>
              <a:rect l="l" t="t" r="r" b="b"/>
              <a:pathLst>
                <a:path w="1964" h="1867" extrusionOk="0">
                  <a:moveTo>
                    <a:pt x="988" y="0"/>
                  </a:moveTo>
                  <a:cubicBezTo>
                    <a:pt x="487" y="0"/>
                    <a:pt x="101" y="393"/>
                    <a:pt x="50" y="882"/>
                  </a:cubicBezTo>
                  <a:cubicBezTo>
                    <a:pt x="1" y="1383"/>
                    <a:pt x="443" y="1838"/>
                    <a:pt x="928" y="1865"/>
                  </a:cubicBezTo>
                  <a:cubicBezTo>
                    <a:pt x="948" y="1866"/>
                    <a:pt x="968" y="1866"/>
                    <a:pt x="987" y="1866"/>
                  </a:cubicBezTo>
                  <a:cubicBezTo>
                    <a:pt x="1483" y="1866"/>
                    <a:pt x="1866" y="1476"/>
                    <a:pt x="1914" y="987"/>
                  </a:cubicBezTo>
                  <a:cubicBezTo>
                    <a:pt x="1963" y="486"/>
                    <a:pt x="1521" y="31"/>
                    <a:pt x="1036" y="1"/>
                  </a:cubicBezTo>
                  <a:cubicBezTo>
                    <a:pt x="1020" y="0"/>
                    <a:pt x="1004" y="0"/>
                    <a:pt x="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" name="Google Shape;1231;p35"/>
            <p:cNvSpPr/>
            <p:nvPr/>
          </p:nvSpPr>
          <p:spPr>
            <a:xfrm>
              <a:off x="1619488" y="2753737"/>
              <a:ext cx="113259" cy="107665"/>
            </a:xfrm>
            <a:custGeom>
              <a:avLst/>
              <a:gdLst/>
              <a:ahLst/>
              <a:cxnLst/>
              <a:rect l="l" t="t" r="r" b="b"/>
              <a:pathLst>
                <a:path w="1964" h="1867" extrusionOk="0">
                  <a:moveTo>
                    <a:pt x="982" y="0"/>
                  </a:moveTo>
                  <a:cubicBezTo>
                    <a:pt x="484" y="0"/>
                    <a:pt x="104" y="395"/>
                    <a:pt x="50" y="879"/>
                  </a:cubicBezTo>
                  <a:cubicBezTo>
                    <a:pt x="1" y="1384"/>
                    <a:pt x="443" y="1835"/>
                    <a:pt x="931" y="1865"/>
                  </a:cubicBezTo>
                  <a:cubicBezTo>
                    <a:pt x="949" y="1866"/>
                    <a:pt x="967" y="1867"/>
                    <a:pt x="984" y="1867"/>
                  </a:cubicBezTo>
                  <a:cubicBezTo>
                    <a:pt x="1477" y="1867"/>
                    <a:pt x="1863" y="1475"/>
                    <a:pt x="1914" y="988"/>
                  </a:cubicBezTo>
                  <a:cubicBezTo>
                    <a:pt x="1963" y="483"/>
                    <a:pt x="1524" y="31"/>
                    <a:pt x="1036" y="2"/>
                  </a:cubicBezTo>
                  <a:cubicBezTo>
                    <a:pt x="1018" y="1"/>
                    <a:pt x="1000" y="0"/>
                    <a:pt x="9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" name="Google Shape;1232;p35"/>
            <p:cNvSpPr/>
            <p:nvPr/>
          </p:nvSpPr>
          <p:spPr>
            <a:xfrm>
              <a:off x="1831185" y="2681825"/>
              <a:ext cx="98900" cy="60666"/>
            </a:xfrm>
            <a:custGeom>
              <a:avLst/>
              <a:gdLst/>
              <a:ahLst/>
              <a:cxnLst/>
              <a:rect l="l" t="t" r="r" b="b"/>
              <a:pathLst>
                <a:path w="1715" h="1052" extrusionOk="0">
                  <a:moveTo>
                    <a:pt x="818" y="1"/>
                  </a:moveTo>
                  <a:cubicBezTo>
                    <a:pt x="687" y="1"/>
                    <a:pt x="558" y="34"/>
                    <a:pt x="446" y="108"/>
                  </a:cubicBezTo>
                  <a:cubicBezTo>
                    <a:pt x="168" y="289"/>
                    <a:pt x="56" y="616"/>
                    <a:pt x="7" y="929"/>
                  </a:cubicBezTo>
                  <a:cubicBezTo>
                    <a:pt x="0" y="992"/>
                    <a:pt x="63" y="1048"/>
                    <a:pt x="119" y="1051"/>
                  </a:cubicBezTo>
                  <a:cubicBezTo>
                    <a:pt x="123" y="1051"/>
                    <a:pt x="126" y="1051"/>
                    <a:pt x="130" y="1051"/>
                  </a:cubicBezTo>
                  <a:cubicBezTo>
                    <a:pt x="190" y="1051"/>
                    <a:pt x="235" y="998"/>
                    <a:pt x="244" y="942"/>
                  </a:cubicBezTo>
                  <a:cubicBezTo>
                    <a:pt x="267" y="767"/>
                    <a:pt x="320" y="589"/>
                    <a:pt x="426" y="447"/>
                  </a:cubicBezTo>
                  <a:cubicBezTo>
                    <a:pt x="495" y="348"/>
                    <a:pt x="594" y="273"/>
                    <a:pt x="699" y="249"/>
                  </a:cubicBezTo>
                  <a:cubicBezTo>
                    <a:pt x="739" y="239"/>
                    <a:pt x="779" y="235"/>
                    <a:pt x="820" y="235"/>
                  </a:cubicBezTo>
                  <a:cubicBezTo>
                    <a:pt x="898" y="235"/>
                    <a:pt x="978" y="252"/>
                    <a:pt x="1056" y="282"/>
                  </a:cubicBezTo>
                  <a:cubicBezTo>
                    <a:pt x="1207" y="339"/>
                    <a:pt x="1343" y="441"/>
                    <a:pt x="1458" y="553"/>
                  </a:cubicBezTo>
                  <a:cubicBezTo>
                    <a:pt x="1483" y="577"/>
                    <a:pt x="1512" y="587"/>
                    <a:pt x="1540" y="587"/>
                  </a:cubicBezTo>
                  <a:cubicBezTo>
                    <a:pt x="1632" y="587"/>
                    <a:pt x="1714" y="479"/>
                    <a:pt x="1636" y="398"/>
                  </a:cubicBezTo>
                  <a:cubicBezTo>
                    <a:pt x="1501" y="269"/>
                    <a:pt x="1356" y="157"/>
                    <a:pt x="1188" y="85"/>
                  </a:cubicBezTo>
                  <a:cubicBezTo>
                    <a:pt x="1071" y="31"/>
                    <a:pt x="944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1233;p35"/>
            <p:cNvSpPr/>
            <p:nvPr/>
          </p:nvSpPr>
          <p:spPr>
            <a:xfrm>
              <a:off x="1771211" y="2727671"/>
              <a:ext cx="253218" cy="137479"/>
            </a:xfrm>
            <a:custGeom>
              <a:avLst/>
              <a:gdLst/>
              <a:ahLst/>
              <a:cxnLst/>
              <a:rect l="l" t="t" r="r" b="b"/>
              <a:pathLst>
                <a:path w="4391" h="2384" extrusionOk="0">
                  <a:moveTo>
                    <a:pt x="3483" y="1"/>
                  </a:moveTo>
                  <a:cubicBezTo>
                    <a:pt x="3058" y="1"/>
                    <a:pt x="2595" y="633"/>
                    <a:pt x="2129" y="694"/>
                  </a:cubicBezTo>
                  <a:cubicBezTo>
                    <a:pt x="2016" y="731"/>
                    <a:pt x="1900" y="745"/>
                    <a:pt x="1783" y="745"/>
                  </a:cubicBezTo>
                  <a:cubicBezTo>
                    <a:pt x="1389" y="745"/>
                    <a:pt x="984" y="586"/>
                    <a:pt x="671" y="586"/>
                  </a:cubicBezTo>
                  <a:cubicBezTo>
                    <a:pt x="408" y="586"/>
                    <a:pt x="211" y="698"/>
                    <a:pt x="140" y="1107"/>
                  </a:cubicBezTo>
                  <a:cubicBezTo>
                    <a:pt x="1" y="1907"/>
                    <a:pt x="666" y="2384"/>
                    <a:pt x="1630" y="2384"/>
                  </a:cubicBezTo>
                  <a:cubicBezTo>
                    <a:pt x="1877" y="2384"/>
                    <a:pt x="2144" y="2353"/>
                    <a:pt x="2422" y="2287"/>
                  </a:cubicBezTo>
                  <a:cubicBezTo>
                    <a:pt x="3510" y="2037"/>
                    <a:pt x="4391" y="1110"/>
                    <a:pt x="3965" y="368"/>
                  </a:cubicBezTo>
                  <a:cubicBezTo>
                    <a:pt x="3812" y="99"/>
                    <a:pt x="3650" y="1"/>
                    <a:pt x="3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Google Shape;1234;p35"/>
            <p:cNvSpPr/>
            <p:nvPr/>
          </p:nvSpPr>
          <p:spPr>
            <a:xfrm>
              <a:off x="1817575" y="2793989"/>
              <a:ext cx="157605" cy="70989"/>
            </a:xfrm>
            <a:custGeom>
              <a:avLst/>
              <a:gdLst/>
              <a:ahLst/>
              <a:cxnLst/>
              <a:rect l="l" t="t" r="r" b="b"/>
              <a:pathLst>
                <a:path w="2733" h="1231" extrusionOk="0">
                  <a:moveTo>
                    <a:pt x="1912" y="0"/>
                  </a:moveTo>
                  <a:cubicBezTo>
                    <a:pt x="1688" y="0"/>
                    <a:pt x="1477" y="120"/>
                    <a:pt x="1348" y="402"/>
                  </a:cubicBezTo>
                  <a:cubicBezTo>
                    <a:pt x="1151" y="208"/>
                    <a:pt x="951" y="126"/>
                    <a:pt x="768" y="126"/>
                  </a:cubicBezTo>
                  <a:cubicBezTo>
                    <a:pt x="333" y="126"/>
                    <a:pt x="0" y="591"/>
                    <a:pt x="58" y="1104"/>
                  </a:cubicBezTo>
                  <a:cubicBezTo>
                    <a:pt x="280" y="1187"/>
                    <a:pt x="542" y="1230"/>
                    <a:pt x="832" y="1230"/>
                  </a:cubicBezTo>
                  <a:cubicBezTo>
                    <a:pt x="1077" y="1230"/>
                    <a:pt x="1342" y="1199"/>
                    <a:pt x="1618" y="1134"/>
                  </a:cubicBezTo>
                  <a:cubicBezTo>
                    <a:pt x="2047" y="1035"/>
                    <a:pt x="2436" y="834"/>
                    <a:pt x="2733" y="580"/>
                  </a:cubicBezTo>
                  <a:cubicBezTo>
                    <a:pt x="2556" y="231"/>
                    <a:pt x="2222" y="0"/>
                    <a:pt x="1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" name="Google Shape;1235;p35"/>
            <p:cNvSpPr/>
            <p:nvPr/>
          </p:nvSpPr>
          <p:spPr>
            <a:xfrm>
              <a:off x="1870284" y="2464246"/>
              <a:ext cx="100745" cy="45038"/>
            </a:xfrm>
            <a:custGeom>
              <a:avLst/>
              <a:gdLst/>
              <a:ahLst/>
              <a:cxnLst/>
              <a:rect l="l" t="t" r="r" b="b"/>
              <a:pathLst>
                <a:path w="1747" h="781" extrusionOk="0">
                  <a:moveTo>
                    <a:pt x="1308" y="0"/>
                  </a:moveTo>
                  <a:cubicBezTo>
                    <a:pt x="1129" y="0"/>
                    <a:pt x="951" y="25"/>
                    <a:pt x="780" y="85"/>
                  </a:cubicBezTo>
                  <a:cubicBezTo>
                    <a:pt x="510" y="184"/>
                    <a:pt x="275" y="362"/>
                    <a:pt x="77" y="570"/>
                  </a:cubicBezTo>
                  <a:cubicBezTo>
                    <a:pt x="1" y="654"/>
                    <a:pt x="75" y="780"/>
                    <a:pt x="160" y="780"/>
                  </a:cubicBezTo>
                  <a:cubicBezTo>
                    <a:pt x="184" y="780"/>
                    <a:pt x="210" y="770"/>
                    <a:pt x="232" y="744"/>
                  </a:cubicBezTo>
                  <a:cubicBezTo>
                    <a:pt x="407" y="553"/>
                    <a:pt x="612" y="388"/>
                    <a:pt x="859" y="303"/>
                  </a:cubicBezTo>
                  <a:cubicBezTo>
                    <a:pt x="1001" y="253"/>
                    <a:pt x="1147" y="234"/>
                    <a:pt x="1293" y="234"/>
                  </a:cubicBezTo>
                  <a:cubicBezTo>
                    <a:pt x="1401" y="234"/>
                    <a:pt x="1510" y="245"/>
                    <a:pt x="1618" y="263"/>
                  </a:cubicBezTo>
                  <a:cubicBezTo>
                    <a:pt x="1622" y="264"/>
                    <a:pt x="1627" y="264"/>
                    <a:pt x="1631" y="264"/>
                  </a:cubicBezTo>
                  <a:cubicBezTo>
                    <a:pt x="1688" y="264"/>
                    <a:pt x="1737" y="209"/>
                    <a:pt x="1743" y="151"/>
                  </a:cubicBezTo>
                  <a:cubicBezTo>
                    <a:pt x="1746" y="82"/>
                    <a:pt x="1693" y="39"/>
                    <a:pt x="1631" y="26"/>
                  </a:cubicBezTo>
                  <a:cubicBezTo>
                    <a:pt x="1524" y="9"/>
                    <a:pt x="1416" y="0"/>
                    <a:pt x="1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" name="Google Shape;1236;p35"/>
            <p:cNvSpPr/>
            <p:nvPr/>
          </p:nvSpPr>
          <p:spPr>
            <a:xfrm>
              <a:off x="1658759" y="2527565"/>
              <a:ext cx="101149" cy="43827"/>
            </a:xfrm>
            <a:custGeom>
              <a:avLst/>
              <a:gdLst/>
              <a:ahLst/>
              <a:cxnLst/>
              <a:rect l="l" t="t" r="r" b="b"/>
              <a:pathLst>
                <a:path w="1754" h="760" extrusionOk="0">
                  <a:moveTo>
                    <a:pt x="1253" y="0"/>
                  </a:moveTo>
                  <a:cubicBezTo>
                    <a:pt x="789" y="0"/>
                    <a:pt x="340" y="180"/>
                    <a:pt x="62" y="583"/>
                  </a:cubicBezTo>
                  <a:cubicBezTo>
                    <a:pt x="1" y="670"/>
                    <a:pt x="81" y="760"/>
                    <a:pt x="164" y="760"/>
                  </a:cubicBezTo>
                  <a:cubicBezTo>
                    <a:pt x="198" y="760"/>
                    <a:pt x="232" y="745"/>
                    <a:pt x="256" y="708"/>
                  </a:cubicBezTo>
                  <a:cubicBezTo>
                    <a:pt x="487" y="375"/>
                    <a:pt x="869" y="227"/>
                    <a:pt x="1256" y="227"/>
                  </a:cubicBezTo>
                  <a:cubicBezTo>
                    <a:pt x="1368" y="227"/>
                    <a:pt x="1480" y="240"/>
                    <a:pt x="1589" y="263"/>
                  </a:cubicBezTo>
                  <a:cubicBezTo>
                    <a:pt x="1602" y="267"/>
                    <a:pt x="1615" y="268"/>
                    <a:pt x="1627" y="268"/>
                  </a:cubicBezTo>
                  <a:cubicBezTo>
                    <a:pt x="1675" y="268"/>
                    <a:pt x="1716" y="244"/>
                    <a:pt x="1737" y="194"/>
                  </a:cubicBezTo>
                  <a:cubicBezTo>
                    <a:pt x="1754" y="141"/>
                    <a:pt x="1724" y="59"/>
                    <a:pt x="1661" y="45"/>
                  </a:cubicBezTo>
                  <a:cubicBezTo>
                    <a:pt x="1527" y="16"/>
                    <a:pt x="1389" y="0"/>
                    <a:pt x="1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" name="Google Shape;1237;p35"/>
            <p:cNvSpPr/>
            <p:nvPr/>
          </p:nvSpPr>
          <p:spPr>
            <a:xfrm>
              <a:off x="1188192" y="1921768"/>
              <a:ext cx="1067137" cy="856247"/>
            </a:xfrm>
            <a:custGeom>
              <a:avLst/>
              <a:gdLst/>
              <a:ahLst/>
              <a:cxnLst/>
              <a:rect l="l" t="t" r="r" b="b"/>
              <a:pathLst>
                <a:path w="18505" h="14848" extrusionOk="0">
                  <a:moveTo>
                    <a:pt x="10160" y="1"/>
                  </a:moveTo>
                  <a:cubicBezTo>
                    <a:pt x="8261" y="1"/>
                    <a:pt x="6157" y="763"/>
                    <a:pt x="5392" y="2975"/>
                  </a:cubicBezTo>
                  <a:cubicBezTo>
                    <a:pt x="4876" y="2698"/>
                    <a:pt x="4345" y="2564"/>
                    <a:pt x="3833" y="2564"/>
                  </a:cubicBezTo>
                  <a:cubicBezTo>
                    <a:pt x="1766" y="2564"/>
                    <a:pt x="0" y="4753"/>
                    <a:pt x="667" y="8588"/>
                  </a:cubicBezTo>
                  <a:cubicBezTo>
                    <a:pt x="1118" y="11227"/>
                    <a:pt x="2995" y="13258"/>
                    <a:pt x="5382" y="14848"/>
                  </a:cubicBezTo>
                  <a:cubicBezTo>
                    <a:pt x="5218" y="12730"/>
                    <a:pt x="4950" y="10692"/>
                    <a:pt x="5072" y="8555"/>
                  </a:cubicBezTo>
                  <a:lnTo>
                    <a:pt x="5072" y="8555"/>
                  </a:lnTo>
                  <a:cubicBezTo>
                    <a:pt x="6022" y="9204"/>
                    <a:pt x="7850" y="9574"/>
                    <a:pt x="9720" y="9574"/>
                  </a:cubicBezTo>
                  <a:cubicBezTo>
                    <a:pt x="11615" y="9574"/>
                    <a:pt x="13552" y="9194"/>
                    <a:pt x="14662" y="8341"/>
                  </a:cubicBezTo>
                  <a:cubicBezTo>
                    <a:pt x="14118" y="7830"/>
                    <a:pt x="13472" y="7411"/>
                    <a:pt x="13020" y="6906"/>
                  </a:cubicBezTo>
                  <a:lnTo>
                    <a:pt x="13020" y="6906"/>
                  </a:lnTo>
                  <a:cubicBezTo>
                    <a:pt x="13853" y="7117"/>
                    <a:pt x="14719" y="7244"/>
                    <a:pt x="15547" y="7244"/>
                  </a:cubicBezTo>
                  <a:cubicBezTo>
                    <a:pt x="16659" y="7244"/>
                    <a:pt x="17703" y="7016"/>
                    <a:pt x="18504" y="6458"/>
                  </a:cubicBezTo>
                  <a:cubicBezTo>
                    <a:pt x="16308" y="4700"/>
                    <a:pt x="15078" y="1336"/>
                    <a:pt x="12341" y="357"/>
                  </a:cubicBezTo>
                  <a:cubicBezTo>
                    <a:pt x="11728" y="137"/>
                    <a:pt x="10962" y="1"/>
                    <a:pt x="10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1238;p35"/>
            <p:cNvSpPr/>
            <p:nvPr/>
          </p:nvSpPr>
          <p:spPr>
            <a:xfrm>
              <a:off x="1503115" y="2160857"/>
              <a:ext cx="582211" cy="234764"/>
            </a:xfrm>
            <a:custGeom>
              <a:avLst/>
              <a:gdLst/>
              <a:ahLst/>
              <a:cxnLst/>
              <a:rect l="l" t="t" r="r" b="b"/>
              <a:pathLst>
                <a:path w="10096" h="4071" extrusionOk="0">
                  <a:moveTo>
                    <a:pt x="8924" y="0"/>
                  </a:moveTo>
                  <a:lnTo>
                    <a:pt x="8924" y="0"/>
                  </a:lnTo>
                  <a:cubicBezTo>
                    <a:pt x="9033" y="290"/>
                    <a:pt x="9185" y="567"/>
                    <a:pt x="9363" y="825"/>
                  </a:cubicBezTo>
                  <a:cubicBezTo>
                    <a:pt x="9502" y="1027"/>
                    <a:pt x="9656" y="1223"/>
                    <a:pt x="9812" y="1414"/>
                  </a:cubicBezTo>
                  <a:lnTo>
                    <a:pt x="9812" y="1414"/>
                  </a:lnTo>
                  <a:cubicBezTo>
                    <a:pt x="9768" y="1416"/>
                    <a:pt x="9724" y="1416"/>
                    <a:pt x="9680" y="1416"/>
                  </a:cubicBezTo>
                  <a:cubicBezTo>
                    <a:pt x="9074" y="1416"/>
                    <a:pt x="8474" y="1292"/>
                    <a:pt x="7889" y="1111"/>
                  </a:cubicBezTo>
                  <a:cubicBezTo>
                    <a:pt x="7203" y="914"/>
                    <a:pt x="6517" y="647"/>
                    <a:pt x="5778" y="501"/>
                  </a:cubicBezTo>
                  <a:cubicBezTo>
                    <a:pt x="5764" y="499"/>
                    <a:pt x="5750" y="497"/>
                    <a:pt x="5736" y="497"/>
                  </a:cubicBezTo>
                  <a:cubicBezTo>
                    <a:pt x="5634" y="497"/>
                    <a:pt x="5545" y="569"/>
                    <a:pt x="5524" y="676"/>
                  </a:cubicBezTo>
                  <a:cubicBezTo>
                    <a:pt x="5518" y="703"/>
                    <a:pt x="5518" y="732"/>
                    <a:pt x="5524" y="762"/>
                  </a:cubicBezTo>
                  <a:lnTo>
                    <a:pt x="5524" y="769"/>
                  </a:lnTo>
                  <a:cubicBezTo>
                    <a:pt x="5561" y="943"/>
                    <a:pt x="5630" y="1115"/>
                    <a:pt x="5726" y="1260"/>
                  </a:cubicBezTo>
                  <a:cubicBezTo>
                    <a:pt x="5815" y="1408"/>
                    <a:pt x="5923" y="1537"/>
                    <a:pt x="6029" y="1656"/>
                  </a:cubicBezTo>
                  <a:cubicBezTo>
                    <a:pt x="6124" y="1759"/>
                    <a:pt x="6215" y="1857"/>
                    <a:pt x="6300" y="1953"/>
                  </a:cubicBezTo>
                  <a:lnTo>
                    <a:pt x="6300" y="1953"/>
                  </a:lnTo>
                  <a:cubicBezTo>
                    <a:pt x="6055" y="1934"/>
                    <a:pt x="5811" y="1893"/>
                    <a:pt x="5574" y="1830"/>
                  </a:cubicBezTo>
                  <a:cubicBezTo>
                    <a:pt x="5185" y="1725"/>
                    <a:pt x="4809" y="1560"/>
                    <a:pt x="4489" y="1339"/>
                  </a:cubicBezTo>
                  <a:lnTo>
                    <a:pt x="4486" y="1336"/>
                  </a:lnTo>
                  <a:cubicBezTo>
                    <a:pt x="4443" y="1305"/>
                    <a:pt x="4393" y="1291"/>
                    <a:pt x="4343" y="1291"/>
                  </a:cubicBezTo>
                  <a:cubicBezTo>
                    <a:pt x="4264" y="1291"/>
                    <a:pt x="4186" y="1328"/>
                    <a:pt x="4139" y="1395"/>
                  </a:cubicBezTo>
                  <a:cubicBezTo>
                    <a:pt x="4093" y="1458"/>
                    <a:pt x="4083" y="1537"/>
                    <a:pt x="4106" y="1606"/>
                  </a:cubicBezTo>
                  <a:cubicBezTo>
                    <a:pt x="4179" y="1870"/>
                    <a:pt x="4294" y="2111"/>
                    <a:pt x="4423" y="2332"/>
                  </a:cubicBezTo>
                  <a:cubicBezTo>
                    <a:pt x="4555" y="2556"/>
                    <a:pt x="4703" y="2760"/>
                    <a:pt x="4862" y="2958"/>
                  </a:cubicBezTo>
                  <a:cubicBezTo>
                    <a:pt x="5020" y="3156"/>
                    <a:pt x="5195" y="3341"/>
                    <a:pt x="5376" y="3516"/>
                  </a:cubicBezTo>
                  <a:cubicBezTo>
                    <a:pt x="5419" y="3555"/>
                    <a:pt x="5462" y="3595"/>
                    <a:pt x="5506" y="3634"/>
                  </a:cubicBezTo>
                  <a:lnTo>
                    <a:pt x="5506" y="3634"/>
                  </a:lnTo>
                  <a:cubicBezTo>
                    <a:pt x="5353" y="3640"/>
                    <a:pt x="5200" y="3642"/>
                    <a:pt x="5046" y="3642"/>
                  </a:cubicBezTo>
                  <a:cubicBezTo>
                    <a:pt x="4855" y="3642"/>
                    <a:pt x="4664" y="3638"/>
                    <a:pt x="4472" y="3631"/>
                  </a:cubicBezTo>
                  <a:cubicBezTo>
                    <a:pt x="3938" y="3601"/>
                    <a:pt x="3401" y="3545"/>
                    <a:pt x="2873" y="3450"/>
                  </a:cubicBezTo>
                  <a:cubicBezTo>
                    <a:pt x="2345" y="3347"/>
                    <a:pt x="1821" y="3209"/>
                    <a:pt x="1326" y="3004"/>
                  </a:cubicBezTo>
                  <a:cubicBezTo>
                    <a:pt x="832" y="2797"/>
                    <a:pt x="353" y="2523"/>
                    <a:pt x="1" y="2101"/>
                  </a:cubicBezTo>
                  <a:lnTo>
                    <a:pt x="1" y="2101"/>
                  </a:lnTo>
                  <a:cubicBezTo>
                    <a:pt x="301" y="2563"/>
                    <a:pt x="762" y="2906"/>
                    <a:pt x="1254" y="3159"/>
                  </a:cubicBezTo>
                  <a:cubicBezTo>
                    <a:pt x="1748" y="3417"/>
                    <a:pt x="2273" y="3601"/>
                    <a:pt x="2810" y="3737"/>
                  </a:cubicBezTo>
                  <a:cubicBezTo>
                    <a:pt x="3348" y="3878"/>
                    <a:pt x="3895" y="3964"/>
                    <a:pt x="4449" y="4017"/>
                  </a:cubicBezTo>
                  <a:cubicBezTo>
                    <a:pt x="4781" y="4051"/>
                    <a:pt x="5115" y="4070"/>
                    <a:pt x="5451" y="4070"/>
                  </a:cubicBezTo>
                  <a:cubicBezTo>
                    <a:pt x="5673" y="4070"/>
                    <a:pt x="5895" y="4062"/>
                    <a:pt x="6118" y="4043"/>
                  </a:cubicBezTo>
                  <a:cubicBezTo>
                    <a:pt x="6240" y="4033"/>
                    <a:pt x="6332" y="3928"/>
                    <a:pt x="6319" y="3803"/>
                  </a:cubicBezTo>
                  <a:cubicBezTo>
                    <a:pt x="6316" y="3737"/>
                    <a:pt x="6280" y="3680"/>
                    <a:pt x="6227" y="3644"/>
                  </a:cubicBezTo>
                  <a:lnTo>
                    <a:pt x="6220" y="3638"/>
                  </a:lnTo>
                  <a:cubicBezTo>
                    <a:pt x="5854" y="3367"/>
                    <a:pt x="5518" y="3024"/>
                    <a:pt x="5231" y="2661"/>
                  </a:cubicBezTo>
                  <a:cubicBezTo>
                    <a:pt x="5091" y="2487"/>
                    <a:pt x="4964" y="2306"/>
                    <a:pt x="4852" y="2117"/>
                  </a:cubicBezTo>
                  <a:lnTo>
                    <a:pt x="4852" y="2117"/>
                  </a:lnTo>
                  <a:cubicBezTo>
                    <a:pt x="5043" y="2198"/>
                    <a:pt x="5240" y="2263"/>
                    <a:pt x="5439" y="2315"/>
                  </a:cubicBezTo>
                  <a:cubicBezTo>
                    <a:pt x="5800" y="2408"/>
                    <a:pt x="6172" y="2457"/>
                    <a:pt x="6545" y="2457"/>
                  </a:cubicBezTo>
                  <a:cubicBezTo>
                    <a:pt x="6624" y="2457"/>
                    <a:pt x="6704" y="2455"/>
                    <a:pt x="6784" y="2450"/>
                  </a:cubicBezTo>
                  <a:cubicBezTo>
                    <a:pt x="6916" y="2444"/>
                    <a:pt x="7022" y="2332"/>
                    <a:pt x="7012" y="2196"/>
                  </a:cubicBezTo>
                  <a:cubicBezTo>
                    <a:pt x="7008" y="2154"/>
                    <a:pt x="6999" y="2117"/>
                    <a:pt x="6979" y="2084"/>
                  </a:cubicBezTo>
                  <a:cubicBezTo>
                    <a:pt x="6801" y="1784"/>
                    <a:pt x="6560" y="1560"/>
                    <a:pt x="6355" y="1346"/>
                  </a:cubicBezTo>
                  <a:cubicBezTo>
                    <a:pt x="6251" y="1240"/>
                    <a:pt x="6159" y="1133"/>
                    <a:pt x="6087" y="1022"/>
                  </a:cubicBezTo>
                  <a:lnTo>
                    <a:pt x="6087" y="1022"/>
                  </a:lnTo>
                  <a:cubicBezTo>
                    <a:pt x="6648" y="1144"/>
                    <a:pt x="7209" y="1314"/>
                    <a:pt x="7787" y="1458"/>
                  </a:cubicBezTo>
                  <a:cubicBezTo>
                    <a:pt x="8146" y="1540"/>
                    <a:pt x="8512" y="1609"/>
                    <a:pt x="8885" y="1642"/>
                  </a:cubicBezTo>
                  <a:cubicBezTo>
                    <a:pt x="9029" y="1655"/>
                    <a:pt x="9175" y="1662"/>
                    <a:pt x="9321" y="1662"/>
                  </a:cubicBezTo>
                  <a:cubicBezTo>
                    <a:pt x="9547" y="1662"/>
                    <a:pt x="9775" y="1646"/>
                    <a:pt x="10000" y="1609"/>
                  </a:cubicBezTo>
                  <a:lnTo>
                    <a:pt x="10009" y="1609"/>
                  </a:lnTo>
                  <a:cubicBezTo>
                    <a:pt x="10059" y="1603"/>
                    <a:pt x="10095" y="1553"/>
                    <a:pt x="10089" y="1504"/>
                  </a:cubicBezTo>
                  <a:cubicBezTo>
                    <a:pt x="10082" y="1484"/>
                    <a:pt x="10075" y="1468"/>
                    <a:pt x="10062" y="1454"/>
                  </a:cubicBezTo>
                  <a:cubicBezTo>
                    <a:pt x="9848" y="1230"/>
                    <a:pt x="9633" y="1013"/>
                    <a:pt x="9432" y="778"/>
                  </a:cubicBezTo>
                  <a:cubicBezTo>
                    <a:pt x="9251" y="521"/>
                    <a:pt x="9066" y="274"/>
                    <a:pt x="8924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1239;p35"/>
            <p:cNvSpPr/>
            <p:nvPr/>
          </p:nvSpPr>
          <p:spPr>
            <a:xfrm>
              <a:off x="761165" y="2408424"/>
              <a:ext cx="343756" cy="327955"/>
            </a:xfrm>
            <a:custGeom>
              <a:avLst/>
              <a:gdLst/>
              <a:ahLst/>
              <a:cxnLst/>
              <a:rect l="l" t="t" r="r" b="b"/>
              <a:pathLst>
                <a:path w="5961" h="5687" extrusionOk="0">
                  <a:moveTo>
                    <a:pt x="3290" y="1"/>
                  </a:moveTo>
                  <a:cubicBezTo>
                    <a:pt x="3274" y="1"/>
                    <a:pt x="3257" y="2"/>
                    <a:pt x="3240" y="4"/>
                  </a:cubicBezTo>
                  <a:cubicBezTo>
                    <a:pt x="2907" y="176"/>
                    <a:pt x="3019" y="1132"/>
                    <a:pt x="3306" y="1996"/>
                  </a:cubicBezTo>
                  <a:cubicBezTo>
                    <a:pt x="2828" y="1106"/>
                    <a:pt x="2268" y="426"/>
                    <a:pt x="1876" y="426"/>
                  </a:cubicBezTo>
                  <a:cubicBezTo>
                    <a:pt x="1841" y="426"/>
                    <a:pt x="1808" y="432"/>
                    <a:pt x="1776" y="443"/>
                  </a:cubicBezTo>
                  <a:cubicBezTo>
                    <a:pt x="1410" y="641"/>
                    <a:pt x="1901" y="1752"/>
                    <a:pt x="2396" y="2507"/>
                  </a:cubicBezTo>
                  <a:cubicBezTo>
                    <a:pt x="2129" y="2160"/>
                    <a:pt x="1280" y="1443"/>
                    <a:pt x="830" y="1443"/>
                  </a:cubicBezTo>
                  <a:cubicBezTo>
                    <a:pt x="763" y="1443"/>
                    <a:pt x="704" y="1459"/>
                    <a:pt x="658" y="1495"/>
                  </a:cubicBezTo>
                  <a:cubicBezTo>
                    <a:pt x="407" y="1769"/>
                    <a:pt x="1212" y="2814"/>
                    <a:pt x="1578" y="3203"/>
                  </a:cubicBezTo>
                  <a:cubicBezTo>
                    <a:pt x="1105" y="3002"/>
                    <a:pt x="778" y="2917"/>
                    <a:pt x="570" y="2917"/>
                  </a:cubicBezTo>
                  <a:cubicBezTo>
                    <a:pt x="1" y="2917"/>
                    <a:pt x="323" y="3548"/>
                    <a:pt x="1011" y="4150"/>
                  </a:cubicBezTo>
                  <a:cubicBezTo>
                    <a:pt x="1946" y="4965"/>
                    <a:pt x="2558" y="5686"/>
                    <a:pt x="3370" y="5686"/>
                  </a:cubicBezTo>
                  <a:cubicBezTo>
                    <a:pt x="3567" y="5686"/>
                    <a:pt x="3775" y="5644"/>
                    <a:pt x="4002" y="5551"/>
                  </a:cubicBezTo>
                  <a:lnTo>
                    <a:pt x="5235" y="4737"/>
                  </a:lnTo>
                  <a:cubicBezTo>
                    <a:pt x="5938" y="3853"/>
                    <a:pt x="5961" y="1963"/>
                    <a:pt x="5272" y="1511"/>
                  </a:cubicBezTo>
                  <a:cubicBezTo>
                    <a:pt x="5258" y="1510"/>
                    <a:pt x="5245" y="1509"/>
                    <a:pt x="5233" y="1509"/>
                  </a:cubicBezTo>
                  <a:cubicBezTo>
                    <a:pt x="4879" y="1509"/>
                    <a:pt x="4741" y="2072"/>
                    <a:pt x="4668" y="2544"/>
                  </a:cubicBezTo>
                  <a:cubicBezTo>
                    <a:pt x="4228" y="1529"/>
                    <a:pt x="3901" y="1"/>
                    <a:pt x="3290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Google Shape;1240;p35"/>
            <p:cNvSpPr/>
            <p:nvPr/>
          </p:nvSpPr>
          <p:spPr>
            <a:xfrm>
              <a:off x="2263518" y="2638690"/>
              <a:ext cx="209160" cy="278938"/>
            </a:xfrm>
            <a:custGeom>
              <a:avLst/>
              <a:gdLst/>
              <a:ahLst/>
              <a:cxnLst/>
              <a:rect l="l" t="t" r="r" b="b"/>
              <a:pathLst>
                <a:path w="3627" h="4837" extrusionOk="0">
                  <a:moveTo>
                    <a:pt x="605" y="1"/>
                  </a:moveTo>
                  <a:cubicBezTo>
                    <a:pt x="306" y="1"/>
                    <a:pt x="1" y="224"/>
                    <a:pt x="62" y="605"/>
                  </a:cubicBezTo>
                  <a:cubicBezTo>
                    <a:pt x="336" y="2237"/>
                    <a:pt x="1460" y="3428"/>
                    <a:pt x="2482" y="4648"/>
                  </a:cubicBezTo>
                  <a:cubicBezTo>
                    <a:pt x="2595" y="4781"/>
                    <a:pt x="2731" y="4837"/>
                    <a:pt x="2864" y="4837"/>
                  </a:cubicBezTo>
                  <a:cubicBezTo>
                    <a:pt x="3257" y="4837"/>
                    <a:pt x="3627" y="4358"/>
                    <a:pt x="3297" y="3969"/>
                  </a:cubicBezTo>
                  <a:cubicBezTo>
                    <a:pt x="2410" y="2904"/>
                    <a:pt x="1348" y="1858"/>
                    <a:pt x="1114" y="430"/>
                  </a:cubicBezTo>
                  <a:cubicBezTo>
                    <a:pt x="1064" y="134"/>
                    <a:pt x="836" y="1"/>
                    <a:pt x="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" name="Google Shape;1241;p35"/>
            <p:cNvSpPr/>
            <p:nvPr/>
          </p:nvSpPr>
          <p:spPr>
            <a:xfrm>
              <a:off x="1113571" y="2729113"/>
              <a:ext cx="226864" cy="272479"/>
            </a:xfrm>
            <a:custGeom>
              <a:avLst/>
              <a:gdLst/>
              <a:ahLst/>
              <a:cxnLst/>
              <a:rect l="l" t="t" r="r" b="b"/>
              <a:pathLst>
                <a:path w="3934" h="4725" extrusionOk="0">
                  <a:moveTo>
                    <a:pt x="3226" y="0"/>
                  </a:moveTo>
                  <a:cubicBezTo>
                    <a:pt x="3050" y="0"/>
                    <a:pt x="2877" y="87"/>
                    <a:pt x="2778" y="294"/>
                  </a:cubicBezTo>
                  <a:cubicBezTo>
                    <a:pt x="2178" y="1547"/>
                    <a:pt x="1667" y="2945"/>
                    <a:pt x="470" y="3753"/>
                  </a:cubicBezTo>
                  <a:cubicBezTo>
                    <a:pt x="1" y="4069"/>
                    <a:pt x="328" y="4725"/>
                    <a:pt x="777" y="4725"/>
                  </a:cubicBezTo>
                  <a:cubicBezTo>
                    <a:pt x="870" y="4725"/>
                    <a:pt x="969" y="4696"/>
                    <a:pt x="1067" y="4630"/>
                  </a:cubicBezTo>
                  <a:cubicBezTo>
                    <a:pt x="2439" y="3707"/>
                    <a:pt x="3052" y="2186"/>
                    <a:pt x="3738" y="752"/>
                  </a:cubicBezTo>
                  <a:cubicBezTo>
                    <a:pt x="3933" y="340"/>
                    <a:pt x="3574" y="0"/>
                    <a:pt x="3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1242;p35"/>
            <p:cNvSpPr/>
            <p:nvPr/>
          </p:nvSpPr>
          <p:spPr>
            <a:xfrm>
              <a:off x="2519447" y="2421399"/>
              <a:ext cx="142669" cy="152185"/>
            </a:xfrm>
            <a:custGeom>
              <a:avLst/>
              <a:gdLst/>
              <a:ahLst/>
              <a:cxnLst/>
              <a:rect l="l" t="t" r="r" b="b"/>
              <a:pathLst>
                <a:path w="2474" h="2639" extrusionOk="0">
                  <a:moveTo>
                    <a:pt x="1649" y="0"/>
                  </a:moveTo>
                  <a:lnTo>
                    <a:pt x="1072" y="205"/>
                  </a:lnTo>
                  <a:lnTo>
                    <a:pt x="330" y="617"/>
                  </a:lnTo>
                  <a:lnTo>
                    <a:pt x="0" y="1154"/>
                  </a:lnTo>
                  <a:lnTo>
                    <a:pt x="83" y="1276"/>
                  </a:lnTo>
                  <a:lnTo>
                    <a:pt x="782" y="1194"/>
                  </a:lnTo>
                  <a:lnTo>
                    <a:pt x="999" y="1276"/>
                  </a:lnTo>
                  <a:cubicBezTo>
                    <a:pt x="999" y="1276"/>
                    <a:pt x="782" y="1649"/>
                    <a:pt x="782" y="1689"/>
                  </a:cubicBezTo>
                  <a:lnTo>
                    <a:pt x="782" y="1936"/>
                  </a:lnTo>
                  <a:lnTo>
                    <a:pt x="1194" y="1936"/>
                  </a:lnTo>
                  <a:cubicBezTo>
                    <a:pt x="1194" y="1936"/>
                    <a:pt x="1359" y="1979"/>
                    <a:pt x="1359" y="2018"/>
                  </a:cubicBezTo>
                  <a:cubicBezTo>
                    <a:pt x="1359" y="2061"/>
                    <a:pt x="1276" y="2513"/>
                    <a:pt x="1319" y="2513"/>
                  </a:cubicBezTo>
                  <a:cubicBezTo>
                    <a:pt x="1359" y="2513"/>
                    <a:pt x="1524" y="2638"/>
                    <a:pt x="1524" y="2638"/>
                  </a:cubicBezTo>
                  <a:cubicBezTo>
                    <a:pt x="1524" y="2638"/>
                    <a:pt x="2018" y="2513"/>
                    <a:pt x="2061" y="2474"/>
                  </a:cubicBezTo>
                  <a:cubicBezTo>
                    <a:pt x="2101" y="2431"/>
                    <a:pt x="2473" y="2226"/>
                    <a:pt x="2473" y="2226"/>
                  </a:cubicBezTo>
                  <a:lnTo>
                    <a:pt x="2226" y="412"/>
                  </a:lnTo>
                  <a:lnTo>
                    <a:pt x="1649" y="0"/>
                  </a:ln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1243;p35"/>
            <p:cNvSpPr/>
            <p:nvPr/>
          </p:nvSpPr>
          <p:spPr>
            <a:xfrm>
              <a:off x="2508374" y="2413499"/>
              <a:ext cx="174098" cy="169658"/>
            </a:xfrm>
            <a:custGeom>
              <a:avLst/>
              <a:gdLst/>
              <a:ahLst/>
              <a:cxnLst/>
              <a:rect l="l" t="t" r="r" b="b"/>
              <a:pathLst>
                <a:path w="3019" h="2942" extrusionOk="0">
                  <a:moveTo>
                    <a:pt x="1066" y="2053"/>
                  </a:moveTo>
                  <a:cubicBezTo>
                    <a:pt x="1070" y="2057"/>
                    <a:pt x="1066" y="2066"/>
                    <a:pt x="1065" y="2066"/>
                  </a:cubicBezTo>
                  <a:cubicBezTo>
                    <a:pt x="1064" y="2066"/>
                    <a:pt x="1064" y="2063"/>
                    <a:pt x="1066" y="2056"/>
                  </a:cubicBezTo>
                  <a:lnTo>
                    <a:pt x="1066" y="2053"/>
                  </a:lnTo>
                  <a:close/>
                  <a:moveTo>
                    <a:pt x="1717" y="2351"/>
                  </a:moveTo>
                  <a:lnTo>
                    <a:pt x="1717" y="2351"/>
                  </a:lnTo>
                  <a:cubicBezTo>
                    <a:pt x="1717" y="2351"/>
                    <a:pt x="1716" y="2359"/>
                    <a:pt x="1716" y="2363"/>
                  </a:cubicBezTo>
                  <a:cubicBezTo>
                    <a:pt x="1717" y="2354"/>
                    <a:pt x="1717" y="2351"/>
                    <a:pt x="1717" y="2351"/>
                  </a:cubicBezTo>
                  <a:close/>
                  <a:moveTo>
                    <a:pt x="1587" y="1"/>
                  </a:moveTo>
                  <a:cubicBezTo>
                    <a:pt x="1571" y="1"/>
                    <a:pt x="1553" y="3"/>
                    <a:pt x="1534" y="9"/>
                  </a:cubicBezTo>
                  <a:cubicBezTo>
                    <a:pt x="1109" y="124"/>
                    <a:pt x="720" y="348"/>
                    <a:pt x="400" y="658"/>
                  </a:cubicBezTo>
                  <a:cubicBezTo>
                    <a:pt x="327" y="734"/>
                    <a:pt x="258" y="810"/>
                    <a:pt x="192" y="889"/>
                  </a:cubicBezTo>
                  <a:cubicBezTo>
                    <a:pt x="116" y="985"/>
                    <a:pt x="47" y="1087"/>
                    <a:pt x="27" y="1206"/>
                  </a:cubicBezTo>
                  <a:cubicBezTo>
                    <a:pt x="1" y="1347"/>
                    <a:pt x="54" y="1493"/>
                    <a:pt x="179" y="1568"/>
                  </a:cubicBezTo>
                  <a:cubicBezTo>
                    <a:pt x="241" y="1610"/>
                    <a:pt x="315" y="1626"/>
                    <a:pt x="391" y="1626"/>
                  </a:cubicBezTo>
                  <a:cubicBezTo>
                    <a:pt x="423" y="1626"/>
                    <a:pt x="456" y="1623"/>
                    <a:pt x="489" y="1618"/>
                  </a:cubicBezTo>
                  <a:cubicBezTo>
                    <a:pt x="611" y="1601"/>
                    <a:pt x="726" y="1549"/>
                    <a:pt x="845" y="1502"/>
                  </a:cubicBezTo>
                  <a:cubicBezTo>
                    <a:pt x="888" y="1486"/>
                    <a:pt x="924" y="1476"/>
                    <a:pt x="967" y="1460"/>
                  </a:cubicBezTo>
                  <a:lnTo>
                    <a:pt x="967" y="1460"/>
                  </a:lnTo>
                  <a:lnTo>
                    <a:pt x="891" y="1568"/>
                  </a:lnTo>
                  <a:cubicBezTo>
                    <a:pt x="838" y="1657"/>
                    <a:pt x="796" y="1750"/>
                    <a:pt x="756" y="1845"/>
                  </a:cubicBezTo>
                  <a:cubicBezTo>
                    <a:pt x="710" y="1958"/>
                    <a:pt x="680" y="2080"/>
                    <a:pt x="740" y="2192"/>
                  </a:cubicBezTo>
                  <a:cubicBezTo>
                    <a:pt x="809" y="2320"/>
                    <a:pt x="960" y="2337"/>
                    <a:pt x="1089" y="2340"/>
                  </a:cubicBezTo>
                  <a:cubicBezTo>
                    <a:pt x="1175" y="2340"/>
                    <a:pt x="1257" y="2333"/>
                    <a:pt x="1346" y="2317"/>
                  </a:cubicBezTo>
                  <a:lnTo>
                    <a:pt x="1346" y="2317"/>
                  </a:lnTo>
                  <a:cubicBezTo>
                    <a:pt x="1336" y="2357"/>
                    <a:pt x="1330" y="2393"/>
                    <a:pt x="1330" y="2439"/>
                  </a:cubicBezTo>
                  <a:cubicBezTo>
                    <a:pt x="1317" y="2657"/>
                    <a:pt x="1465" y="2861"/>
                    <a:pt x="1676" y="2921"/>
                  </a:cubicBezTo>
                  <a:cubicBezTo>
                    <a:pt x="1727" y="2935"/>
                    <a:pt x="1780" y="2942"/>
                    <a:pt x="1832" y="2942"/>
                  </a:cubicBezTo>
                  <a:cubicBezTo>
                    <a:pt x="1983" y="2942"/>
                    <a:pt x="2135" y="2887"/>
                    <a:pt x="2260" y="2812"/>
                  </a:cubicBezTo>
                  <a:cubicBezTo>
                    <a:pt x="2362" y="2749"/>
                    <a:pt x="2458" y="2680"/>
                    <a:pt x="2567" y="2617"/>
                  </a:cubicBezTo>
                  <a:cubicBezTo>
                    <a:pt x="2675" y="2551"/>
                    <a:pt x="2787" y="2488"/>
                    <a:pt x="2900" y="2426"/>
                  </a:cubicBezTo>
                  <a:cubicBezTo>
                    <a:pt x="2989" y="2386"/>
                    <a:pt x="3018" y="2271"/>
                    <a:pt x="2969" y="2192"/>
                  </a:cubicBezTo>
                  <a:cubicBezTo>
                    <a:pt x="2936" y="2137"/>
                    <a:pt x="2877" y="2107"/>
                    <a:pt x="2816" y="2107"/>
                  </a:cubicBezTo>
                  <a:cubicBezTo>
                    <a:pt x="2785" y="2107"/>
                    <a:pt x="2753" y="2115"/>
                    <a:pt x="2725" y="2132"/>
                  </a:cubicBezTo>
                  <a:cubicBezTo>
                    <a:pt x="2560" y="2225"/>
                    <a:pt x="2392" y="2317"/>
                    <a:pt x="2230" y="2419"/>
                  </a:cubicBezTo>
                  <a:cubicBezTo>
                    <a:pt x="2161" y="2465"/>
                    <a:pt x="2095" y="2515"/>
                    <a:pt x="2022" y="2551"/>
                  </a:cubicBezTo>
                  <a:cubicBezTo>
                    <a:pt x="2013" y="2554"/>
                    <a:pt x="2009" y="2554"/>
                    <a:pt x="1999" y="2561"/>
                  </a:cubicBezTo>
                  <a:lnTo>
                    <a:pt x="1996" y="2561"/>
                  </a:lnTo>
                  <a:cubicBezTo>
                    <a:pt x="1980" y="2564"/>
                    <a:pt x="1963" y="2571"/>
                    <a:pt x="1947" y="2578"/>
                  </a:cubicBezTo>
                  <a:cubicBezTo>
                    <a:pt x="1927" y="2581"/>
                    <a:pt x="1910" y="2584"/>
                    <a:pt x="1890" y="2594"/>
                  </a:cubicBezTo>
                  <a:lnTo>
                    <a:pt x="1795" y="2594"/>
                  </a:lnTo>
                  <a:cubicBezTo>
                    <a:pt x="1782" y="2587"/>
                    <a:pt x="1768" y="2584"/>
                    <a:pt x="1762" y="2584"/>
                  </a:cubicBezTo>
                  <a:cubicBezTo>
                    <a:pt x="1762" y="2584"/>
                    <a:pt x="1739" y="2571"/>
                    <a:pt x="1732" y="2568"/>
                  </a:cubicBezTo>
                  <a:lnTo>
                    <a:pt x="1729" y="2564"/>
                  </a:lnTo>
                  <a:lnTo>
                    <a:pt x="1716" y="2551"/>
                  </a:lnTo>
                  <a:lnTo>
                    <a:pt x="1716" y="2551"/>
                  </a:lnTo>
                  <a:cubicBezTo>
                    <a:pt x="1716" y="2551"/>
                    <a:pt x="1716" y="2552"/>
                    <a:pt x="1716" y="2552"/>
                  </a:cubicBezTo>
                  <a:cubicBezTo>
                    <a:pt x="1717" y="2552"/>
                    <a:pt x="1702" y="2534"/>
                    <a:pt x="1699" y="2528"/>
                  </a:cubicBezTo>
                  <a:cubicBezTo>
                    <a:pt x="1699" y="2521"/>
                    <a:pt x="1696" y="2521"/>
                    <a:pt x="1696" y="2518"/>
                  </a:cubicBezTo>
                  <a:lnTo>
                    <a:pt x="1696" y="2508"/>
                  </a:lnTo>
                  <a:cubicBezTo>
                    <a:pt x="1696" y="2502"/>
                    <a:pt x="1693" y="2495"/>
                    <a:pt x="1693" y="2485"/>
                  </a:cubicBezTo>
                  <a:lnTo>
                    <a:pt x="1693" y="2482"/>
                  </a:lnTo>
                  <a:lnTo>
                    <a:pt x="1693" y="2442"/>
                  </a:lnTo>
                  <a:cubicBezTo>
                    <a:pt x="1693" y="2439"/>
                    <a:pt x="1696" y="2423"/>
                    <a:pt x="1696" y="2416"/>
                  </a:cubicBezTo>
                  <a:cubicBezTo>
                    <a:pt x="1699" y="2399"/>
                    <a:pt x="1709" y="2376"/>
                    <a:pt x="1712" y="2360"/>
                  </a:cubicBezTo>
                  <a:cubicBezTo>
                    <a:pt x="1716" y="2353"/>
                    <a:pt x="1719" y="2340"/>
                    <a:pt x="1729" y="2333"/>
                  </a:cubicBezTo>
                  <a:cubicBezTo>
                    <a:pt x="1735" y="2317"/>
                    <a:pt x="1745" y="2304"/>
                    <a:pt x="1759" y="2287"/>
                  </a:cubicBezTo>
                  <a:cubicBezTo>
                    <a:pt x="1762" y="2284"/>
                    <a:pt x="1762" y="2277"/>
                    <a:pt x="1762" y="2277"/>
                  </a:cubicBezTo>
                  <a:lnTo>
                    <a:pt x="1768" y="2271"/>
                  </a:lnTo>
                  <a:cubicBezTo>
                    <a:pt x="1795" y="2241"/>
                    <a:pt x="1825" y="2218"/>
                    <a:pt x="1841" y="2205"/>
                  </a:cubicBezTo>
                  <a:cubicBezTo>
                    <a:pt x="2006" y="2089"/>
                    <a:pt x="2204" y="2030"/>
                    <a:pt x="2379" y="1938"/>
                  </a:cubicBezTo>
                  <a:cubicBezTo>
                    <a:pt x="2468" y="1892"/>
                    <a:pt x="2491" y="1776"/>
                    <a:pt x="2441" y="1694"/>
                  </a:cubicBezTo>
                  <a:cubicBezTo>
                    <a:pt x="2409" y="1637"/>
                    <a:pt x="2351" y="1608"/>
                    <a:pt x="2291" y="1608"/>
                  </a:cubicBezTo>
                  <a:cubicBezTo>
                    <a:pt x="2259" y="1608"/>
                    <a:pt x="2227" y="1615"/>
                    <a:pt x="2197" y="1631"/>
                  </a:cubicBezTo>
                  <a:cubicBezTo>
                    <a:pt x="2148" y="1657"/>
                    <a:pt x="2098" y="1681"/>
                    <a:pt x="2045" y="1707"/>
                  </a:cubicBezTo>
                  <a:cubicBezTo>
                    <a:pt x="2013" y="1674"/>
                    <a:pt x="1967" y="1657"/>
                    <a:pt x="1921" y="1657"/>
                  </a:cubicBezTo>
                  <a:cubicBezTo>
                    <a:pt x="1876" y="1657"/>
                    <a:pt x="1829" y="1674"/>
                    <a:pt x="1795" y="1707"/>
                  </a:cubicBezTo>
                  <a:cubicBezTo>
                    <a:pt x="1729" y="1773"/>
                    <a:pt x="1696" y="1799"/>
                    <a:pt x="1627" y="1842"/>
                  </a:cubicBezTo>
                  <a:cubicBezTo>
                    <a:pt x="1594" y="1862"/>
                    <a:pt x="1561" y="1882"/>
                    <a:pt x="1521" y="1898"/>
                  </a:cubicBezTo>
                  <a:cubicBezTo>
                    <a:pt x="1511" y="1905"/>
                    <a:pt x="1501" y="1911"/>
                    <a:pt x="1488" y="1915"/>
                  </a:cubicBezTo>
                  <a:cubicBezTo>
                    <a:pt x="1488" y="1915"/>
                    <a:pt x="1482" y="1921"/>
                    <a:pt x="1478" y="1921"/>
                  </a:cubicBezTo>
                  <a:cubicBezTo>
                    <a:pt x="1472" y="1921"/>
                    <a:pt x="1465" y="1925"/>
                    <a:pt x="1465" y="1925"/>
                  </a:cubicBezTo>
                  <a:cubicBezTo>
                    <a:pt x="1452" y="1928"/>
                    <a:pt x="1435" y="1938"/>
                    <a:pt x="1422" y="1941"/>
                  </a:cubicBezTo>
                  <a:cubicBezTo>
                    <a:pt x="1386" y="1954"/>
                    <a:pt x="1350" y="1964"/>
                    <a:pt x="1307" y="1974"/>
                  </a:cubicBezTo>
                  <a:cubicBezTo>
                    <a:pt x="1290" y="1977"/>
                    <a:pt x="1270" y="1981"/>
                    <a:pt x="1254" y="1987"/>
                  </a:cubicBezTo>
                  <a:cubicBezTo>
                    <a:pt x="1247" y="1987"/>
                    <a:pt x="1238" y="1991"/>
                    <a:pt x="1224" y="1991"/>
                  </a:cubicBezTo>
                  <a:lnTo>
                    <a:pt x="1208" y="1991"/>
                  </a:lnTo>
                  <a:cubicBezTo>
                    <a:pt x="1168" y="1994"/>
                    <a:pt x="1132" y="1994"/>
                    <a:pt x="1089" y="1994"/>
                  </a:cubicBezTo>
                  <a:lnTo>
                    <a:pt x="1076" y="1994"/>
                  </a:lnTo>
                  <a:cubicBezTo>
                    <a:pt x="1083" y="1987"/>
                    <a:pt x="1083" y="1981"/>
                    <a:pt x="1086" y="1974"/>
                  </a:cubicBezTo>
                  <a:cubicBezTo>
                    <a:pt x="1089" y="1971"/>
                    <a:pt x="1099" y="1941"/>
                    <a:pt x="1099" y="1938"/>
                  </a:cubicBezTo>
                  <a:cubicBezTo>
                    <a:pt x="1125" y="1865"/>
                    <a:pt x="1165" y="1799"/>
                    <a:pt x="1205" y="1733"/>
                  </a:cubicBezTo>
                  <a:cubicBezTo>
                    <a:pt x="1224" y="1707"/>
                    <a:pt x="1247" y="1674"/>
                    <a:pt x="1267" y="1644"/>
                  </a:cubicBezTo>
                  <a:cubicBezTo>
                    <a:pt x="1267" y="1644"/>
                    <a:pt x="1267" y="1641"/>
                    <a:pt x="1270" y="1641"/>
                  </a:cubicBezTo>
                  <a:lnTo>
                    <a:pt x="1284" y="1628"/>
                  </a:lnTo>
                  <a:cubicBezTo>
                    <a:pt x="1297" y="1611"/>
                    <a:pt x="1313" y="1595"/>
                    <a:pt x="1330" y="1578"/>
                  </a:cubicBezTo>
                  <a:cubicBezTo>
                    <a:pt x="1379" y="1519"/>
                    <a:pt x="1432" y="1466"/>
                    <a:pt x="1495" y="1417"/>
                  </a:cubicBezTo>
                  <a:cubicBezTo>
                    <a:pt x="1501" y="1413"/>
                    <a:pt x="1505" y="1404"/>
                    <a:pt x="1515" y="1400"/>
                  </a:cubicBezTo>
                  <a:cubicBezTo>
                    <a:pt x="1518" y="1400"/>
                    <a:pt x="1528" y="1387"/>
                    <a:pt x="1531" y="1387"/>
                  </a:cubicBezTo>
                  <a:cubicBezTo>
                    <a:pt x="1544" y="1380"/>
                    <a:pt x="1561" y="1367"/>
                    <a:pt x="1571" y="1361"/>
                  </a:cubicBezTo>
                  <a:cubicBezTo>
                    <a:pt x="1604" y="1334"/>
                    <a:pt x="1643" y="1314"/>
                    <a:pt x="1679" y="1295"/>
                  </a:cubicBezTo>
                  <a:cubicBezTo>
                    <a:pt x="1716" y="1272"/>
                    <a:pt x="1759" y="1252"/>
                    <a:pt x="1798" y="1232"/>
                  </a:cubicBezTo>
                  <a:lnTo>
                    <a:pt x="1825" y="1219"/>
                  </a:lnTo>
                  <a:lnTo>
                    <a:pt x="1828" y="1219"/>
                  </a:lnTo>
                  <a:cubicBezTo>
                    <a:pt x="1851" y="1212"/>
                    <a:pt x="1874" y="1202"/>
                    <a:pt x="1897" y="1196"/>
                  </a:cubicBezTo>
                  <a:cubicBezTo>
                    <a:pt x="1983" y="1166"/>
                    <a:pt x="2055" y="1070"/>
                    <a:pt x="2022" y="975"/>
                  </a:cubicBezTo>
                  <a:cubicBezTo>
                    <a:pt x="1998" y="904"/>
                    <a:pt x="1928" y="844"/>
                    <a:pt x="1851" y="844"/>
                  </a:cubicBezTo>
                  <a:cubicBezTo>
                    <a:pt x="1835" y="844"/>
                    <a:pt x="1818" y="847"/>
                    <a:pt x="1801" y="853"/>
                  </a:cubicBezTo>
                  <a:cubicBezTo>
                    <a:pt x="1646" y="906"/>
                    <a:pt x="1501" y="981"/>
                    <a:pt x="1366" y="1074"/>
                  </a:cubicBezTo>
                  <a:cubicBezTo>
                    <a:pt x="1330" y="1030"/>
                    <a:pt x="1278" y="1000"/>
                    <a:pt x="1222" y="1000"/>
                  </a:cubicBezTo>
                  <a:cubicBezTo>
                    <a:pt x="1207" y="1000"/>
                    <a:pt x="1191" y="1003"/>
                    <a:pt x="1175" y="1008"/>
                  </a:cubicBezTo>
                  <a:cubicBezTo>
                    <a:pt x="1043" y="1057"/>
                    <a:pt x="908" y="1113"/>
                    <a:pt x="776" y="1163"/>
                  </a:cubicBezTo>
                  <a:cubicBezTo>
                    <a:pt x="670" y="1202"/>
                    <a:pt x="558" y="1255"/>
                    <a:pt x="443" y="1278"/>
                  </a:cubicBezTo>
                  <a:cubicBezTo>
                    <a:pt x="444" y="1277"/>
                    <a:pt x="443" y="1276"/>
                    <a:pt x="439" y="1276"/>
                  </a:cubicBezTo>
                  <a:cubicBezTo>
                    <a:pt x="427" y="1276"/>
                    <a:pt x="398" y="1281"/>
                    <a:pt x="393" y="1281"/>
                  </a:cubicBezTo>
                  <a:lnTo>
                    <a:pt x="383" y="1281"/>
                  </a:lnTo>
                  <a:cubicBezTo>
                    <a:pt x="380" y="1281"/>
                    <a:pt x="380" y="1281"/>
                    <a:pt x="377" y="1278"/>
                  </a:cubicBezTo>
                  <a:cubicBezTo>
                    <a:pt x="390" y="1189"/>
                    <a:pt x="472" y="1107"/>
                    <a:pt x="528" y="1041"/>
                  </a:cubicBezTo>
                  <a:cubicBezTo>
                    <a:pt x="822" y="708"/>
                    <a:pt x="1205" y="470"/>
                    <a:pt x="1630" y="348"/>
                  </a:cubicBezTo>
                  <a:cubicBezTo>
                    <a:pt x="1830" y="294"/>
                    <a:pt x="1771" y="1"/>
                    <a:pt x="1587" y="1"/>
                  </a:cubicBezTo>
                  <a:close/>
                </a:path>
              </a:pathLst>
            </a:custGeom>
            <a:solidFill>
              <a:srgbClr val="B67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1244;p35"/>
            <p:cNvSpPr/>
            <p:nvPr/>
          </p:nvSpPr>
          <p:spPr>
            <a:xfrm>
              <a:off x="2740428" y="3299617"/>
              <a:ext cx="1123767" cy="664733"/>
            </a:xfrm>
            <a:custGeom>
              <a:avLst/>
              <a:gdLst/>
              <a:ahLst/>
              <a:cxnLst/>
              <a:rect l="l" t="t" r="r" b="b"/>
              <a:pathLst>
                <a:path w="19487" h="11527" extrusionOk="0">
                  <a:moveTo>
                    <a:pt x="17290" y="1"/>
                  </a:moveTo>
                  <a:cubicBezTo>
                    <a:pt x="16936" y="1"/>
                    <a:pt x="16613" y="170"/>
                    <a:pt x="16374" y="304"/>
                  </a:cubicBezTo>
                  <a:cubicBezTo>
                    <a:pt x="15312" y="897"/>
                    <a:pt x="14168" y="1399"/>
                    <a:pt x="13040" y="1821"/>
                  </a:cubicBezTo>
                  <a:cubicBezTo>
                    <a:pt x="11114" y="2388"/>
                    <a:pt x="9432" y="2705"/>
                    <a:pt x="8542" y="2810"/>
                  </a:cubicBezTo>
                  <a:cubicBezTo>
                    <a:pt x="8467" y="2819"/>
                    <a:pt x="8389" y="2823"/>
                    <a:pt x="8308" y="2823"/>
                  </a:cubicBezTo>
                  <a:cubicBezTo>
                    <a:pt x="7825" y="2823"/>
                    <a:pt x="7226" y="2677"/>
                    <a:pt x="6579" y="2451"/>
                  </a:cubicBezTo>
                  <a:cubicBezTo>
                    <a:pt x="5409" y="2019"/>
                    <a:pt x="4218" y="1498"/>
                    <a:pt x="3113" y="884"/>
                  </a:cubicBezTo>
                  <a:cubicBezTo>
                    <a:pt x="2874" y="752"/>
                    <a:pt x="2550" y="583"/>
                    <a:pt x="2196" y="583"/>
                  </a:cubicBezTo>
                  <a:cubicBezTo>
                    <a:pt x="1750" y="583"/>
                    <a:pt x="1255" y="851"/>
                    <a:pt x="821" y="1798"/>
                  </a:cubicBezTo>
                  <a:cubicBezTo>
                    <a:pt x="0" y="3585"/>
                    <a:pt x="900" y="3800"/>
                    <a:pt x="1346" y="4116"/>
                  </a:cubicBezTo>
                  <a:cubicBezTo>
                    <a:pt x="3021" y="5317"/>
                    <a:pt x="5145" y="5788"/>
                    <a:pt x="6629" y="5851"/>
                  </a:cubicBezTo>
                  <a:lnTo>
                    <a:pt x="6593" y="7107"/>
                  </a:lnTo>
                  <a:cubicBezTo>
                    <a:pt x="6593" y="7107"/>
                    <a:pt x="6593" y="11358"/>
                    <a:pt x="7417" y="11480"/>
                  </a:cubicBezTo>
                  <a:cubicBezTo>
                    <a:pt x="7605" y="11509"/>
                    <a:pt x="7978" y="11526"/>
                    <a:pt x="8459" y="11526"/>
                  </a:cubicBezTo>
                  <a:cubicBezTo>
                    <a:pt x="10355" y="11526"/>
                    <a:pt x="13919" y="11255"/>
                    <a:pt x="14382" y="10326"/>
                  </a:cubicBezTo>
                  <a:cubicBezTo>
                    <a:pt x="14708" y="9676"/>
                    <a:pt x="13617" y="6435"/>
                    <a:pt x="13046" y="5152"/>
                  </a:cubicBezTo>
                  <a:cubicBezTo>
                    <a:pt x="14527" y="5119"/>
                    <a:pt x="16417" y="4766"/>
                    <a:pt x="18141" y="3529"/>
                  </a:cubicBezTo>
                  <a:cubicBezTo>
                    <a:pt x="18587" y="3213"/>
                    <a:pt x="19487" y="3001"/>
                    <a:pt x="18666" y="1217"/>
                  </a:cubicBezTo>
                  <a:cubicBezTo>
                    <a:pt x="18232" y="270"/>
                    <a:pt x="17737" y="1"/>
                    <a:pt x="17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1245;p35"/>
            <p:cNvSpPr/>
            <p:nvPr/>
          </p:nvSpPr>
          <p:spPr>
            <a:xfrm>
              <a:off x="1692725" y="3171077"/>
              <a:ext cx="19088" cy="58821"/>
            </a:xfrm>
            <a:custGeom>
              <a:avLst/>
              <a:gdLst/>
              <a:ahLst/>
              <a:cxnLst/>
              <a:rect l="l" t="t" r="r" b="b"/>
              <a:pathLst>
                <a:path w="331" h="1020" extrusionOk="0">
                  <a:moveTo>
                    <a:pt x="109" y="0"/>
                  </a:moveTo>
                  <a:cubicBezTo>
                    <a:pt x="63" y="99"/>
                    <a:pt x="40" y="182"/>
                    <a:pt x="20" y="261"/>
                  </a:cubicBezTo>
                  <a:cubicBezTo>
                    <a:pt x="4" y="346"/>
                    <a:pt x="0" y="429"/>
                    <a:pt x="4" y="511"/>
                  </a:cubicBezTo>
                  <a:cubicBezTo>
                    <a:pt x="10" y="594"/>
                    <a:pt x="20" y="679"/>
                    <a:pt x="47" y="762"/>
                  </a:cubicBezTo>
                  <a:cubicBezTo>
                    <a:pt x="70" y="851"/>
                    <a:pt x="109" y="933"/>
                    <a:pt x="175" y="1019"/>
                  </a:cubicBezTo>
                  <a:cubicBezTo>
                    <a:pt x="241" y="933"/>
                    <a:pt x="274" y="844"/>
                    <a:pt x="297" y="759"/>
                  </a:cubicBezTo>
                  <a:cubicBezTo>
                    <a:pt x="324" y="673"/>
                    <a:pt x="330" y="584"/>
                    <a:pt x="327" y="498"/>
                  </a:cubicBezTo>
                  <a:cubicBezTo>
                    <a:pt x="324" y="412"/>
                    <a:pt x="307" y="327"/>
                    <a:pt x="274" y="241"/>
                  </a:cubicBezTo>
                  <a:cubicBezTo>
                    <a:pt x="241" y="158"/>
                    <a:pt x="195" y="6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1246;p35"/>
            <p:cNvSpPr/>
            <p:nvPr/>
          </p:nvSpPr>
          <p:spPr>
            <a:xfrm>
              <a:off x="1750912" y="3074253"/>
              <a:ext cx="19261" cy="56341"/>
            </a:xfrm>
            <a:custGeom>
              <a:avLst/>
              <a:gdLst/>
              <a:ahLst/>
              <a:cxnLst/>
              <a:rect l="l" t="t" r="r" b="b"/>
              <a:pathLst>
                <a:path w="334" h="977" extrusionOk="0">
                  <a:moveTo>
                    <a:pt x="109" y="1"/>
                  </a:moveTo>
                  <a:cubicBezTo>
                    <a:pt x="63" y="99"/>
                    <a:pt x="43" y="179"/>
                    <a:pt x="24" y="258"/>
                  </a:cubicBezTo>
                  <a:cubicBezTo>
                    <a:pt x="11" y="340"/>
                    <a:pt x="1" y="416"/>
                    <a:pt x="7" y="495"/>
                  </a:cubicBezTo>
                  <a:cubicBezTo>
                    <a:pt x="11" y="574"/>
                    <a:pt x="24" y="654"/>
                    <a:pt x="47" y="736"/>
                  </a:cubicBezTo>
                  <a:cubicBezTo>
                    <a:pt x="73" y="812"/>
                    <a:pt x="109" y="894"/>
                    <a:pt x="175" y="977"/>
                  </a:cubicBezTo>
                  <a:cubicBezTo>
                    <a:pt x="241" y="894"/>
                    <a:pt x="274" y="812"/>
                    <a:pt x="297" y="729"/>
                  </a:cubicBezTo>
                  <a:cubicBezTo>
                    <a:pt x="324" y="647"/>
                    <a:pt x="334" y="561"/>
                    <a:pt x="327" y="479"/>
                  </a:cubicBezTo>
                  <a:cubicBezTo>
                    <a:pt x="324" y="396"/>
                    <a:pt x="307" y="311"/>
                    <a:pt x="274" y="228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1247;p35"/>
            <p:cNvSpPr/>
            <p:nvPr/>
          </p:nvSpPr>
          <p:spPr>
            <a:xfrm>
              <a:off x="1529930" y="3017220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09" y="0"/>
                  </a:moveTo>
                  <a:cubicBezTo>
                    <a:pt x="63" y="99"/>
                    <a:pt x="43" y="178"/>
                    <a:pt x="20" y="257"/>
                  </a:cubicBezTo>
                  <a:cubicBezTo>
                    <a:pt x="7" y="340"/>
                    <a:pt x="1" y="416"/>
                    <a:pt x="4" y="495"/>
                  </a:cubicBezTo>
                  <a:cubicBezTo>
                    <a:pt x="7" y="574"/>
                    <a:pt x="20" y="653"/>
                    <a:pt x="47" y="736"/>
                  </a:cubicBezTo>
                  <a:cubicBezTo>
                    <a:pt x="70" y="811"/>
                    <a:pt x="106" y="894"/>
                    <a:pt x="172" y="976"/>
                  </a:cubicBezTo>
                  <a:cubicBezTo>
                    <a:pt x="238" y="894"/>
                    <a:pt x="271" y="811"/>
                    <a:pt x="297" y="729"/>
                  </a:cubicBezTo>
                  <a:cubicBezTo>
                    <a:pt x="320" y="647"/>
                    <a:pt x="330" y="561"/>
                    <a:pt x="327" y="478"/>
                  </a:cubicBezTo>
                  <a:cubicBezTo>
                    <a:pt x="324" y="396"/>
                    <a:pt x="307" y="310"/>
                    <a:pt x="274" y="228"/>
                  </a:cubicBezTo>
                  <a:cubicBezTo>
                    <a:pt x="241" y="145"/>
                    <a:pt x="192" y="6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1248;p35"/>
            <p:cNvSpPr/>
            <p:nvPr/>
          </p:nvSpPr>
          <p:spPr>
            <a:xfrm>
              <a:off x="1460902" y="2929334"/>
              <a:ext cx="19261" cy="56341"/>
            </a:xfrm>
            <a:custGeom>
              <a:avLst/>
              <a:gdLst/>
              <a:ahLst/>
              <a:cxnLst/>
              <a:rect l="l" t="t" r="r" b="b"/>
              <a:pathLst>
                <a:path w="334" h="977" extrusionOk="0">
                  <a:moveTo>
                    <a:pt x="109" y="1"/>
                  </a:moveTo>
                  <a:cubicBezTo>
                    <a:pt x="63" y="100"/>
                    <a:pt x="43" y="179"/>
                    <a:pt x="24" y="255"/>
                  </a:cubicBezTo>
                  <a:cubicBezTo>
                    <a:pt x="10" y="337"/>
                    <a:pt x="0" y="416"/>
                    <a:pt x="7" y="495"/>
                  </a:cubicBezTo>
                  <a:cubicBezTo>
                    <a:pt x="10" y="571"/>
                    <a:pt x="24" y="650"/>
                    <a:pt x="47" y="733"/>
                  </a:cubicBezTo>
                  <a:cubicBezTo>
                    <a:pt x="73" y="812"/>
                    <a:pt x="109" y="894"/>
                    <a:pt x="175" y="977"/>
                  </a:cubicBezTo>
                  <a:cubicBezTo>
                    <a:pt x="241" y="894"/>
                    <a:pt x="274" y="812"/>
                    <a:pt x="297" y="729"/>
                  </a:cubicBezTo>
                  <a:cubicBezTo>
                    <a:pt x="324" y="647"/>
                    <a:pt x="334" y="561"/>
                    <a:pt x="327" y="479"/>
                  </a:cubicBezTo>
                  <a:cubicBezTo>
                    <a:pt x="324" y="396"/>
                    <a:pt x="307" y="311"/>
                    <a:pt x="274" y="228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1249;p35"/>
            <p:cNvSpPr/>
            <p:nvPr/>
          </p:nvSpPr>
          <p:spPr>
            <a:xfrm>
              <a:off x="1420592" y="3031464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09" y="1"/>
                  </a:moveTo>
                  <a:cubicBezTo>
                    <a:pt x="63" y="99"/>
                    <a:pt x="40" y="179"/>
                    <a:pt x="20" y="258"/>
                  </a:cubicBezTo>
                  <a:cubicBezTo>
                    <a:pt x="7" y="340"/>
                    <a:pt x="0" y="416"/>
                    <a:pt x="4" y="495"/>
                  </a:cubicBezTo>
                  <a:cubicBezTo>
                    <a:pt x="7" y="574"/>
                    <a:pt x="20" y="654"/>
                    <a:pt x="46" y="736"/>
                  </a:cubicBezTo>
                  <a:cubicBezTo>
                    <a:pt x="70" y="812"/>
                    <a:pt x="106" y="894"/>
                    <a:pt x="172" y="977"/>
                  </a:cubicBezTo>
                  <a:cubicBezTo>
                    <a:pt x="238" y="894"/>
                    <a:pt x="271" y="812"/>
                    <a:pt x="297" y="729"/>
                  </a:cubicBezTo>
                  <a:cubicBezTo>
                    <a:pt x="320" y="647"/>
                    <a:pt x="330" y="561"/>
                    <a:pt x="327" y="479"/>
                  </a:cubicBezTo>
                  <a:cubicBezTo>
                    <a:pt x="323" y="396"/>
                    <a:pt x="304" y="311"/>
                    <a:pt x="274" y="228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1250;p35"/>
            <p:cNvSpPr/>
            <p:nvPr/>
          </p:nvSpPr>
          <p:spPr>
            <a:xfrm>
              <a:off x="1834241" y="2988674"/>
              <a:ext cx="19030" cy="56341"/>
            </a:xfrm>
            <a:custGeom>
              <a:avLst/>
              <a:gdLst/>
              <a:ahLst/>
              <a:cxnLst/>
              <a:rect l="l" t="t" r="r" b="b"/>
              <a:pathLst>
                <a:path w="330" h="977" extrusionOk="0">
                  <a:moveTo>
                    <a:pt x="109" y="1"/>
                  </a:moveTo>
                  <a:cubicBezTo>
                    <a:pt x="63" y="99"/>
                    <a:pt x="43" y="179"/>
                    <a:pt x="20" y="258"/>
                  </a:cubicBezTo>
                  <a:cubicBezTo>
                    <a:pt x="7" y="340"/>
                    <a:pt x="0" y="416"/>
                    <a:pt x="3" y="495"/>
                  </a:cubicBezTo>
                  <a:cubicBezTo>
                    <a:pt x="7" y="574"/>
                    <a:pt x="20" y="654"/>
                    <a:pt x="46" y="736"/>
                  </a:cubicBezTo>
                  <a:cubicBezTo>
                    <a:pt x="69" y="812"/>
                    <a:pt x="106" y="894"/>
                    <a:pt x="172" y="977"/>
                  </a:cubicBezTo>
                  <a:cubicBezTo>
                    <a:pt x="238" y="894"/>
                    <a:pt x="270" y="812"/>
                    <a:pt x="297" y="729"/>
                  </a:cubicBezTo>
                  <a:cubicBezTo>
                    <a:pt x="320" y="647"/>
                    <a:pt x="330" y="561"/>
                    <a:pt x="327" y="479"/>
                  </a:cubicBezTo>
                  <a:cubicBezTo>
                    <a:pt x="323" y="396"/>
                    <a:pt x="307" y="311"/>
                    <a:pt x="274" y="228"/>
                  </a:cubicBezTo>
                  <a:cubicBezTo>
                    <a:pt x="241" y="146"/>
                    <a:pt x="191" y="66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1251;p35"/>
            <p:cNvSpPr/>
            <p:nvPr/>
          </p:nvSpPr>
          <p:spPr>
            <a:xfrm>
              <a:off x="1529930" y="3516390"/>
              <a:ext cx="19088" cy="56572"/>
            </a:xfrm>
            <a:custGeom>
              <a:avLst/>
              <a:gdLst/>
              <a:ahLst/>
              <a:cxnLst/>
              <a:rect l="l" t="t" r="r" b="b"/>
              <a:pathLst>
                <a:path w="331" h="981" extrusionOk="0">
                  <a:moveTo>
                    <a:pt x="109" y="1"/>
                  </a:moveTo>
                  <a:cubicBezTo>
                    <a:pt x="63" y="100"/>
                    <a:pt x="43" y="179"/>
                    <a:pt x="20" y="258"/>
                  </a:cubicBezTo>
                  <a:cubicBezTo>
                    <a:pt x="7" y="341"/>
                    <a:pt x="1" y="417"/>
                    <a:pt x="4" y="496"/>
                  </a:cubicBezTo>
                  <a:cubicBezTo>
                    <a:pt x="7" y="575"/>
                    <a:pt x="20" y="654"/>
                    <a:pt x="47" y="736"/>
                  </a:cubicBezTo>
                  <a:cubicBezTo>
                    <a:pt x="70" y="816"/>
                    <a:pt x="106" y="898"/>
                    <a:pt x="172" y="980"/>
                  </a:cubicBezTo>
                  <a:cubicBezTo>
                    <a:pt x="238" y="898"/>
                    <a:pt x="271" y="816"/>
                    <a:pt x="297" y="733"/>
                  </a:cubicBezTo>
                  <a:cubicBezTo>
                    <a:pt x="320" y="651"/>
                    <a:pt x="330" y="562"/>
                    <a:pt x="327" y="479"/>
                  </a:cubicBezTo>
                  <a:cubicBezTo>
                    <a:pt x="324" y="397"/>
                    <a:pt x="307" y="311"/>
                    <a:pt x="274" y="229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1252;p35"/>
            <p:cNvSpPr/>
            <p:nvPr/>
          </p:nvSpPr>
          <p:spPr>
            <a:xfrm>
              <a:off x="1615509" y="3102798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09" y="0"/>
                  </a:moveTo>
                  <a:cubicBezTo>
                    <a:pt x="63" y="99"/>
                    <a:pt x="43" y="178"/>
                    <a:pt x="20" y="257"/>
                  </a:cubicBezTo>
                  <a:cubicBezTo>
                    <a:pt x="7" y="340"/>
                    <a:pt x="1" y="416"/>
                    <a:pt x="4" y="495"/>
                  </a:cubicBezTo>
                  <a:cubicBezTo>
                    <a:pt x="7" y="574"/>
                    <a:pt x="20" y="653"/>
                    <a:pt x="47" y="736"/>
                  </a:cubicBezTo>
                  <a:cubicBezTo>
                    <a:pt x="70" y="811"/>
                    <a:pt x="106" y="894"/>
                    <a:pt x="172" y="976"/>
                  </a:cubicBezTo>
                  <a:cubicBezTo>
                    <a:pt x="238" y="894"/>
                    <a:pt x="271" y="811"/>
                    <a:pt x="297" y="729"/>
                  </a:cubicBezTo>
                  <a:cubicBezTo>
                    <a:pt x="320" y="647"/>
                    <a:pt x="330" y="561"/>
                    <a:pt x="327" y="478"/>
                  </a:cubicBezTo>
                  <a:cubicBezTo>
                    <a:pt x="324" y="396"/>
                    <a:pt x="307" y="310"/>
                    <a:pt x="274" y="228"/>
                  </a:cubicBezTo>
                  <a:cubicBezTo>
                    <a:pt x="241" y="145"/>
                    <a:pt x="192" y="6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1253;p35"/>
            <p:cNvSpPr/>
            <p:nvPr/>
          </p:nvSpPr>
          <p:spPr>
            <a:xfrm>
              <a:off x="1596478" y="2941156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10" y="0"/>
                  </a:moveTo>
                  <a:cubicBezTo>
                    <a:pt x="63" y="99"/>
                    <a:pt x="44" y="178"/>
                    <a:pt x="21" y="257"/>
                  </a:cubicBezTo>
                  <a:cubicBezTo>
                    <a:pt x="7" y="340"/>
                    <a:pt x="1" y="416"/>
                    <a:pt x="4" y="495"/>
                  </a:cubicBezTo>
                  <a:cubicBezTo>
                    <a:pt x="7" y="574"/>
                    <a:pt x="21" y="653"/>
                    <a:pt x="47" y="735"/>
                  </a:cubicBezTo>
                  <a:cubicBezTo>
                    <a:pt x="70" y="811"/>
                    <a:pt x="106" y="894"/>
                    <a:pt x="172" y="976"/>
                  </a:cubicBezTo>
                  <a:cubicBezTo>
                    <a:pt x="238" y="894"/>
                    <a:pt x="271" y="811"/>
                    <a:pt x="298" y="729"/>
                  </a:cubicBezTo>
                  <a:cubicBezTo>
                    <a:pt x="321" y="646"/>
                    <a:pt x="331" y="561"/>
                    <a:pt x="327" y="478"/>
                  </a:cubicBezTo>
                  <a:cubicBezTo>
                    <a:pt x="324" y="396"/>
                    <a:pt x="307" y="310"/>
                    <a:pt x="275" y="228"/>
                  </a:cubicBezTo>
                  <a:cubicBezTo>
                    <a:pt x="242" y="145"/>
                    <a:pt x="192" y="66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1254;p35"/>
            <p:cNvSpPr/>
            <p:nvPr/>
          </p:nvSpPr>
          <p:spPr>
            <a:xfrm>
              <a:off x="1682634" y="3312766"/>
              <a:ext cx="18511" cy="55188"/>
            </a:xfrm>
            <a:custGeom>
              <a:avLst/>
              <a:gdLst/>
              <a:ahLst/>
              <a:cxnLst/>
              <a:rect l="l" t="t" r="r" b="b"/>
              <a:pathLst>
                <a:path w="321" h="957" extrusionOk="0">
                  <a:moveTo>
                    <a:pt x="159" y="0"/>
                  </a:moveTo>
                  <a:cubicBezTo>
                    <a:pt x="93" y="79"/>
                    <a:pt x="57" y="158"/>
                    <a:pt x="34" y="241"/>
                  </a:cubicBezTo>
                  <a:cubicBezTo>
                    <a:pt x="11" y="317"/>
                    <a:pt x="1" y="399"/>
                    <a:pt x="1" y="478"/>
                  </a:cubicBezTo>
                  <a:cubicBezTo>
                    <a:pt x="1" y="557"/>
                    <a:pt x="7" y="640"/>
                    <a:pt x="34" y="719"/>
                  </a:cubicBezTo>
                  <a:cubicBezTo>
                    <a:pt x="57" y="795"/>
                    <a:pt x="93" y="877"/>
                    <a:pt x="159" y="956"/>
                  </a:cubicBezTo>
                  <a:cubicBezTo>
                    <a:pt x="232" y="877"/>
                    <a:pt x="265" y="795"/>
                    <a:pt x="288" y="719"/>
                  </a:cubicBezTo>
                  <a:cubicBezTo>
                    <a:pt x="307" y="640"/>
                    <a:pt x="321" y="557"/>
                    <a:pt x="321" y="478"/>
                  </a:cubicBezTo>
                  <a:cubicBezTo>
                    <a:pt x="321" y="399"/>
                    <a:pt x="314" y="317"/>
                    <a:pt x="288" y="241"/>
                  </a:cubicBezTo>
                  <a:cubicBezTo>
                    <a:pt x="265" y="162"/>
                    <a:pt x="225" y="79"/>
                    <a:pt x="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1255;p35"/>
            <p:cNvSpPr/>
            <p:nvPr/>
          </p:nvSpPr>
          <p:spPr>
            <a:xfrm>
              <a:off x="1596478" y="3235722"/>
              <a:ext cx="18915" cy="55015"/>
            </a:xfrm>
            <a:custGeom>
              <a:avLst/>
              <a:gdLst/>
              <a:ahLst/>
              <a:cxnLst/>
              <a:rect l="l" t="t" r="r" b="b"/>
              <a:pathLst>
                <a:path w="328" h="954" extrusionOk="0">
                  <a:moveTo>
                    <a:pt x="103" y="0"/>
                  </a:moveTo>
                  <a:cubicBezTo>
                    <a:pt x="60" y="96"/>
                    <a:pt x="34" y="175"/>
                    <a:pt x="21" y="248"/>
                  </a:cubicBezTo>
                  <a:cubicBezTo>
                    <a:pt x="4" y="327"/>
                    <a:pt x="1" y="406"/>
                    <a:pt x="4" y="482"/>
                  </a:cubicBezTo>
                  <a:cubicBezTo>
                    <a:pt x="7" y="561"/>
                    <a:pt x="21" y="640"/>
                    <a:pt x="47" y="719"/>
                  </a:cubicBezTo>
                  <a:cubicBezTo>
                    <a:pt x="70" y="792"/>
                    <a:pt x="106" y="874"/>
                    <a:pt x="172" y="953"/>
                  </a:cubicBezTo>
                  <a:cubicBezTo>
                    <a:pt x="238" y="871"/>
                    <a:pt x="271" y="792"/>
                    <a:pt x="298" y="709"/>
                  </a:cubicBezTo>
                  <a:cubicBezTo>
                    <a:pt x="317" y="630"/>
                    <a:pt x="327" y="548"/>
                    <a:pt x="321" y="465"/>
                  </a:cubicBezTo>
                  <a:cubicBezTo>
                    <a:pt x="317" y="383"/>
                    <a:pt x="301" y="301"/>
                    <a:pt x="268" y="225"/>
                  </a:cubicBezTo>
                  <a:cubicBezTo>
                    <a:pt x="235" y="146"/>
                    <a:pt x="185" y="63"/>
                    <a:pt x="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1256;p35"/>
            <p:cNvSpPr/>
            <p:nvPr/>
          </p:nvSpPr>
          <p:spPr>
            <a:xfrm>
              <a:off x="1610376" y="3359880"/>
              <a:ext cx="18511" cy="54265"/>
            </a:xfrm>
            <a:custGeom>
              <a:avLst/>
              <a:gdLst/>
              <a:ahLst/>
              <a:cxnLst/>
              <a:rect l="l" t="t" r="r" b="b"/>
              <a:pathLst>
                <a:path w="321" h="941" extrusionOk="0">
                  <a:moveTo>
                    <a:pt x="159" y="1"/>
                  </a:moveTo>
                  <a:cubicBezTo>
                    <a:pt x="90" y="77"/>
                    <a:pt x="57" y="156"/>
                    <a:pt x="34" y="235"/>
                  </a:cubicBezTo>
                  <a:cubicBezTo>
                    <a:pt x="10" y="314"/>
                    <a:pt x="1" y="390"/>
                    <a:pt x="1" y="469"/>
                  </a:cubicBezTo>
                  <a:cubicBezTo>
                    <a:pt x="1" y="548"/>
                    <a:pt x="7" y="627"/>
                    <a:pt x="34" y="703"/>
                  </a:cubicBezTo>
                  <a:cubicBezTo>
                    <a:pt x="57" y="782"/>
                    <a:pt x="93" y="862"/>
                    <a:pt x="159" y="941"/>
                  </a:cubicBezTo>
                  <a:cubicBezTo>
                    <a:pt x="231" y="862"/>
                    <a:pt x="264" y="782"/>
                    <a:pt x="287" y="703"/>
                  </a:cubicBezTo>
                  <a:cubicBezTo>
                    <a:pt x="307" y="627"/>
                    <a:pt x="320" y="548"/>
                    <a:pt x="320" y="469"/>
                  </a:cubicBezTo>
                  <a:cubicBezTo>
                    <a:pt x="320" y="390"/>
                    <a:pt x="314" y="314"/>
                    <a:pt x="287" y="235"/>
                  </a:cubicBezTo>
                  <a:cubicBezTo>
                    <a:pt x="264" y="156"/>
                    <a:pt x="225" y="77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1257;p35"/>
            <p:cNvSpPr/>
            <p:nvPr/>
          </p:nvSpPr>
          <p:spPr>
            <a:xfrm>
              <a:off x="1529526" y="3396210"/>
              <a:ext cx="19088" cy="60147"/>
            </a:xfrm>
            <a:custGeom>
              <a:avLst/>
              <a:gdLst/>
              <a:ahLst/>
              <a:cxnLst/>
              <a:rect l="l" t="t" r="r" b="b"/>
              <a:pathLst>
                <a:path w="331" h="1043" extrusionOk="0">
                  <a:moveTo>
                    <a:pt x="156" y="1"/>
                  </a:moveTo>
                  <a:cubicBezTo>
                    <a:pt x="90" y="90"/>
                    <a:pt x="57" y="179"/>
                    <a:pt x="34" y="261"/>
                  </a:cubicBezTo>
                  <a:cubicBezTo>
                    <a:pt x="8" y="347"/>
                    <a:pt x="1" y="436"/>
                    <a:pt x="4" y="528"/>
                  </a:cubicBezTo>
                  <a:cubicBezTo>
                    <a:pt x="8" y="617"/>
                    <a:pt x="24" y="710"/>
                    <a:pt x="57" y="796"/>
                  </a:cubicBezTo>
                  <a:cubicBezTo>
                    <a:pt x="90" y="881"/>
                    <a:pt x="139" y="970"/>
                    <a:pt x="222" y="1043"/>
                  </a:cubicBezTo>
                  <a:cubicBezTo>
                    <a:pt x="271" y="944"/>
                    <a:pt x="291" y="858"/>
                    <a:pt x="308" y="772"/>
                  </a:cubicBezTo>
                  <a:cubicBezTo>
                    <a:pt x="324" y="683"/>
                    <a:pt x="331" y="601"/>
                    <a:pt x="324" y="515"/>
                  </a:cubicBezTo>
                  <a:cubicBezTo>
                    <a:pt x="321" y="433"/>
                    <a:pt x="308" y="347"/>
                    <a:pt x="285" y="261"/>
                  </a:cubicBezTo>
                  <a:cubicBezTo>
                    <a:pt x="258" y="172"/>
                    <a:pt x="222" y="87"/>
                    <a:pt x="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1258;p35"/>
            <p:cNvSpPr/>
            <p:nvPr/>
          </p:nvSpPr>
          <p:spPr>
            <a:xfrm>
              <a:off x="1692725" y="3428735"/>
              <a:ext cx="18857" cy="48729"/>
            </a:xfrm>
            <a:custGeom>
              <a:avLst/>
              <a:gdLst/>
              <a:ahLst/>
              <a:cxnLst/>
              <a:rect l="l" t="t" r="r" b="b"/>
              <a:pathLst>
                <a:path w="327" h="845" extrusionOk="0">
                  <a:moveTo>
                    <a:pt x="106" y="1"/>
                  </a:moveTo>
                  <a:cubicBezTo>
                    <a:pt x="60" y="83"/>
                    <a:pt x="33" y="159"/>
                    <a:pt x="20" y="225"/>
                  </a:cubicBezTo>
                  <a:cubicBezTo>
                    <a:pt x="4" y="294"/>
                    <a:pt x="0" y="360"/>
                    <a:pt x="4" y="429"/>
                  </a:cubicBezTo>
                  <a:cubicBezTo>
                    <a:pt x="10" y="499"/>
                    <a:pt x="20" y="565"/>
                    <a:pt x="47" y="637"/>
                  </a:cubicBezTo>
                  <a:cubicBezTo>
                    <a:pt x="70" y="706"/>
                    <a:pt x="109" y="776"/>
                    <a:pt x="175" y="845"/>
                  </a:cubicBezTo>
                  <a:cubicBezTo>
                    <a:pt x="241" y="776"/>
                    <a:pt x="274" y="706"/>
                    <a:pt x="297" y="631"/>
                  </a:cubicBezTo>
                  <a:cubicBezTo>
                    <a:pt x="317" y="561"/>
                    <a:pt x="327" y="489"/>
                    <a:pt x="324" y="413"/>
                  </a:cubicBezTo>
                  <a:cubicBezTo>
                    <a:pt x="320" y="340"/>
                    <a:pt x="301" y="265"/>
                    <a:pt x="271" y="195"/>
                  </a:cubicBezTo>
                  <a:cubicBezTo>
                    <a:pt x="231" y="126"/>
                    <a:pt x="188" y="53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1259;p35"/>
            <p:cNvSpPr/>
            <p:nvPr/>
          </p:nvSpPr>
          <p:spPr>
            <a:xfrm>
              <a:off x="1924549" y="3378161"/>
              <a:ext cx="18684" cy="45673"/>
            </a:xfrm>
            <a:custGeom>
              <a:avLst/>
              <a:gdLst/>
              <a:ahLst/>
              <a:cxnLst/>
              <a:rect l="l" t="t" r="r" b="b"/>
              <a:pathLst>
                <a:path w="324" h="792" extrusionOk="0">
                  <a:moveTo>
                    <a:pt x="162" y="0"/>
                  </a:moveTo>
                  <a:cubicBezTo>
                    <a:pt x="96" y="66"/>
                    <a:pt x="63" y="132"/>
                    <a:pt x="34" y="198"/>
                  </a:cubicBezTo>
                  <a:cubicBezTo>
                    <a:pt x="14" y="264"/>
                    <a:pt x="1" y="330"/>
                    <a:pt x="1" y="396"/>
                  </a:cubicBezTo>
                  <a:cubicBezTo>
                    <a:pt x="1" y="462"/>
                    <a:pt x="10" y="528"/>
                    <a:pt x="34" y="594"/>
                  </a:cubicBezTo>
                  <a:cubicBezTo>
                    <a:pt x="60" y="660"/>
                    <a:pt x="96" y="726"/>
                    <a:pt x="162" y="792"/>
                  </a:cubicBezTo>
                  <a:cubicBezTo>
                    <a:pt x="231" y="726"/>
                    <a:pt x="264" y="660"/>
                    <a:pt x="291" y="594"/>
                  </a:cubicBezTo>
                  <a:cubicBezTo>
                    <a:pt x="311" y="528"/>
                    <a:pt x="324" y="462"/>
                    <a:pt x="324" y="396"/>
                  </a:cubicBezTo>
                  <a:cubicBezTo>
                    <a:pt x="324" y="330"/>
                    <a:pt x="314" y="264"/>
                    <a:pt x="291" y="198"/>
                  </a:cubicBezTo>
                  <a:cubicBezTo>
                    <a:pt x="264" y="132"/>
                    <a:pt x="228" y="66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Google Shape;1260;p35"/>
            <p:cNvSpPr/>
            <p:nvPr/>
          </p:nvSpPr>
          <p:spPr>
            <a:xfrm>
              <a:off x="2320494" y="2861056"/>
              <a:ext cx="18684" cy="50459"/>
            </a:xfrm>
            <a:custGeom>
              <a:avLst/>
              <a:gdLst/>
              <a:ahLst/>
              <a:cxnLst/>
              <a:rect l="l" t="t" r="r" b="b"/>
              <a:pathLst>
                <a:path w="324" h="875" extrusionOk="0">
                  <a:moveTo>
                    <a:pt x="126" y="1"/>
                  </a:moveTo>
                  <a:cubicBezTo>
                    <a:pt x="76" y="86"/>
                    <a:pt x="53" y="159"/>
                    <a:pt x="30" y="232"/>
                  </a:cubicBezTo>
                  <a:cubicBezTo>
                    <a:pt x="14" y="298"/>
                    <a:pt x="1" y="367"/>
                    <a:pt x="1" y="436"/>
                  </a:cubicBezTo>
                  <a:cubicBezTo>
                    <a:pt x="1" y="509"/>
                    <a:pt x="10" y="578"/>
                    <a:pt x="30" y="654"/>
                  </a:cubicBezTo>
                  <a:cubicBezTo>
                    <a:pt x="50" y="726"/>
                    <a:pt x="83" y="802"/>
                    <a:pt x="149" y="875"/>
                  </a:cubicBezTo>
                  <a:cubicBezTo>
                    <a:pt x="215" y="802"/>
                    <a:pt x="255" y="736"/>
                    <a:pt x="284" y="660"/>
                  </a:cubicBezTo>
                  <a:cubicBezTo>
                    <a:pt x="311" y="584"/>
                    <a:pt x="324" y="512"/>
                    <a:pt x="324" y="436"/>
                  </a:cubicBezTo>
                  <a:cubicBezTo>
                    <a:pt x="324" y="360"/>
                    <a:pt x="311" y="281"/>
                    <a:pt x="284" y="208"/>
                  </a:cubicBezTo>
                  <a:cubicBezTo>
                    <a:pt x="255" y="133"/>
                    <a:pt x="208" y="53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1261;p35"/>
            <p:cNvSpPr/>
            <p:nvPr/>
          </p:nvSpPr>
          <p:spPr>
            <a:xfrm>
              <a:off x="2254118" y="2733438"/>
              <a:ext cx="18511" cy="54265"/>
            </a:xfrm>
            <a:custGeom>
              <a:avLst/>
              <a:gdLst/>
              <a:ahLst/>
              <a:cxnLst/>
              <a:rect l="l" t="t" r="r" b="b"/>
              <a:pathLst>
                <a:path w="321" h="941" extrusionOk="0">
                  <a:moveTo>
                    <a:pt x="159" y="1"/>
                  </a:moveTo>
                  <a:cubicBezTo>
                    <a:pt x="93" y="80"/>
                    <a:pt x="60" y="156"/>
                    <a:pt x="34" y="235"/>
                  </a:cubicBezTo>
                  <a:cubicBezTo>
                    <a:pt x="11" y="314"/>
                    <a:pt x="1" y="393"/>
                    <a:pt x="1" y="469"/>
                  </a:cubicBezTo>
                  <a:cubicBezTo>
                    <a:pt x="1" y="548"/>
                    <a:pt x="7" y="627"/>
                    <a:pt x="34" y="707"/>
                  </a:cubicBezTo>
                  <a:cubicBezTo>
                    <a:pt x="57" y="782"/>
                    <a:pt x="93" y="862"/>
                    <a:pt x="159" y="941"/>
                  </a:cubicBezTo>
                  <a:cubicBezTo>
                    <a:pt x="231" y="862"/>
                    <a:pt x="264" y="782"/>
                    <a:pt x="288" y="707"/>
                  </a:cubicBezTo>
                  <a:cubicBezTo>
                    <a:pt x="307" y="627"/>
                    <a:pt x="321" y="548"/>
                    <a:pt x="321" y="469"/>
                  </a:cubicBezTo>
                  <a:cubicBezTo>
                    <a:pt x="321" y="393"/>
                    <a:pt x="314" y="314"/>
                    <a:pt x="288" y="235"/>
                  </a:cubicBezTo>
                  <a:cubicBezTo>
                    <a:pt x="264" y="156"/>
                    <a:pt x="225" y="80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1262;p35"/>
            <p:cNvSpPr/>
            <p:nvPr/>
          </p:nvSpPr>
          <p:spPr>
            <a:xfrm>
              <a:off x="2191376" y="2802293"/>
              <a:ext cx="18684" cy="48556"/>
            </a:xfrm>
            <a:custGeom>
              <a:avLst/>
              <a:gdLst/>
              <a:ahLst/>
              <a:cxnLst/>
              <a:rect l="l" t="t" r="r" b="b"/>
              <a:pathLst>
                <a:path w="324" h="842" extrusionOk="0">
                  <a:moveTo>
                    <a:pt x="109" y="1"/>
                  </a:moveTo>
                  <a:cubicBezTo>
                    <a:pt x="60" y="83"/>
                    <a:pt x="37" y="156"/>
                    <a:pt x="23" y="225"/>
                  </a:cubicBezTo>
                  <a:cubicBezTo>
                    <a:pt x="7" y="291"/>
                    <a:pt x="0" y="357"/>
                    <a:pt x="0" y="423"/>
                  </a:cubicBezTo>
                  <a:cubicBezTo>
                    <a:pt x="0" y="489"/>
                    <a:pt x="7" y="548"/>
                    <a:pt x="23" y="621"/>
                  </a:cubicBezTo>
                  <a:cubicBezTo>
                    <a:pt x="40" y="687"/>
                    <a:pt x="60" y="756"/>
                    <a:pt x="109" y="842"/>
                  </a:cubicBezTo>
                  <a:cubicBezTo>
                    <a:pt x="192" y="789"/>
                    <a:pt x="241" y="723"/>
                    <a:pt x="274" y="650"/>
                  </a:cubicBezTo>
                  <a:cubicBezTo>
                    <a:pt x="307" y="578"/>
                    <a:pt x="324" y="502"/>
                    <a:pt x="324" y="423"/>
                  </a:cubicBezTo>
                  <a:cubicBezTo>
                    <a:pt x="324" y="344"/>
                    <a:pt x="307" y="271"/>
                    <a:pt x="274" y="195"/>
                  </a:cubicBezTo>
                  <a:cubicBezTo>
                    <a:pt x="238" y="126"/>
                    <a:pt x="192" y="53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1263;p35"/>
            <p:cNvSpPr/>
            <p:nvPr/>
          </p:nvSpPr>
          <p:spPr>
            <a:xfrm>
              <a:off x="2243681" y="2863536"/>
              <a:ext cx="19088" cy="58071"/>
            </a:xfrm>
            <a:custGeom>
              <a:avLst/>
              <a:gdLst/>
              <a:ahLst/>
              <a:cxnLst/>
              <a:rect l="l" t="t" r="r" b="b"/>
              <a:pathLst>
                <a:path w="331" h="1007" extrusionOk="0">
                  <a:moveTo>
                    <a:pt x="139" y="1"/>
                  </a:moveTo>
                  <a:cubicBezTo>
                    <a:pt x="93" y="93"/>
                    <a:pt x="66" y="172"/>
                    <a:pt x="40" y="255"/>
                  </a:cubicBezTo>
                  <a:cubicBezTo>
                    <a:pt x="20" y="334"/>
                    <a:pt x="7" y="413"/>
                    <a:pt x="4" y="495"/>
                  </a:cubicBezTo>
                  <a:cubicBezTo>
                    <a:pt x="0" y="578"/>
                    <a:pt x="7" y="660"/>
                    <a:pt x="23" y="746"/>
                  </a:cubicBezTo>
                  <a:cubicBezTo>
                    <a:pt x="40" y="832"/>
                    <a:pt x="73" y="924"/>
                    <a:pt x="139" y="1006"/>
                  </a:cubicBezTo>
                  <a:cubicBezTo>
                    <a:pt x="205" y="924"/>
                    <a:pt x="244" y="845"/>
                    <a:pt x="274" y="762"/>
                  </a:cubicBezTo>
                  <a:cubicBezTo>
                    <a:pt x="304" y="680"/>
                    <a:pt x="320" y="597"/>
                    <a:pt x="323" y="512"/>
                  </a:cubicBezTo>
                  <a:cubicBezTo>
                    <a:pt x="330" y="423"/>
                    <a:pt x="320" y="334"/>
                    <a:pt x="290" y="248"/>
                  </a:cubicBezTo>
                  <a:cubicBezTo>
                    <a:pt x="267" y="156"/>
                    <a:pt x="221" y="70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1264;p35"/>
            <p:cNvSpPr/>
            <p:nvPr/>
          </p:nvSpPr>
          <p:spPr>
            <a:xfrm>
              <a:off x="2126731" y="2880259"/>
              <a:ext cx="19030" cy="49133"/>
            </a:xfrm>
            <a:custGeom>
              <a:avLst/>
              <a:gdLst/>
              <a:ahLst/>
              <a:cxnLst/>
              <a:rect l="l" t="t" r="r" b="b"/>
              <a:pathLst>
                <a:path w="330" h="852" extrusionOk="0">
                  <a:moveTo>
                    <a:pt x="221" y="1"/>
                  </a:moveTo>
                  <a:cubicBezTo>
                    <a:pt x="142" y="57"/>
                    <a:pt x="92" y="126"/>
                    <a:pt x="59" y="199"/>
                  </a:cubicBezTo>
                  <a:cubicBezTo>
                    <a:pt x="26" y="268"/>
                    <a:pt x="10" y="344"/>
                    <a:pt x="7" y="416"/>
                  </a:cubicBezTo>
                  <a:cubicBezTo>
                    <a:pt x="0" y="492"/>
                    <a:pt x="10" y="561"/>
                    <a:pt x="33" y="637"/>
                  </a:cubicBezTo>
                  <a:cubicBezTo>
                    <a:pt x="53" y="710"/>
                    <a:pt x="89" y="779"/>
                    <a:pt x="155" y="852"/>
                  </a:cubicBezTo>
                  <a:cubicBezTo>
                    <a:pt x="221" y="782"/>
                    <a:pt x="257" y="710"/>
                    <a:pt x="284" y="641"/>
                  </a:cubicBezTo>
                  <a:cubicBezTo>
                    <a:pt x="307" y="571"/>
                    <a:pt x="320" y="499"/>
                    <a:pt x="323" y="433"/>
                  </a:cubicBezTo>
                  <a:cubicBezTo>
                    <a:pt x="330" y="364"/>
                    <a:pt x="323" y="298"/>
                    <a:pt x="307" y="228"/>
                  </a:cubicBezTo>
                  <a:cubicBezTo>
                    <a:pt x="290" y="159"/>
                    <a:pt x="271" y="87"/>
                    <a:pt x="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1265;p35"/>
            <p:cNvSpPr/>
            <p:nvPr/>
          </p:nvSpPr>
          <p:spPr>
            <a:xfrm>
              <a:off x="2046458" y="2970048"/>
              <a:ext cx="19088" cy="46480"/>
            </a:xfrm>
            <a:custGeom>
              <a:avLst/>
              <a:gdLst/>
              <a:ahLst/>
              <a:cxnLst/>
              <a:rect l="l" t="t" r="r" b="b"/>
              <a:pathLst>
                <a:path w="331" h="806" extrusionOk="0">
                  <a:moveTo>
                    <a:pt x="175" y="0"/>
                  </a:moveTo>
                  <a:cubicBezTo>
                    <a:pt x="109" y="66"/>
                    <a:pt x="73" y="136"/>
                    <a:pt x="47" y="202"/>
                  </a:cubicBezTo>
                  <a:cubicBezTo>
                    <a:pt x="24" y="267"/>
                    <a:pt x="10" y="330"/>
                    <a:pt x="7" y="393"/>
                  </a:cubicBezTo>
                  <a:cubicBezTo>
                    <a:pt x="0" y="462"/>
                    <a:pt x="7" y="521"/>
                    <a:pt x="24" y="587"/>
                  </a:cubicBezTo>
                  <a:cubicBezTo>
                    <a:pt x="40" y="660"/>
                    <a:pt x="60" y="723"/>
                    <a:pt x="109" y="805"/>
                  </a:cubicBezTo>
                  <a:cubicBezTo>
                    <a:pt x="192" y="756"/>
                    <a:pt x="241" y="690"/>
                    <a:pt x="274" y="624"/>
                  </a:cubicBezTo>
                  <a:cubicBezTo>
                    <a:pt x="307" y="554"/>
                    <a:pt x="324" y="485"/>
                    <a:pt x="327" y="416"/>
                  </a:cubicBezTo>
                  <a:cubicBezTo>
                    <a:pt x="330" y="347"/>
                    <a:pt x="320" y="274"/>
                    <a:pt x="297" y="205"/>
                  </a:cubicBezTo>
                  <a:cubicBezTo>
                    <a:pt x="277" y="136"/>
                    <a:pt x="241" y="63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1266;p35"/>
            <p:cNvSpPr/>
            <p:nvPr/>
          </p:nvSpPr>
          <p:spPr>
            <a:xfrm>
              <a:off x="1918090" y="2953324"/>
              <a:ext cx="19088" cy="46653"/>
            </a:xfrm>
            <a:custGeom>
              <a:avLst/>
              <a:gdLst/>
              <a:ahLst/>
              <a:cxnLst/>
              <a:rect l="l" t="t" r="r" b="b"/>
              <a:pathLst>
                <a:path w="331" h="809" extrusionOk="0">
                  <a:moveTo>
                    <a:pt x="175" y="0"/>
                  </a:moveTo>
                  <a:cubicBezTo>
                    <a:pt x="109" y="66"/>
                    <a:pt x="73" y="135"/>
                    <a:pt x="47" y="201"/>
                  </a:cubicBezTo>
                  <a:cubicBezTo>
                    <a:pt x="23" y="267"/>
                    <a:pt x="10" y="330"/>
                    <a:pt x="7" y="396"/>
                  </a:cubicBezTo>
                  <a:cubicBezTo>
                    <a:pt x="0" y="462"/>
                    <a:pt x="7" y="524"/>
                    <a:pt x="23" y="590"/>
                  </a:cubicBezTo>
                  <a:cubicBezTo>
                    <a:pt x="40" y="660"/>
                    <a:pt x="60" y="726"/>
                    <a:pt x="109" y="808"/>
                  </a:cubicBezTo>
                  <a:cubicBezTo>
                    <a:pt x="192" y="759"/>
                    <a:pt x="241" y="693"/>
                    <a:pt x="274" y="627"/>
                  </a:cubicBezTo>
                  <a:cubicBezTo>
                    <a:pt x="307" y="557"/>
                    <a:pt x="324" y="485"/>
                    <a:pt x="327" y="416"/>
                  </a:cubicBezTo>
                  <a:cubicBezTo>
                    <a:pt x="330" y="346"/>
                    <a:pt x="320" y="277"/>
                    <a:pt x="297" y="208"/>
                  </a:cubicBezTo>
                  <a:cubicBezTo>
                    <a:pt x="277" y="135"/>
                    <a:pt x="241" y="66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1267;p35"/>
            <p:cNvSpPr/>
            <p:nvPr/>
          </p:nvSpPr>
          <p:spPr>
            <a:xfrm>
              <a:off x="2084288" y="3272398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10" y="1"/>
                  </a:moveTo>
                  <a:cubicBezTo>
                    <a:pt x="70" y="87"/>
                    <a:pt x="44" y="149"/>
                    <a:pt x="27" y="225"/>
                  </a:cubicBezTo>
                  <a:cubicBezTo>
                    <a:pt x="11" y="298"/>
                    <a:pt x="1" y="367"/>
                    <a:pt x="4" y="436"/>
                  </a:cubicBezTo>
                  <a:cubicBezTo>
                    <a:pt x="11" y="505"/>
                    <a:pt x="20" y="578"/>
                    <a:pt x="47" y="647"/>
                  </a:cubicBezTo>
                  <a:cubicBezTo>
                    <a:pt x="70" y="717"/>
                    <a:pt x="110" y="786"/>
                    <a:pt x="175" y="862"/>
                  </a:cubicBezTo>
                  <a:cubicBezTo>
                    <a:pt x="241" y="786"/>
                    <a:pt x="274" y="717"/>
                    <a:pt x="297" y="644"/>
                  </a:cubicBezTo>
                  <a:cubicBezTo>
                    <a:pt x="324" y="568"/>
                    <a:pt x="330" y="496"/>
                    <a:pt x="327" y="420"/>
                  </a:cubicBezTo>
                  <a:cubicBezTo>
                    <a:pt x="324" y="347"/>
                    <a:pt x="311" y="271"/>
                    <a:pt x="278" y="199"/>
                  </a:cubicBezTo>
                  <a:cubicBezTo>
                    <a:pt x="245" y="126"/>
                    <a:pt x="199" y="44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1268;p35"/>
            <p:cNvSpPr/>
            <p:nvPr/>
          </p:nvSpPr>
          <p:spPr>
            <a:xfrm>
              <a:off x="1827552" y="3155852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0"/>
                  </a:moveTo>
                  <a:cubicBezTo>
                    <a:pt x="70" y="86"/>
                    <a:pt x="44" y="149"/>
                    <a:pt x="27" y="228"/>
                  </a:cubicBezTo>
                  <a:cubicBezTo>
                    <a:pt x="11" y="297"/>
                    <a:pt x="1" y="366"/>
                    <a:pt x="4" y="439"/>
                  </a:cubicBezTo>
                  <a:cubicBezTo>
                    <a:pt x="11" y="508"/>
                    <a:pt x="20" y="577"/>
                    <a:pt x="47" y="647"/>
                  </a:cubicBezTo>
                  <a:cubicBezTo>
                    <a:pt x="70" y="719"/>
                    <a:pt x="109" y="788"/>
                    <a:pt x="175" y="861"/>
                  </a:cubicBezTo>
                  <a:cubicBezTo>
                    <a:pt x="241" y="788"/>
                    <a:pt x="274" y="719"/>
                    <a:pt x="297" y="643"/>
                  </a:cubicBezTo>
                  <a:cubicBezTo>
                    <a:pt x="324" y="571"/>
                    <a:pt x="330" y="495"/>
                    <a:pt x="327" y="422"/>
                  </a:cubicBezTo>
                  <a:cubicBezTo>
                    <a:pt x="324" y="347"/>
                    <a:pt x="311" y="271"/>
                    <a:pt x="278" y="198"/>
                  </a:cubicBezTo>
                  <a:cubicBezTo>
                    <a:pt x="245" y="129"/>
                    <a:pt x="199" y="4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1269;p35"/>
            <p:cNvSpPr/>
            <p:nvPr/>
          </p:nvSpPr>
          <p:spPr>
            <a:xfrm>
              <a:off x="1359349" y="292287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3" y="228"/>
                  </a:cubicBezTo>
                  <a:cubicBezTo>
                    <a:pt x="7" y="297"/>
                    <a:pt x="0" y="367"/>
                    <a:pt x="4" y="439"/>
                  </a:cubicBezTo>
                  <a:cubicBezTo>
                    <a:pt x="7" y="508"/>
                    <a:pt x="20" y="578"/>
                    <a:pt x="43" y="647"/>
                  </a:cubicBezTo>
                  <a:cubicBezTo>
                    <a:pt x="70" y="719"/>
                    <a:pt x="106" y="789"/>
                    <a:pt x="172" y="861"/>
                  </a:cubicBezTo>
                  <a:cubicBezTo>
                    <a:pt x="238" y="789"/>
                    <a:pt x="271" y="719"/>
                    <a:pt x="297" y="644"/>
                  </a:cubicBezTo>
                  <a:cubicBezTo>
                    <a:pt x="320" y="571"/>
                    <a:pt x="330" y="495"/>
                    <a:pt x="324" y="423"/>
                  </a:cubicBezTo>
                  <a:cubicBezTo>
                    <a:pt x="320" y="347"/>
                    <a:pt x="307" y="271"/>
                    <a:pt x="274" y="198"/>
                  </a:cubicBezTo>
                  <a:cubicBezTo>
                    <a:pt x="241" y="129"/>
                    <a:pt x="198" y="47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1270;p35"/>
            <p:cNvSpPr/>
            <p:nvPr/>
          </p:nvSpPr>
          <p:spPr>
            <a:xfrm>
              <a:off x="1411654" y="286105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6"/>
                    <a:pt x="40" y="149"/>
                    <a:pt x="23" y="228"/>
                  </a:cubicBezTo>
                  <a:cubicBezTo>
                    <a:pt x="7" y="298"/>
                    <a:pt x="0" y="367"/>
                    <a:pt x="4" y="439"/>
                  </a:cubicBezTo>
                  <a:cubicBezTo>
                    <a:pt x="7" y="509"/>
                    <a:pt x="20" y="578"/>
                    <a:pt x="43" y="647"/>
                  </a:cubicBezTo>
                  <a:cubicBezTo>
                    <a:pt x="70" y="720"/>
                    <a:pt x="106" y="789"/>
                    <a:pt x="172" y="861"/>
                  </a:cubicBezTo>
                  <a:cubicBezTo>
                    <a:pt x="238" y="789"/>
                    <a:pt x="271" y="720"/>
                    <a:pt x="297" y="644"/>
                  </a:cubicBezTo>
                  <a:cubicBezTo>
                    <a:pt x="320" y="571"/>
                    <a:pt x="330" y="495"/>
                    <a:pt x="323" y="423"/>
                  </a:cubicBezTo>
                  <a:cubicBezTo>
                    <a:pt x="320" y="347"/>
                    <a:pt x="307" y="271"/>
                    <a:pt x="274" y="199"/>
                  </a:cubicBezTo>
                  <a:cubicBezTo>
                    <a:pt x="241" y="129"/>
                    <a:pt x="198" y="47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1271;p35"/>
            <p:cNvSpPr/>
            <p:nvPr/>
          </p:nvSpPr>
          <p:spPr>
            <a:xfrm>
              <a:off x="1314081" y="2996690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09" y="0"/>
                  </a:moveTo>
                  <a:cubicBezTo>
                    <a:pt x="70" y="86"/>
                    <a:pt x="43" y="145"/>
                    <a:pt x="27" y="224"/>
                  </a:cubicBezTo>
                  <a:cubicBezTo>
                    <a:pt x="10" y="297"/>
                    <a:pt x="1" y="366"/>
                    <a:pt x="4" y="435"/>
                  </a:cubicBezTo>
                  <a:cubicBezTo>
                    <a:pt x="10" y="505"/>
                    <a:pt x="20" y="577"/>
                    <a:pt x="47" y="646"/>
                  </a:cubicBezTo>
                  <a:cubicBezTo>
                    <a:pt x="70" y="716"/>
                    <a:pt x="109" y="785"/>
                    <a:pt x="175" y="861"/>
                  </a:cubicBezTo>
                  <a:cubicBezTo>
                    <a:pt x="241" y="785"/>
                    <a:pt x="274" y="716"/>
                    <a:pt x="297" y="643"/>
                  </a:cubicBezTo>
                  <a:cubicBezTo>
                    <a:pt x="324" y="567"/>
                    <a:pt x="330" y="495"/>
                    <a:pt x="327" y="419"/>
                  </a:cubicBezTo>
                  <a:cubicBezTo>
                    <a:pt x="324" y="343"/>
                    <a:pt x="311" y="270"/>
                    <a:pt x="278" y="198"/>
                  </a:cubicBezTo>
                  <a:cubicBezTo>
                    <a:pt x="245" y="125"/>
                    <a:pt x="198" y="43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1272;p35"/>
            <p:cNvSpPr/>
            <p:nvPr/>
          </p:nvSpPr>
          <p:spPr>
            <a:xfrm>
              <a:off x="1261776" y="2927604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7"/>
                    <a:pt x="43" y="149"/>
                    <a:pt x="27" y="228"/>
                  </a:cubicBezTo>
                  <a:cubicBezTo>
                    <a:pt x="11" y="298"/>
                    <a:pt x="1" y="367"/>
                    <a:pt x="4" y="440"/>
                  </a:cubicBezTo>
                  <a:cubicBezTo>
                    <a:pt x="11" y="509"/>
                    <a:pt x="20" y="578"/>
                    <a:pt x="47" y="647"/>
                  </a:cubicBezTo>
                  <a:cubicBezTo>
                    <a:pt x="70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4" y="571"/>
                    <a:pt x="330" y="496"/>
                    <a:pt x="327" y="423"/>
                  </a:cubicBezTo>
                  <a:cubicBezTo>
                    <a:pt x="324" y="347"/>
                    <a:pt x="311" y="271"/>
                    <a:pt x="278" y="199"/>
                  </a:cubicBezTo>
                  <a:cubicBezTo>
                    <a:pt x="245" y="130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1273;p35"/>
            <p:cNvSpPr/>
            <p:nvPr/>
          </p:nvSpPr>
          <p:spPr>
            <a:xfrm>
              <a:off x="1304565" y="286105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6"/>
                    <a:pt x="44" y="149"/>
                    <a:pt x="27" y="228"/>
                  </a:cubicBezTo>
                  <a:cubicBezTo>
                    <a:pt x="11" y="298"/>
                    <a:pt x="1" y="367"/>
                    <a:pt x="4" y="439"/>
                  </a:cubicBezTo>
                  <a:cubicBezTo>
                    <a:pt x="11" y="509"/>
                    <a:pt x="20" y="578"/>
                    <a:pt x="47" y="647"/>
                  </a:cubicBezTo>
                  <a:cubicBezTo>
                    <a:pt x="70" y="720"/>
                    <a:pt x="109" y="789"/>
                    <a:pt x="175" y="861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4" y="571"/>
                    <a:pt x="330" y="495"/>
                    <a:pt x="327" y="423"/>
                  </a:cubicBezTo>
                  <a:cubicBezTo>
                    <a:pt x="324" y="347"/>
                    <a:pt x="311" y="271"/>
                    <a:pt x="278" y="199"/>
                  </a:cubicBezTo>
                  <a:cubicBezTo>
                    <a:pt x="245" y="129"/>
                    <a:pt x="199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1274;p35"/>
            <p:cNvSpPr/>
            <p:nvPr/>
          </p:nvSpPr>
          <p:spPr>
            <a:xfrm>
              <a:off x="2127077" y="3132093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10" y="0"/>
                  </a:moveTo>
                  <a:cubicBezTo>
                    <a:pt x="70" y="86"/>
                    <a:pt x="44" y="148"/>
                    <a:pt x="27" y="228"/>
                  </a:cubicBezTo>
                  <a:cubicBezTo>
                    <a:pt x="11" y="297"/>
                    <a:pt x="1" y="366"/>
                    <a:pt x="4" y="439"/>
                  </a:cubicBezTo>
                  <a:cubicBezTo>
                    <a:pt x="11" y="508"/>
                    <a:pt x="20" y="577"/>
                    <a:pt x="47" y="646"/>
                  </a:cubicBezTo>
                  <a:cubicBezTo>
                    <a:pt x="70" y="719"/>
                    <a:pt x="110" y="788"/>
                    <a:pt x="175" y="861"/>
                  </a:cubicBezTo>
                  <a:cubicBezTo>
                    <a:pt x="241" y="788"/>
                    <a:pt x="274" y="719"/>
                    <a:pt x="298" y="643"/>
                  </a:cubicBezTo>
                  <a:cubicBezTo>
                    <a:pt x="324" y="571"/>
                    <a:pt x="330" y="495"/>
                    <a:pt x="327" y="422"/>
                  </a:cubicBezTo>
                  <a:cubicBezTo>
                    <a:pt x="324" y="346"/>
                    <a:pt x="311" y="271"/>
                    <a:pt x="278" y="198"/>
                  </a:cubicBezTo>
                  <a:cubicBezTo>
                    <a:pt x="245" y="129"/>
                    <a:pt x="199" y="46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1275;p35"/>
            <p:cNvSpPr/>
            <p:nvPr/>
          </p:nvSpPr>
          <p:spPr>
            <a:xfrm>
              <a:off x="1915610" y="317009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6"/>
                    <a:pt x="40" y="149"/>
                    <a:pt x="24" y="228"/>
                  </a:cubicBezTo>
                  <a:cubicBezTo>
                    <a:pt x="7" y="297"/>
                    <a:pt x="1" y="367"/>
                    <a:pt x="4" y="439"/>
                  </a:cubicBezTo>
                  <a:cubicBezTo>
                    <a:pt x="7" y="509"/>
                    <a:pt x="20" y="578"/>
                    <a:pt x="43" y="647"/>
                  </a:cubicBezTo>
                  <a:cubicBezTo>
                    <a:pt x="70" y="720"/>
                    <a:pt x="106" y="789"/>
                    <a:pt x="172" y="861"/>
                  </a:cubicBezTo>
                  <a:cubicBezTo>
                    <a:pt x="238" y="789"/>
                    <a:pt x="271" y="720"/>
                    <a:pt x="297" y="644"/>
                  </a:cubicBezTo>
                  <a:cubicBezTo>
                    <a:pt x="320" y="571"/>
                    <a:pt x="330" y="495"/>
                    <a:pt x="324" y="423"/>
                  </a:cubicBezTo>
                  <a:cubicBezTo>
                    <a:pt x="320" y="347"/>
                    <a:pt x="307" y="271"/>
                    <a:pt x="274" y="199"/>
                  </a:cubicBezTo>
                  <a:cubicBezTo>
                    <a:pt x="241" y="129"/>
                    <a:pt x="198" y="47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" name="Google Shape;1276;p35"/>
            <p:cNvSpPr/>
            <p:nvPr/>
          </p:nvSpPr>
          <p:spPr>
            <a:xfrm>
              <a:off x="1673118" y="2991904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6"/>
                    <a:pt x="40" y="146"/>
                    <a:pt x="24" y="225"/>
                  </a:cubicBezTo>
                  <a:cubicBezTo>
                    <a:pt x="7" y="297"/>
                    <a:pt x="1" y="367"/>
                    <a:pt x="4" y="436"/>
                  </a:cubicBezTo>
                  <a:cubicBezTo>
                    <a:pt x="7" y="505"/>
                    <a:pt x="21" y="578"/>
                    <a:pt x="44" y="647"/>
                  </a:cubicBezTo>
                  <a:cubicBezTo>
                    <a:pt x="70" y="716"/>
                    <a:pt x="106" y="785"/>
                    <a:pt x="172" y="861"/>
                  </a:cubicBezTo>
                  <a:cubicBezTo>
                    <a:pt x="238" y="785"/>
                    <a:pt x="271" y="716"/>
                    <a:pt x="298" y="644"/>
                  </a:cubicBezTo>
                  <a:cubicBezTo>
                    <a:pt x="321" y="568"/>
                    <a:pt x="331" y="495"/>
                    <a:pt x="324" y="419"/>
                  </a:cubicBezTo>
                  <a:cubicBezTo>
                    <a:pt x="321" y="344"/>
                    <a:pt x="308" y="271"/>
                    <a:pt x="275" y="198"/>
                  </a:cubicBezTo>
                  <a:cubicBezTo>
                    <a:pt x="242" y="126"/>
                    <a:pt x="199" y="43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" name="Google Shape;1277;p35"/>
            <p:cNvSpPr/>
            <p:nvPr/>
          </p:nvSpPr>
          <p:spPr>
            <a:xfrm>
              <a:off x="2046285" y="3151066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9" y="1"/>
                  </a:moveTo>
                  <a:cubicBezTo>
                    <a:pt x="69" y="87"/>
                    <a:pt x="43" y="149"/>
                    <a:pt x="27" y="228"/>
                  </a:cubicBezTo>
                  <a:cubicBezTo>
                    <a:pt x="10" y="298"/>
                    <a:pt x="0" y="367"/>
                    <a:pt x="3" y="439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69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6"/>
                    <a:pt x="327" y="423"/>
                  </a:cubicBezTo>
                  <a:cubicBezTo>
                    <a:pt x="323" y="347"/>
                    <a:pt x="310" y="271"/>
                    <a:pt x="277" y="199"/>
                  </a:cubicBezTo>
                  <a:cubicBezTo>
                    <a:pt x="244" y="129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" name="Google Shape;1278;p35"/>
            <p:cNvSpPr/>
            <p:nvPr/>
          </p:nvSpPr>
          <p:spPr>
            <a:xfrm>
              <a:off x="2174653" y="3469621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9" y="1"/>
                  </a:moveTo>
                  <a:cubicBezTo>
                    <a:pt x="69" y="86"/>
                    <a:pt x="43" y="149"/>
                    <a:pt x="27" y="228"/>
                  </a:cubicBezTo>
                  <a:cubicBezTo>
                    <a:pt x="10" y="298"/>
                    <a:pt x="0" y="367"/>
                    <a:pt x="3" y="439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69" y="720"/>
                    <a:pt x="109" y="789"/>
                    <a:pt x="175" y="861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5"/>
                    <a:pt x="327" y="423"/>
                  </a:cubicBezTo>
                  <a:cubicBezTo>
                    <a:pt x="323" y="347"/>
                    <a:pt x="310" y="274"/>
                    <a:pt x="277" y="199"/>
                  </a:cubicBezTo>
                  <a:cubicBezTo>
                    <a:pt x="244" y="129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" name="Google Shape;1279;p35"/>
            <p:cNvSpPr/>
            <p:nvPr/>
          </p:nvSpPr>
          <p:spPr>
            <a:xfrm>
              <a:off x="2217442" y="3403073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9" y="0"/>
                  </a:moveTo>
                  <a:cubicBezTo>
                    <a:pt x="69" y="86"/>
                    <a:pt x="43" y="149"/>
                    <a:pt x="27" y="228"/>
                  </a:cubicBezTo>
                  <a:cubicBezTo>
                    <a:pt x="10" y="297"/>
                    <a:pt x="0" y="367"/>
                    <a:pt x="3" y="439"/>
                  </a:cubicBezTo>
                  <a:cubicBezTo>
                    <a:pt x="10" y="508"/>
                    <a:pt x="20" y="578"/>
                    <a:pt x="46" y="647"/>
                  </a:cubicBezTo>
                  <a:cubicBezTo>
                    <a:pt x="69" y="719"/>
                    <a:pt x="109" y="789"/>
                    <a:pt x="175" y="861"/>
                  </a:cubicBezTo>
                  <a:cubicBezTo>
                    <a:pt x="241" y="789"/>
                    <a:pt x="274" y="719"/>
                    <a:pt x="297" y="644"/>
                  </a:cubicBezTo>
                  <a:cubicBezTo>
                    <a:pt x="323" y="571"/>
                    <a:pt x="330" y="495"/>
                    <a:pt x="327" y="423"/>
                  </a:cubicBezTo>
                  <a:cubicBezTo>
                    <a:pt x="323" y="347"/>
                    <a:pt x="310" y="274"/>
                    <a:pt x="277" y="198"/>
                  </a:cubicBezTo>
                  <a:cubicBezTo>
                    <a:pt x="244" y="129"/>
                    <a:pt x="198" y="47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" name="Google Shape;1280;p35"/>
            <p:cNvSpPr/>
            <p:nvPr/>
          </p:nvSpPr>
          <p:spPr>
            <a:xfrm>
              <a:off x="2165137" y="321288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6"/>
                    <a:pt x="43" y="149"/>
                    <a:pt x="27" y="228"/>
                  </a:cubicBezTo>
                  <a:cubicBezTo>
                    <a:pt x="10" y="297"/>
                    <a:pt x="0" y="367"/>
                    <a:pt x="4" y="439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70" y="720"/>
                    <a:pt x="109" y="789"/>
                    <a:pt x="175" y="861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5"/>
                    <a:pt x="327" y="423"/>
                  </a:cubicBezTo>
                  <a:cubicBezTo>
                    <a:pt x="323" y="347"/>
                    <a:pt x="310" y="271"/>
                    <a:pt x="277" y="199"/>
                  </a:cubicBezTo>
                  <a:cubicBezTo>
                    <a:pt x="244" y="129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Google Shape;1281;p35"/>
            <p:cNvSpPr/>
            <p:nvPr/>
          </p:nvSpPr>
          <p:spPr>
            <a:xfrm>
              <a:off x="2253196" y="3486345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6" y="1"/>
                  </a:moveTo>
                  <a:cubicBezTo>
                    <a:pt x="69" y="87"/>
                    <a:pt x="40" y="149"/>
                    <a:pt x="23" y="225"/>
                  </a:cubicBezTo>
                  <a:cubicBezTo>
                    <a:pt x="7" y="298"/>
                    <a:pt x="0" y="367"/>
                    <a:pt x="3" y="436"/>
                  </a:cubicBezTo>
                  <a:cubicBezTo>
                    <a:pt x="7" y="505"/>
                    <a:pt x="20" y="578"/>
                    <a:pt x="43" y="647"/>
                  </a:cubicBezTo>
                  <a:cubicBezTo>
                    <a:pt x="69" y="717"/>
                    <a:pt x="106" y="786"/>
                    <a:pt x="172" y="862"/>
                  </a:cubicBezTo>
                  <a:cubicBezTo>
                    <a:pt x="238" y="786"/>
                    <a:pt x="271" y="717"/>
                    <a:pt x="297" y="644"/>
                  </a:cubicBezTo>
                  <a:cubicBezTo>
                    <a:pt x="320" y="568"/>
                    <a:pt x="330" y="496"/>
                    <a:pt x="323" y="420"/>
                  </a:cubicBezTo>
                  <a:cubicBezTo>
                    <a:pt x="320" y="347"/>
                    <a:pt x="307" y="271"/>
                    <a:pt x="274" y="199"/>
                  </a:cubicBezTo>
                  <a:cubicBezTo>
                    <a:pt x="241" y="126"/>
                    <a:pt x="198" y="44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Google Shape;1282;p35"/>
            <p:cNvSpPr/>
            <p:nvPr/>
          </p:nvSpPr>
          <p:spPr>
            <a:xfrm>
              <a:off x="2136592" y="3372278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09" y="0"/>
                  </a:moveTo>
                  <a:cubicBezTo>
                    <a:pt x="70" y="86"/>
                    <a:pt x="43" y="149"/>
                    <a:pt x="27" y="224"/>
                  </a:cubicBezTo>
                  <a:cubicBezTo>
                    <a:pt x="10" y="297"/>
                    <a:pt x="1" y="366"/>
                    <a:pt x="4" y="436"/>
                  </a:cubicBezTo>
                  <a:cubicBezTo>
                    <a:pt x="10" y="505"/>
                    <a:pt x="20" y="577"/>
                    <a:pt x="47" y="647"/>
                  </a:cubicBezTo>
                  <a:cubicBezTo>
                    <a:pt x="70" y="716"/>
                    <a:pt x="109" y="785"/>
                    <a:pt x="175" y="861"/>
                  </a:cubicBezTo>
                  <a:cubicBezTo>
                    <a:pt x="241" y="785"/>
                    <a:pt x="274" y="716"/>
                    <a:pt x="297" y="643"/>
                  </a:cubicBezTo>
                  <a:cubicBezTo>
                    <a:pt x="324" y="567"/>
                    <a:pt x="330" y="495"/>
                    <a:pt x="327" y="419"/>
                  </a:cubicBezTo>
                  <a:cubicBezTo>
                    <a:pt x="324" y="347"/>
                    <a:pt x="311" y="271"/>
                    <a:pt x="278" y="198"/>
                  </a:cubicBezTo>
                  <a:cubicBezTo>
                    <a:pt x="245" y="126"/>
                    <a:pt x="198" y="43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" name="Google Shape;1283;p35"/>
            <p:cNvSpPr/>
            <p:nvPr/>
          </p:nvSpPr>
          <p:spPr>
            <a:xfrm>
              <a:off x="1974950" y="3493380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7"/>
                    <a:pt x="43" y="149"/>
                    <a:pt x="27" y="229"/>
                  </a:cubicBezTo>
                  <a:cubicBezTo>
                    <a:pt x="10" y="298"/>
                    <a:pt x="0" y="367"/>
                    <a:pt x="4" y="440"/>
                  </a:cubicBezTo>
                  <a:cubicBezTo>
                    <a:pt x="10" y="509"/>
                    <a:pt x="20" y="578"/>
                    <a:pt x="47" y="647"/>
                  </a:cubicBezTo>
                  <a:cubicBezTo>
                    <a:pt x="70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4" y="571"/>
                    <a:pt x="330" y="496"/>
                    <a:pt x="327" y="423"/>
                  </a:cubicBezTo>
                  <a:cubicBezTo>
                    <a:pt x="324" y="347"/>
                    <a:pt x="310" y="275"/>
                    <a:pt x="277" y="199"/>
                  </a:cubicBezTo>
                  <a:cubicBezTo>
                    <a:pt x="244" y="130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" name="Google Shape;1284;p35"/>
            <p:cNvSpPr/>
            <p:nvPr/>
          </p:nvSpPr>
          <p:spPr>
            <a:xfrm>
              <a:off x="2084288" y="3519677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10" y="0"/>
                  </a:moveTo>
                  <a:cubicBezTo>
                    <a:pt x="70" y="86"/>
                    <a:pt x="44" y="148"/>
                    <a:pt x="27" y="224"/>
                  </a:cubicBezTo>
                  <a:cubicBezTo>
                    <a:pt x="11" y="297"/>
                    <a:pt x="1" y="366"/>
                    <a:pt x="4" y="435"/>
                  </a:cubicBezTo>
                  <a:cubicBezTo>
                    <a:pt x="11" y="505"/>
                    <a:pt x="20" y="577"/>
                    <a:pt x="47" y="646"/>
                  </a:cubicBezTo>
                  <a:cubicBezTo>
                    <a:pt x="70" y="716"/>
                    <a:pt x="110" y="785"/>
                    <a:pt x="175" y="861"/>
                  </a:cubicBezTo>
                  <a:cubicBezTo>
                    <a:pt x="241" y="785"/>
                    <a:pt x="274" y="716"/>
                    <a:pt x="297" y="643"/>
                  </a:cubicBezTo>
                  <a:cubicBezTo>
                    <a:pt x="324" y="567"/>
                    <a:pt x="330" y="495"/>
                    <a:pt x="327" y="419"/>
                  </a:cubicBezTo>
                  <a:cubicBezTo>
                    <a:pt x="324" y="346"/>
                    <a:pt x="311" y="270"/>
                    <a:pt x="278" y="198"/>
                  </a:cubicBezTo>
                  <a:cubicBezTo>
                    <a:pt x="245" y="125"/>
                    <a:pt x="199" y="43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1285;p35"/>
            <p:cNvSpPr/>
            <p:nvPr/>
          </p:nvSpPr>
          <p:spPr>
            <a:xfrm>
              <a:off x="1977430" y="3060759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3" y="228"/>
                  </a:cubicBezTo>
                  <a:cubicBezTo>
                    <a:pt x="7" y="297"/>
                    <a:pt x="0" y="366"/>
                    <a:pt x="4" y="439"/>
                  </a:cubicBezTo>
                  <a:cubicBezTo>
                    <a:pt x="7" y="508"/>
                    <a:pt x="20" y="578"/>
                    <a:pt x="43" y="647"/>
                  </a:cubicBezTo>
                  <a:cubicBezTo>
                    <a:pt x="70" y="719"/>
                    <a:pt x="106" y="789"/>
                    <a:pt x="172" y="861"/>
                  </a:cubicBezTo>
                  <a:cubicBezTo>
                    <a:pt x="238" y="789"/>
                    <a:pt x="271" y="719"/>
                    <a:pt x="297" y="643"/>
                  </a:cubicBezTo>
                  <a:cubicBezTo>
                    <a:pt x="320" y="571"/>
                    <a:pt x="330" y="495"/>
                    <a:pt x="324" y="423"/>
                  </a:cubicBezTo>
                  <a:cubicBezTo>
                    <a:pt x="320" y="347"/>
                    <a:pt x="307" y="271"/>
                    <a:pt x="274" y="198"/>
                  </a:cubicBezTo>
                  <a:cubicBezTo>
                    <a:pt x="241" y="129"/>
                    <a:pt x="198" y="47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" name="Google Shape;1286;p35"/>
            <p:cNvSpPr/>
            <p:nvPr/>
          </p:nvSpPr>
          <p:spPr>
            <a:xfrm>
              <a:off x="1887065" y="3267670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4" y="225"/>
                  </a:cubicBezTo>
                  <a:cubicBezTo>
                    <a:pt x="7" y="297"/>
                    <a:pt x="1" y="366"/>
                    <a:pt x="4" y="436"/>
                  </a:cubicBezTo>
                  <a:cubicBezTo>
                    <a:pt x="7" y="505"/>
                    <a:pt x="21" y="578"/>
                    <a:pt x="44" y="647"/>
                  </a:cubicBezTo>
                  <a:cubicBezTo>
                    <a:pt x="70" y="716"/>
                    <a:pt x="106" y="785"/>
                    <a:pt x="172" y="861"/>
                  </a:cubicBezTo>
                  <a:cubicBezTo>
                    <a:pt x="238" y="785"/>
                    <a:pt x="271" y="716"/>
                    <a:pt x="298" y="644"/>
                  </a:cubicBezTo>
                  <a:cubicBezTo>
                    <a:pt x="321" y="568"/>
                    <a:pt x="331" y="495"/>
                    <a:pt x="324" y="419"/>
                  </a:cubicBezTo>
                  <a:cubicBezTo>
                    <a:pt x="321" y="347"/>
                    <a:pt x="308" y="271"/>
                    <a:pt x="275" y="198"/>
                  </a:cubicBezTo>
                  <a:cubicBezTo>
                    <a:pt x="242" y="126"/>
                    <a:pt x="199" y="43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" name="Google Shape;1287;p35"/>
            <p:cNvSpPr/>
            <p:nvPr/>
          </p:nvSpPr>
          <p:spPr>
            <a:xfrm>
              <a:off x="1770519" y="3236645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7"/>
                    <a:pt x="43" y="149"/>
                    <a:pt x="27" y="228"/>
                  </a:cubicBezTo>
                  <a:cubicBezTo>
                    <a:pt x="10" y="298"/>
                    <a:pt x="0" y="367"/>
                    <a:pt x="4" y="440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70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6"/>
                    <a:pt x="327" y="423"/>
                  </a:cubicBezTo>
                  <a:cubicBezTo>
                    <a:pt x="323" y="347"/>
                    <a:pt x="310" y="275"/>
                    <a:pt x="277" y="199"/>
                  </a:cubicBezTo>
                  <a:cubicBezTo>
                    <a:pt x="244" y="130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" name="Google Shape;1288;p35"/>
            <p:cNvSpPr/>
            <p:nvPr/>
          </p:nvSpPr>
          <p:spPr>
            <a:xfrm>
              <a:off x="1818037" y="3536170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10" y="1"/>
                  </a:moveTo>
                  <a:cubicBezTo>
                    <a:pt x="70" y="87"/>
                    <a:pt x="44" y="149"/>
                    <a:pt x="27" y="229"/>
                  </a:cubicBezTo>
                  <a:cubicBezTo>
                    <a:pt x="11" y="298"/>
                    <a:pt x="1" y="367"/>
                    <a:pt x="4" y="440"/>
                  </a:cubicBezTo>
                  <a:cubicBezTo>
                    <a:pt x="11" y="509"/>
                    <a:pt x="21" y="578"/>
                    <a:pt x="47" y="647"/>
                  </a:cubicBezTo>
                  <a:cubicBezTo>
                    <a:pt x="70" y="720"/>
                    <a:pt x="110" y="789"/>
                    <a:pt x="176" y="862"/>
                  </a:cubicBezTo>
                  <a:cubicBezTo>
                    <a:pt x="241" y="789"/>
                    <a:pt x="274" y="720"/>
                    <a:pt x="298" y="644"/>
                  </a:cubicBezTo>
                  <a:cubicBezTo>
                    <a:pt x="324" y="571"/>
                    <a:pt x="331" y="496"/>
                    <a:pt x="327" y="423"/>
                  </a:cubicBezTo>
                  <a:cubicBezTo>
                    <a:pt x="324" y="347"/>
                    <a:pt x="311" y="275"/>
                    <a:pt x="278" y="199"/>
                  </a:cubicBezTo>
                  <a:cubicBezTo>
                    <a:pt x="245" y="130"/>
                    <a:pt x="199" y="47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" name="Google Shape;1289;p35"/>
            <p:cNvSpPr/>
            <p:nvPr/>
          </p:nvSpPr>
          <p:spPr>
            <a:xfrm>
              <a:off x="1722943" y="3519677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10" y="0"/>
                  </a:moveTo>
                  <a:cubicBezTo>
                    <a:pt x="70" y="86"/>
                    <a:pt x="44" y="148"/>
                    <a:pt x="27" y="224"/>
                  </a:cubicBezTo>
                  <a:cubicBezTo>
                    <a:pt x="11" y="297"/>
                    <a:pt x="1" y="366"/>
                    <a:pt x="4" y="435"/>
                  </a:cubicBezTo>
                  <a:cubicBezTo>
                    <a:pt x="11" y="505"/>
                    <a:pt x="21" y="577"/>
                    <a:pt x="47" y="646"/>
                  </a:cubicBezTo>
                  <a:cubicBezTo>
                    <a:pt x="70" y="716"/>
                    <a:pt x="110" y="785"/>
                    <a:pt x="176" y="861"/>
                  </a:cubicBezTo>
                  <a:cubicBezTo>
                    <a:pt x="242" y="785"/>
                    <a:pt x="275" y="716"/>
                    <a:pt x="298" y="643"/>
                  </a:cubicBezTo>
                  <a:cubicBezTo>
                    <a:pt x="324" y="567"/>
                    <a:pt x="331" y="495"/>
                    <a:pt x="327" y="419"/>
                  </a:cubicBezTo>
                  <a:cubicBezTo>
                    <a:pt x="324" y="346"/>
                    <a:pt x="311" y="270"/>
                    <a:pt x="278" y="198"/>
                  </a:cubicBezTo>
                  <a:cubicBezTo>
                    <a:pt x="245" y="125"/>
                    <a:pt x="199" y="43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" name="Google Shape;1290;p35"/>
            <p:cNvSpPr/>
            <p:nvPr/>
          </p:nvSpPr>
          <p:spPr>
            <a:xfrm>
              <a:off x="1844276" y="3403073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4" y="228"/>
                  </a:cubicBezTo>
                  <a:cubicBezTo>
                    <a:pt x="7" y="297"/>
                    <a:pt x="1" y="367"/>
                    <a:pt x="4" y="439"/>
                  </a:cubicBezTo>
                  <a:cubicBezTo>
                    <a:pt x="7" y="508"/>
                    <a:pt x="21" y="578"/>
                    <a:pt x="44" y="647"/>
                  </a:cubicBezTo>
                  <a:cubicBezTo>
                    <a:pt x="70" y="719"/>
                    <a:pt x="106" y="789"/>
                    <a:pt x="172" y="861"/>
                  </a:cubicBezTo>
                  <a:cubicBezTo>
                    <a:pt x="238" y="789"/>
                    <a:pt x="271" y="719"/>
                    <a:pt x="298" y="644"/>
                  </a:cubicBezTo>
                  <a:cubicBezTo>
                    <a:pt x="321" y="571"/>
                    <a:pt x="331" y="495"/>
                    <a:pt x="324" y="423"/>
                  </a:cubicBezTo>
                  <a:cubicBezTo>
                    <a:pt x="321" y="347"/>
                    <a:pt x="308" y="274"/>
                    <a:pt x="275" y="198"/>
                  </a:cubicBezTo>
                  <a:cubicBezTo>
                    <a:pt x="242" y="129"/>
                    <a:pt x="199" y="47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" name="Google Shape;1291;p35"/>
            <p:cNvSpPr/>
            <p:nvPr/>
          </p:nvSpPr>
          <p:spPr>
            <a:xfrm>
              <a:off x="1887065" y="3486345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7"/>
                    <a:pt x="40" y="149"/>
                    <a:pt x="24" y="225"/>
                  </a:cubicBezTo>
                  <a:cubicBezTo>
                    <a:pt x="7" y="298"/>
                    <a:pt x="1" y="367"/>
                    <a:pt x="4" y="436"/>
                  </a:cubicBezTo>
                  <a:cubicBezTo>
                    <a:pt x="7" y="505"/>
                    <a:pt x="21" y="578"/>
                    <a:pt x="44" y="647"/>
                  </a:cubicBezTo>
                  <a:cubicBezTo>
                    <a:pt x="70" y="717"/>
                    <a:pt x="106" y="786"/>
                    <a:pt x="172" y="862"/>
                  </a:cubicBezTo>
                  <a:cubicBezTo>
                    <a:pt x="238" y="786"/>
                    <a:pt x="271" y="717"/>
                    <a:pt x="298" y="644"/>
                  </a:cubicBezTo>
                  <a:cubicBezTo>
                    <a:pt x="321" y="568"/>
                    <a:pt x="331" y="496"/>
                    <a:pt x="324" y="420"/>
                  </a:cubicBezTo>
                  <a:cubicBezTo>
                    <a:pt x="321" y="347"/>
                    <a:pt x="308" y="271"/>
                    <a:pt x="275" y="199"/>
                  </a:cubicBezTo>
                  <a:cubicBezTo>
                    <a:pt x="242" y="126"/>
                    <a:pt x="199" y="44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" name="Google Shape;1292;p35"/>
            <p:cNvSpPr/>
            <p:nvPr/>
          </p:nvSpPr>
          <p:spPr>
            <a:xfrm>
              <a:off x="1761004" y="3403073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0"/>
                  </a:moveTo>
                  <a:cubicBezTo>
                    <a:pt x="70" y="86"/>
                    <a:pt x="43" y="149"/>
                    <a:pt x="27" y="228"/>
                  </a:cubicBezTo>
                  <a:cubicBezTo>
                    <a:pt x="10" y="297"/>
                    <a:pt x="0" y="367"/>
                    <a:pt x="4" y="439"/>
                  </a:cubicBezTo>
                  <a:cubicBezTo>
                    <a:pt x="10" y="508"/>
                    <a:pt x="20" y="578"/>
                    <a:pt x="47" y="647"/>
                  </a:cubicBezTo>
                  <a:cubicBezTo>
                    <a:pt x="70" y="719"/>
                    <a:pt x="109" y="789"/>
                    <a:pt x="175" y="861"/>
                  </a:cubicBezTo>
                  <a:cubicBezTo>
                    <a:pt x="241" y="789"/>
                    <a:pt x="274" y="719"/>
                    <a:pt x="297" y="644"/>
                  </a:cubicBezTo>
                  <a:cubicBezTo>
                    <a:pt x="324" y="571"/>
                    <a:pt x="330" y="495"/>
                    <a:pt x="327" y="423"/>
                  </a:cubicBezTo>
                  <a:cubicBezTo>
                    <a:pt x="324" y="347"/>
                    <a:pt x="310" y="274"/>
                    <a:pt x="277" y="198"/>
                  </a:cubicBezTo>
                  <a:cubicBezTo>
                    <a:pt x="244" y="129"/>
                    <a:pt x="198" y="47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" name="Google Shape;1293;p35"/>
            <p:cNvSpPr/>
            <p:nvPr/>
          </p:nvSpPr>
          <p:spPr>
            <a:xfrm>
              <a:off x="1808522" y="3331738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10" y="1"/>
                  </a:moveTo>
                  <a:cubicBezTo>
                    <a:pt x="70" y="87"/>
                    <a:pt x="44" y="149"/>
                    <a:pt x="27" y="228"/>
                  </a:cubicBezTo>
                  <a:cubicBezTo>
                    <a:pt x="11" y="298"/>
                    <a:pt x="1" y="367"/>
                    <a:pt x="4" y="439"/>
                  </a:cubicBezTo>
                  <a:cubicBezTo>
                    <a:pt x="11" y="509"/>
                    <a:pt x="21" y="578"/>
                    <a:pt x="47" y="647"/>
                  </a:cubicBezTo>
                  <a:cubicBezTo>
                    <a:pt x="70" y="720"/>
                    <a:pt x="110" y="789"/>
                    <a:pt x="176" y="862"/>
                  </a:cubicBezTo>
                  <a:cubicBezTo>
                    <a:pt x="242" y="789"/>
                    <a:pt x="275" y="720"/>
                    <a:pt x="298" y="644"/>
                  </a:cubicBezTo>
                  <a:cubicBezTo>
                    <a:pt x="324" y="571"/>
                    <a:pt x="331" y="495"/>
                    <a:pt x="327" y="423"/>
                  </a:cubicBezTo>
                  <a:cubicBezTo>
                    <a:pt x="324" y="347"/>
                    <a:pt x="311" y="275"/>
                    <a:pt x="278" y="199"/>
                  </a:cubicBezTo>
                  <a:cubicBezTo>
                    <a:pt x="245" y="129"/>
                    <a:pt x="199" y="47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Google Shape;1294;p35"/>
            <p:cNvSpPr/>
            <p:nvPr/>
          </p:nvSpPr>
          <p:spPr>
            <a:xfrm>
              <a:off x="2006494" y="3292005"/>
              <a:ext cx="18742" cy="42674"/>
            </a:xfrm>
            <a:custGeom>
              <a:avLst/>
              <a:gdLst/>
              <a:ahLst/>
              <a:cxnLst/>
              <a:rect l="l" t="t" r="r" b="b"/>
              <a:pathLst>
                <a:path w="325" h="740" extrusionOk="0">
                  <a:moveTo>
                    <a:pt x="83" y="1"/>
                  </a:moveTo>
                  <a:cubicBezTo>
                    <a:pt x="50" y="90"/>
                    <a:pt x="34" y="149"/>
                    <a:pt x="24" y="208"/>
                  </a:cubicBezTo>
                  <a:cubicBezTo>
                    <a:pt x="11" y="261"/>
                    <a:pt x="1" y="311"/>
                    <a:pt x="1" y="363"/>
                  </a:cubicBezTo>
                  <a:cubicBezTo>
                    <a:pt x="1" y="413"/>
                    <a:pt x="1" y="469"/>
                    <a:pt x="14" y="528"/>
                  </a:cubicBezTo>
                  <a:cubicBezTo>
                    <a:pt x="24" y="591"/>
                    <a:pt x="40" y="657"/>
                    <a:pt x="83" y="739"/>
                  </a:cubicBezTo>
                  <a:cubicBezTo>
                    <a:pt x="169" y="696"/>
                    <a:pt x="225" y="644"/>
                    <a:pt x="261" y="584"/>
                  </a:cubicBezTo>
                  <a:cubicBezTo>
                    <a:pt x="298" y="522"/>
                    <a:pt x="317" y="446"/>
                    <a:pt x="324" y="373"/>
                  </a:cubicBezTo>
                  <a:cubicBezTo>
                    <a:pt x="324" y="297"/>
                    <a:pt x="308" y="222"/>
                    <a:pt x="271" y="156"/>
                  </a:cubicBezTo>
                  <a:cubicBezTo>
                    <a:pt x="228" y="90"/>
                    <a:pt x="172" y="30"/>
                    <a:pt x="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Google Shape;1295;p35"/>
            <p:cNvSpPr/>
            <p:nvPr/>
          </p:nvSpPr>
          <p:spPr>
            <a:xfrm>
              <a:off x="2037519" y="3408609"/>
              <a:ext cx="18511" cy="42443"/>
            </a:xfrm>
            <a:custGeom>
              <a:avLst/>
              <a:gdLst/>
              <a:ahLst/>
              <a:cxnLst/>
              <a:rect l="l" t="t" r="r" b="b"/>
              <a:pathLst>
                <a:path w="321" h="736" extrusionOk="0">
                  <a:moveTo>
                    <a:pt x="83" y="0"/>
                  </a:moveTo>
                  <a:cubicBezTo>
                    <a:pt x="50" y="86"/>
                    <a:pt x="33" y="149"/>
                    <a:pt x="20" y="205"/>
                  </a:cubicBezTo>
                  <a:cubicBezTo>
                    <a:pt x="7" y="261"/>
                    <a:pt x="0" y="310"/>
                    <a:pt x="0" y="363"/>
                  </a:cubicBezTo>
                  <a:cubicBezTo>
                    <a:pt x="0" y="412"/>
                    <a:pt x="0" y="465"/>
                    <a:pt x="10" y="528"/>
                  </a:cubicBezTo>
                  <a:cubicBezTo>
                    <a:pt x="20" y="590"/>
                    <a:pt x="37" y="653"/>
                    <a:pt x="83" y="736"/>
                  </a:cubicBezTo>
                  <a:cubicBezTo>
                    <a:pt x="169" y="696"/>
                    <a:pt x="221" y="643"/>
                    <a:pt x="258" y="581"/>
                  </a:cubicBezTo>
                  <a:cubicBezTo>
                    <a:pt x="297" y="518"/>
                    <a:pt x="317" y="445"/>
                    <a:pt x="320" y="369"/>
                  </a:cubicBezTo>
                  <a:cubicBezTo>
                    <a:pt x="320" y="297"/>
                    <a:pt x="304" y="218"/>
                    <a:pt x="268" y="152"/>
                  </a:cubicBezTo>
                  <a:cubicBezTo>
                    <a:pt x="228" y="86"/>
                    <a:pt x="169" y="30"/>
                    <a:pt x="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Google Shape;1296;p35"/>
            <p:cNvSpPr/>
            <p:nvPr/>
          </p:nvSpPr>
          <p:spPr>
            <a:xfrm>
              <a:off x="1633385" y="3517774"/>
              <a:ext cx="18511" cy="52304"/>
            </a:xfrm>
            <a:custGeom>
              <a:avLst/>
              <a:gdLst/>
              <a:ahLst/>
              <a:cxnLst/>
              <a:rect l="l" t="t" r="r" b="b"/>
              <a:pathLst>
                <a:path w="321" h="907" extrusionOk="0">
                  <a:moveTo>
                    <a:pt x="162" y="0"/>
                  </a:moveTo>
                  <a:cubicBezTo>
                    <a:pt x="96" y="73"/>
                    <a:pt x="63" y="152"/>
                    <a:pt x="34" y="224"/>
                  </a:cubicBezTo>
                  <a:cubicBezTo>
                    <a:pt x="14" y="300"/>
                    <a:pt x="1" y="379"/>
                    <a:pt x="1" y="452"/>
                  </a:cubicBezTo>
                  <a:cubicBezTo>
                    <a:pt x="1" y="528"/>
                    <a:pt x="7" y="604"/>
                    <a:pt x="34" y="679"/>
                  </a:cubicBezTo>
                  <a:cubicBezTo>
                    <a:pt x="57" y="752"/>
                    <a:pt x="96" y="831"/>
                    <a:pt x="162" y="907"/>
                  </a:cubicBezTo>
                  <a:cubicBezTo>
                    <a:pt x="231" y="831"/>
                    <a:pt x="264" y="752"/>
                    <a:pt x="287" y="679"/>
                  </a:cubicBezTo>
                  <a:cubicBezTo>
                    <a:pt x="311" y="604"/>
                    <a:pt x="320" y="528"/>
                    <a:pt x="320" y="452"/>
                  </a:cubicBezTo>
                  <a:cubicBezTo>
                    <a:pt x="320" y="379"/>
                    <a:pt x="314" y="300"/>
                    <a:pt x="287" y="224"/>
                  </a:cubicBezTo>
                  <a:cubicBezTo>
                    <a:pt x="264" y="152"/>
                    <a:pt x="228" y="73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Google Shape;1297;p35"/>
            <p:cNvSpPr/>
            <p:nvPr/>
          </p:nvSpPr>
          <p:spPr>
            <a:xfrm>
              <a:off x="2856801" y="3470140"/>
              <a:ext cx="47230" cy="48614"/>
            </a:xfrm>
            <a:custGeom>
              <a:avLst/>
              <a:gdLst/>
              <a:ahLst/>
              <a:cxnLst/>
              <a:rect l="l" t="t" r="r" b="b"/>
              <a:pathLst>
                <a:path w="819" h="843" extrusionOk="0">
                  <a:moveTo>
                    <a:pt x="352" y="1"/>
                  </a:moveTo>
                  <a:cubicBezTo>
                    <a:pt x="337" y="1"/>
                    <a:pt x="322" y="10"/>
                    <a:pt x="320" y="28"/>
                  </a:cubicBezTo>
                  <a:lnTo>
                    <a:pt x="287" y="279"/>
                  </a:lnTo>
                  <a:cubicBezTo>
                    <a:pt x="287" y="292"/>
                    <a:pt x="274" y="305"/>
                    <a:pt x="258" y="308"/>
                  </a:cubicBezTo>
                  <a:lnTo>
                    <a:pt x="40" y="354"/>
                  </a:lnTo>
                  <a:cubicBezTo>
                    <a:pt x="7" y="361"/>
                    <a:pt x="0" y="407"/>
                    <a:pt x="37" y="420"/>
                  </a:cubicBezTo>
                  <a:lnTo>
                    <a:pt x="228" y="500"/>
                  </a:lnTo>
                  <a:cubicBezTo>
                    <a:pt x="241" y="503"/>
                    <a:pt x="254" y="519"/>
                    <a:pt x="251" y="536"/>
                  </a:cubicBezTo>
                  <a:lnTo>
                    <a:pt x="211" y="803"/>
                  </a:lnTo>
                  <a:cubicBezTo>
                    <a:pt x="209" y="826"/>
                    <a:pt x="229" y="843"/>
                    <a:pt x="249" y="843"/>
                  </a:cubicBezTo>
                  <a:cubicBezTo>
                    <a:pt x="257" y="843"/>
                    <a:pt x="265" y="840"/>
                    <a:pt x="271" y="833"/>
                  </a:cubicBezTo>
                  <a:lnTo>
                    <a:pt x="459" y="622"/>
                  </a:lnTo>
                  <a:cubicBezTo>
                    <a:pt x="465" y="614"/>
                    <a:pt x="473" y="611"/>
                    <a:pt x="481" y="611"/>
                  </a:cubicBezTo>
                  <a:cubicBezTo>
                    <a:pt x="487" y="611"/>
                    <a:pt x="493" y="612"/>
                    <a:pt x="498" y="615"/>
                  </a:cubicBezTo>
                  <a:lnTo>
                    <a:pt x="762" y="721"/>
                  </a:lnTo>
                  <a:cubicBezTo>
                    <a:pt x="767" y="723"/>
                    <a:pt x="772" y="724"/>
                    <a:pt x="777" y="724"/>
                  </a:cubicBezTo>
                  <a:cubicBezTo>
                    <a:pt x="802" y="724"/>
                    <a:pt x="819" y="696"/>
                    <a:pt x="802" y="671"/>
                  </a:cubicBezTo>
                  <a:lnTo>
                    <a:pt x="653" y="444"/>
                  </a:lnTo>
                  <a:cubicBezTo>
                    <a:pt x="653" y="437"/>
                    <a:pt x="653" y="420"/>
                    <a:pt x="667" y="407"/>
                  </a:cubicBezTo>
                  <a:lnTo>
                    <a:pt x="799" y="265"/>
                  </a:lnTo>
                  <a:cubicBezTo>
                    <a:pt x="817" y="240"/>
                    <a:pt x="800" y="206"/>
                    <a:pt x="770" y="206"/>
                  </a:cubicBezTo>
                  <a:cubicBezTo>
                    <a:pt x="768" y="206"/>
                    <a:pt x="767" y="206"/>
                    <a:pt x="766" y="206"/>
                  </a:cubicBezTo>
                  <a:lnTo>
                    <a:pt x="558" y="252"/>
                  </a:lnTo>
                  <a:cubicBezTo>
                    <a:pt x="556" y="253"/>
                    <a:pt x="555" y="253"/>
                    <a:pt x="553" y="253"/>
                  </a:cubicBezTo>
                  <a:cubicBezTo>
                    <a:pt x="544" y="253"/>
                    <a:pt x="530" y="244"/>
                    <a:pt x="521" y="236"/>
                  </a:cubicBezTo>
                  <a:lnTo>
                    <a:pt x="380" y="15"/>
                  </a:lnTo>
                  <a:cubicBezTo>
                    <a:pt x="373" y="5"/>
                    <a:pt x="362" y="1"/>
                    <a:pt x="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" name="Google Shape;1298;p35"/>
            <p:cNvSpPr/>
            <p:nvPr/>
          </p:nvSpPr>
          <p:spPr>
            <a:xfrm>
              <a:off x="2968215" y="3445459"/>
              <a:ext cx="47979" cy="49363"/>
            </a:xfrm>
            <a:custGeom>
              <a:avLst/>
              <a:gdLst/>
              <a:ahLst/>
              <a:cxnLst/>
              <a:rect l="l" t="t" r="r" b="b"/>
              <a:pathLst>
                <a:path w="832" h="856" extrusionOk="0">
                  <a:moveTo>
                    <a:pt x="517" y="0"/>
                  </a:moveTo>
                  <a:cubicBezTo>
                    <a:pt x="508" y="0"/>
                    <a:pt x="498" y="4"/>
                    <a:pt x="489" y="14"/>
                  </a:cubicBezTo>
                  <a:lnTo>
                    <a:pt x="337" y="222"/>
                  </a:lnTo>
                  <a:cubicBezTo>
                    <a:pt x="332" y="232"/>
                    <a:pt x="321" y="236"/>
                    <a:pt x="311" y="236"/>
                  </a:cubicBezTo>
                  <a:cubicBezTo>
                    <a:pt x="307" y="236"/>
                    <a:pt x="304" y="236"/>
                    <a:pt x="301" y="235"/>
                  </a:cubicBezTo>
                  <a:lnTo>
                    <a:pt x="87" y="172"/>
                  </a:lnTo>
                  <a:cubicBezTo>
                    <a:pt x="83" y="171"/>
                    <a:pt x="80" y="171"/>
                    <a:pt x="76" y="171"/>
                  </a:cubicBezTo>
                  <a:cubicBezTo>
                    <a:pt x="49" y="171"/>
                    <a:pt x="29" y="205"/>
                    <a:pt x="47" y="225"/>
                  </a:cubicBezTo>
                  <a:lnTo>
                    <a:pt x="179" y="390"/>
                  </a:lnTo>
                  <a:cubicBezTo>
                    <a:pt x="189" y="403"/>
                    <a:pt x="189" y="420"/>
                    <a:pt x="179" y="433"/>
                  </a:cubicBezTo>
                  <a:lnTo>
                    <a:pt x="21" y="651"/>
                  </a:lnTo>
                  <a:cubicBezTo>
                    <a:pt x="1" y="677"/>
                    <a:pt x="21" y="705"/>
                    <a:pt x="46" y="705"/>
                  </a:cubicBezTo>
                  <a:cubicBezTo>
                    <a:pt x="50" y="705"/>
                    <a:pt x="53" y="705"/>
                    <a:pt x="57" y="703"/>
                  </a:cubicBezTo>
                  <a:lnTo>
                    <a:pt x="324" y="608"/>
                  </a:lnTo>
                  <a:cubicBezTo>
                    <a:pt x="327" y="607"/>
                    <a:pt x="331" y="607"/>
                    <a:pt x="334" y="607"/>
                  </a:cubicBezTo>
                  <a:cubicBezTo>
                    <a:pt x="345" y="607"/>
                    <a:pt x="355" y="611"/>
                    <a:pt x="360" y="621"/>
                  </a:cubicBezTo>
                  <a:lnTo>
                    <a:pt x="539" y="845"/>
                  </a:lnTo>
                  <a:cubicBezTo>
                    <a:pt x="545" y="853"/>
                    <a:pt x="554" y="856"/>
                    <a:pt x="563" y="856"/>
                  </a:cubicBezTo>
                  <a:cubicBezTo>
                    <a:pt x="581" y="856"/>
                    <a:pt x="601" y="841"/>
                    <a:pt x="601" y="819"/>
                  </a:cubicBezTo>
                  <a:lnTo>
                    <a:pt x="581" y="548"/>
                  </a:lnTo>
                  <a:cubicBezTo>
                    <a:pt x="588" y="522"/>
                    <a:pt x="598" y="512"/>
                    <a:pt x="614" y="505"/>
                  </a:cubicBezTo>
                  <a:lnTo>
                    <a:pt x="799" y="440"/>
                  </a:lnTo>
                  <a:cubicBezTo>
                    <a:pt x="832" y="430"/>
                    <a:pt x="829" y="383"/>
                    <a:pt x="799" y="374"/>
                  </a:cubicBezTo>
                  <a:lnTo>
                    <a:pt x="598" y="317"/>
                  </a:lnTo>
                  <a:cubicBezTo>
                    <a:pt x="585" y="314"/>
                    <a:pt x="571" y="301"/>
                    <a:pt x="571" y="288"/>
                  </a:cubicBezTo>
                  <a:lnTo>
                    <a:pt x="552" y="34"/>
                  </a:lnTo>
                  <a:cubicBezTo>
                    <a:pt x="550" y="13"/>
                    <a:pt x="534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" name="Google Shape;1299;p35"/>
            <p:cNvSpPr/>
            <p:nvPr/>
          </p:nvSpPr>
          <p:spPr>
            <a:xfrm>
              <a:off x="2998606" y="3567598"/>
              <a:ext cx="39502" cy="36042"/>
            </a:xfrm>
            <a:custGeom>
              <a:avLst/>
              <a:gdLst/>
              <a:ahLst/>
              <a:cxnLst/>
              <a:rect l="l" t="t" r="r" b="b"/>
              <a:pathLst>
                <a:path w="685" h="625" extrusionOk="0">
                  <a:moveTo>
                    <a:pt x="129" y="1"/>
                  </a:moveTo>
                  <a:cubicBezTo>
                    <a:pt x="112" y="1"/>
                    <a:pt x="96" y="17"/>
                    <a:pt x="104" y="36"/>
                  </a:cubicBezTo>
                  <a:lnTo>
                    <a:pt x="163" y="224"/>
                  </a:lnTo>
                  <a:cubicBezTo>
                    <a:pt x="170" y="234"/>
                    <a:pt x="163" y="244"/>
                    <a:pt x="157" y="251"/>
                  </a:cubicBezTo>
                  <a:lnTo>
                    <a:pt x="21" y="360"/>
                  </a:lnTo>
                  <a:cubicBezTo>
                    <a:pt x="0" y="375"/>
                    <a:pt x="9" y="403"/>
                    <a:pt x="31" y="403"/>
                  </a:cubicBezTo>
                  <a:cubicBezTo>
                    <a:pt x="33" y="403"/>
                    <a:pt x="36" y="403"/>
                    <a:pt x="38" y="402"/>
                  </a:cubicBezTo>
                  <a:lnTo>
                    <a:pt x="203" y="393"/>
                  </a:lnTo>
                  <a:cubicBezTo>
                    <a:pt x="216" y="393"/>
                    <a:pt x="226" y="399"/>
                    <a:pt x="232" y="409"/>
                  </a:cubicBezTo>
                  <a:lnTo>
                    <a:pt x="298" y="607"/>
                  </a:lnTo>
                  <a:cubicBezTo>
                    <a:pt x="302" y="618"/>
                    <a:pt x="312" y="624"/>
                    <a:pt x="323" y="624"/>
                  </a:cubicBezTo>
                  <a:cubicBezTo>
                    <a:pt x="334" y="624"/>
                    <a:pt x="345" y="618"/>
                    <a:pt x="348" y="607"/>
                  </a:cubicBezTo>
                  <a:lnTo>
                    <a:pt x="407" y="396"/>
                  </a:lnTo>
                  <a:cubicBezTo>
                    <a:pt x="411" y="383"/>
                    <a:pt x="420" y="379"/>
                    <a:pt x="434" y="376"/>
                  </a:cubicBezTo>
                  <a:lnTo>
                    <a:pt x="651" y="360"/>
                  </a:lnTo>
                  <a:cubicBezTo>
                    <a:pt x="674" y="360"/>
                    <a:pt x="684" y="320"/>
                    <a:pt x="664" y="310"/>
                  </a:cubicBezTo>
                  <a:lnTo>
                    <a:pt x="483" y="201"/>
                  </a:lnTo>
                  <a:cubicBezTo>
                    <a:pt x="481" y="202"/>
                    <a:pt x="479" y="203"/>
                    <a:pt x="477" y="203"/>
                  </a:cubicBezTo>
                  <a:cubicBezTo>
                    <a:pt x="469" y="203"/>
                    <a:pt x="467" y="192"/>
                    <a:pt x="470" y="181"/>
                  </a:cubicBezTo>
                  <a:lnTo>
                    <a:pt x="513" y="36"/>
                  </a:lnTo>
                  <a:cubicBezTo>
                    <a:pt x="518" y="19"/>
                    <a:pt x="503" y="4"/>
                    <a:pt x="486" y="4"/>
                  </a:cubicBezTo>
                  <a:cubicBezTo>
                    <a:pt x="481" y="4"/>
                    <a:pt x="475" y="6"/>
                    <a:pt x="470" y="10"/>
                  </a:cubicBezTo>
                  <a:lnTo>
                    <a:pt x="341" y="109"/>
                  </a:lnTo>
                  <a:cubicBezTo>
                    <a:pt x="338" y="112"/>
                    <a:pt x="333" y="114"/>
                    <a:pt x="328" y="114"/>
                  </a:cubicBezTo>
                  <a:cubicBezTo>
                    <a:pt x="323" y="114"/>
                    <a:pt x="318" y="112"/>
                    <a:pt x="315" y="109"/>
                  </a:cubicBezTo>
                  <a:lnTo>
                    <a:pt x="140" y="3"/>
                  </a:lnTo>
                  <a:cubicBezTo>
                    <a:pt x="137" y="2"/>
                    <a:pt x="133" y="1"/>
                    <a:pt x="1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" name="Google Shape;1300;p35"/>
            <p:cNvSpPr/>
            <p:nvPr/>
          </p:nvSpPr>
          <p:spPr>
            <a:xfrm>
              <a:off x="3079686" y="3494707"/>
              <a:ext cx="50805" cy="47633"/>
            </a:xfrm>
            <a:custGeom>
              <a:avLst/>
              <a:gdLst/>
              <a:ahLst/>
              <a:cxnLst/>
              <a:rect l="l" t="t" r="r" b="b"/>
              <a:pathLst>
                <a:path w="881" h="826" extrusionOk="0">
                  <a:moveTo>
                    <a:pt x="622" y="0"/>
                  </a:moveTo>
                  <a:cubicBezTo>
                    <a:pt x="615" y="0"/>
                    <a:pt x="607" y="3"/>
                    <a:pt x="601" y="8"/>
                  </a:cubicBezTo>
                  <a:lnTo>
                    <a:pt x="436" y="140"/>
                  </a:lnTo>
                  <a:cubicBezTo>
                    <a:pt x="430" y="143"/>
                    <a:pt x="423" y="145"/>
                    <a:pt x="416" y="145"/>
                  </a:cubicBezTo>
                  <a:cubicBezTo>
                    <a:pt x="410" y="145"/>
                    <a:pt x="405" y="144"/>
                    <a:pt x="400" y="143"/>
                  </a:cubicBezTo>
                  <a:lnTo>
                    <a:pt x="175" y="11"/>
                  </a:lnTo>
                  <a:cubicBezTo>
                    <a:pt x="170" y="7"/>
                    <a:pt x="164" y="6"/>
                    <a:pt x="158" y="6"/>
                  </a:cubicBezTo>
                  <a:cubicBezTo>
                    <a:pt x="137" y="6"/>
                    <a:pt x="118" y="28"/>
                    <a:pt x="126" y="54"/>
                  </a:cubicBezTo>
                  <a:lnTo>
                    <a:pt x="208" y="295"/>
                  </a:lnTo>
                  <a:cubicBezTo>
                    <a:pt x="215" y="308"/>
                    <a:pt x="208" y="324"/>
                    <a:pt x="198" y="334"/>
                  </a:cubicBezTo>
                  <a:lnTo>
                    <a:pt x="24" y="473"/>
                  </a:lnTo>
                  <a:cubicBezTo>
                    <a:pt x="0" y="492"/>
                    <a:pt x="17" y="535"/>
                    <a:pt x="50" y="535"/>
                  </a:cubicBezTo>
                  <a:lnTo>
                    <a:pt x="258" y="522"/>
                  </a:lnTo>
                  <a:cubicBezTo>
                    <a:pt x="274" y="522"/>
                    <a:pt x="287" y="532"/>
                    <a:pt x="291" y="548"/>
                  </a:cubicBezTo>
                  <a:lnTo>
                    <a:pt x="380" y="802"/>
                  </a:lnTo>
                  <a:cubicBezTo>
                    <a:pt x="385" y="818"/>
                    <a:pt x="398" y="826"/>
                    <a:pt x="412" y="826"/>
                  </a:cubicBezTo>
                  <a:cubicBezTo>
                    <a:pt x="426" y="826"/>
                    <a:pt x="441" y="818"/>
                    <a:pt x="446" y="802"/>
                  </a:cubicBezTo>
                  <a:lnTo>
                    <a:pt x="522" y="532"/>
                  </a:lnTo>
                  <a:cubicBezTo>
                    <a:pt x="528" y="519"/>
                    <a:pt x="538" y="506"/>
                    <a:pt x="551" y="506"/>
                  </a:cubicBezTo>
                  <a:lnTo>
                    <a:pt x="835" y="486"/>
                  </a:lnTo>
                  <a:cubicBezTo>
                    <a:pt x="868" y="483"/>
                    <a:pt x="881" y="440"/>
                    <a:pt x="851" y="423"/>
                  </a:cubicBezTo>
                  <a:lnTo>
                    <a:pt x="617" y="285"/>
                  </a:lnTo>
                  <a:cubicBezTo>
                    <a:pt x="601" y="268"/>
                    <a:pt x="597" y="252"/>
                    <a:pt x="601" y="235"/>
                  </a:cubicBezTo>
                  <a:lnTo>
                    <a:pt x="657" y="44"/>
                  </a:lnTo>
                  <a:cubicBezTo>
                    <a:pt x="662" y="19"/>
                    <a:pt x="643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Google Shape;1301;p35"/>
            <p:cNvSpPr/>
            <p:nvPr/>
          </p:nvSpPr>
          <p:spPr>
            <a:xfrm>
              <a:off x="3166591" y="3665114"/>
              <a:ext cx="47230" cy="48556"/>
            </a:xfrm>
            <a:custGeom>
              <a:avLst/>
              <a:gdLst/>
              <a:ahLst/>
              <a:cxnLst/>
              <a:rect l="l" t="t" r="r" b="b"/>
              <a:pathLst>
                <a:path w="819" h="842" extrusionOk="0">
                  <a:moveTo>
                    <a:pt x="352" y="0"/>
                  </a:moveTo>
                  <a:cubicBezTo>
                    <a:pt x="337" y="0"/>
                    <a:pt x="322" y="10"/>
                    <a:pt x="320" y="27"/>
                  </a:cubicBezTo>
                  <a:lnTo>
                    <a:pt x="287" y="278"/>
                  </a:lnTo>
                  <a:cubicBezTo>
                    <a:pt x="287" y="291"/>
                    <a:pt x="274" y="304"/>
                    <a:pt x="258" y="308"/>
                  </a:cubicBezTo>
                  <a:lnTo>
                    <a:pt x="40" y="354"/>
                  </a:lnTo>
                  <a:cubicBezTo>
                    <a:pt x="7" y="360"/>
                    <a:pt x="1" y="407"/>
                    <a:pt x="34" y="420"/>
                  </a:cubicBezTo>
                  <a:lnTo>
                    <a:pt x="228" y="499"/>
                  </a:lnTo>
                  <a:cubicBezTo>
                    <a:pt x="241" y="502"/>
                    <a:pt x="255" y="519"/>
                    <a:pt x="248" y="535"/>
                  </a:cubicBezTo>
                  <a:lnTo>
                    <a:pt x="212" y="802"/>
                  </a:lnTo>
                  <a:cubicBezTo>
                    <a:pt x="209" y="825"/>
                    <a:pt x="228" y="842"/>
                    <a:pt x="247" y="842"/>
                  </a:cubicBezTo>
                  <a:cubicBezTo>
                    <a:pt x="256" y="842"/>
                    <a:pt x="264" y="839"/>
                    <a:pt x="271" y="832"/>
                  </a:cubicBezTo>
                  <a:lnTo>
                    <a:pt x="459" y="621"/>
                  </a:lnTo>
                  <a:cubicBezTo>
                    <a:pt x="465" y="613"/>
                    <a:pt x="473" y="610"/>
                    <a:pt x="481" y="610"/>
                  </a:cubicBezTo>
                  <a:cubicBezTo>
                    <a:pt x="486" y="610"/>
                    <a:pt x="491" y="612"/>
                    <a:pt x="495" y="614"/>
                  </a:cubicBezTo>
                  <a:lnTo>
                    <a:pt x="759" y="720"/>
                  </a:lnTo>
                  <a:cubicBezTo>
                    <a:pt x="764" y="722"/>
                    <a:pt x="769" y="723"/>
                    <a:pt x="774" y="723"/>
                  </a:cubicBezTo>
                  <a:cubicBezTo>
                    <a:pt x="800" y="723"/>
                    <a:pt x="819" y="695"/>
                    <a:pt x="802" y="670"/>
                  </a:cubicBezTo>
                  <a:lnTo>
                    <a:pt x="654" y="443"/>
                  </a:lnTo>
                  <a:cubicBezTo>
                    <a:pt x="657" y="436"/>
                    <a:pt x="657" y="420"/>
                    <a:pt x="667" y="407"/>
                  </a:cubicBezTo>
                  <a:lnTo>
                    <a:pt x="799" y="265"/>
                  </a:lnTo>
                  <a:cubicBezTo>
                    <a:pt x="818" y="239"/>
                    <a:pt x="800" y="205"/>
                    <a:pt x="770" y="205"/>
                  </a:cubicBezTo>
                  <a:cubicBezTo>
                    <a:pt x="768" y="205"/>
                    <a:pt x="767" y="205"/>
                    <a:pt x="766" y="205"/>
                  </a:cubicBezTo>
                  <a:lnTo>
                    <a:pt x="558" y="252"/>
                  </a:lnTo>
                  <a:cubicBezTo>
                    <a:pt x="556" y="252"/>
                    <a:pt x="554" y="252"/>
                    <a:pt x="552" y="252"/>
                  </a:cubicBezTo>
                  <a:cubicBezTo>
                    <a:pt x="540" y="252"/>
                    <a:pt x="527" y="244"/>
                    <a:pt x="522" y="235"/>
                  </a:cubicBezTo>
                  <a:lnTo>
                    <a:pt x="380" y="14"/>
                  </a:lnTo>
                  <a:cubicBezTo>
                    <a:pt x="373" y="5"/>
                    <a:pt x="363" y="0"/>
                    <a:pt x="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" name="Google Shape;1302;p35"/>
            <p:cNvSpPr/>
            <p:nvPr/>
          </p:nvSpPr>
          <p:spPr>
            <a:xfrm>
              <a:off x="3250209" y="3565465"/>
              <a:ext cx="48037" cy="49363"/>
            </a:xfrm>
            <a:custGeom>
              <a:avLst/>
              <a:gdLst/>
              <a:ahLst/>
              <a:cxnLst/>
              <a:rect l="l" t="t" r="r" b="b"/>
              <a:pathLst>
                <a:path w="833" h="856" extrusionOk="0">
                  <a:moveTo>
                    <a:pt x="517" y="1"/>
                  </a:moveTo>
                  <a:cubicBezTo>
                    <a:pt x="507" y="1"/>
                    <a:pt x="497" y="6"/>
                    <a:pt x="490" y="17"/>
                  </a:cubicBezTo>
                  <a:lnTo>
                    <a:pt x="338" y="222"/>
                  </a:lnTo>
                  <a:cubicBezTo>
                    <a:pt x="330" y="232"/>
                    <a:pt x="319" y="236"/>
                    <a:pt x="308" y="236"/>
                  </a:cubicBezTo>
                  <a:cubicBezTo>
                    <a:pt x="305" y="236"/>
                    <a:pt x="302" y="236"/>
                    <a:pt x="298" y="235"/>
                  </a:cubicBezTo>
                  <a:lnTo>
                    <a:pt x="84" y="172"/>
                  </a:lnTo>
                  <a:cubicBezTo>
                    <a:pt x="81" y="172"/>
                    <a:pt x="79" y="172"/>
                    <a:pt x="76" y="172"/>
                  </a:cubicBezTo>
                  <a:cubicBezTo>
                    <a:pt x="48" y="172"/>
                    <a:pt x="30" y="204"/>
                    <a:pt x="48" y="225"/>
                  </a:cubicBezTo>
                  <a:lnTo>
                    <a:pt x="180" y="390"/>
                  </a:lnTo>
                  <a:cubicBezTo>
                    <a:pt x="186" y="403"/>
                    <a:pt x="186" y="420"/>
                    <a:pt x="180" y="433"/>
                  </a:cubicBezTo>
                  <a:lnTo>
                    <a:pt x="18" y="650"/>
                  </a:lnTo>
                  <a:cubicBezTo>
                    <a:pt x="1" y="677"/>
                    <a:pt x="21" y="705"/>
                    <a:pt x="45" y="705"/>
                  </a:cubicBezTo>
                  <a:cubicBezTo>
                    <a:pt x="48" y="705"/>
                    <a:pt x="51" y="704"/>
                    <a:pt x="54" y="703"/>
                  </a:cubicBezTo>
                  <a:lnTo>
                    <a:pt x="325" y="611"/>
                  </a:lnTo>
                  <a:cubicBezTo>
                    <a:pt x="328" y="609"/>
                    <a:pt x="331" y="608"/>
                    <a:pt x="334" y="608"/>
                  </a:cubicBezTo>
                  <a:cubicBezTo>
                    <a:pt x="343" y="608"/>
                    <a:pt x="354" y="614"/>
                    <a:pt x="361" y="621"/>
                  </a:cubicBezTo>
                  <a:lnTo>
                    <a:pt x="539" y="845"/>
                  </a:lnTo>
                  <a:cubicBezTo>
                    <a:pt x="546" y="852"/>
                    <a:pt x="554" y="856"/>
                    <a:pt x="562" y="856"/>
                  </a:cubicBezTo>
                  <a:cubicBezTo>
                    <a:pt x="580" y="856"/>
                    <a:pt x="599" y="841"/>
                    <a:pt x="599" y="819"/>
                  </a:cubicBezTo>
                  <a:lnTo>
                    <a:pt x="579" y="548"/>
                  </a:lnTo>
                  <a:cubicBezTo>
                    <a:pt x="589" y="528"/>
                    <a:pt x="602" y="512"/>
                    <a:pt x="612" y="509"/>
                  </a:cubicBezTo>
                  <a:lnTo>
                    <a:pt x="800" y="443"/>
                  </a:lnTo>
                  <a:cubicBezTo>
                    <a:pt x="833" y="430"/>
                    <a:pt x="826" y="383"/>
                    <a:pt x="800" y="377"/>
                  </a:cubicBezTo>
                  <a:lnTo>
                    <a:pt x="595" y="317"/>
                  </a:lnTo>
                  <a:cubicBezTo>
                    <a:pt x="585" y="314"/>
                    <a:pt x="572" y="301"/>
                    <a:pt x="572" y="288"/>
                  </a:cubicBezTo>
                  <a:lnTo>
                    <a:pt x="552" y="34"/>
                  </a:lnTo>
                  <a:cubicBezTo>
                    <a:pt x="548" y="14"/>
                    <a:pt x="533" y="1"/>
                    <a:pt x="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" name="Google Shape;1303;p35"/>
            <p:cNvSpPr/>
            <p:nvPr/>
          </p:nvSpPr>
          <p:spPr>
            <a:xfrm>
              <a:off x="3379038" y="3546723"/>
              <a:ext cx="38349" cy="38118"/>
            </a:xfrm>
            <a:custGeom>
              <a:avLst/>
              <a:gdLst/>
              <a:ahLst/>
              <a:cxnLst/>
              <a:rect l="l" t="t" r="r" b="b"/>
              <a:pathLst>
                <a:path w="665" h="661" extrusionOk="0">
                  <a:moveTo>
                    <a:pt x="225" y="1"/>
                  </a:moveTo>
                  <a:cubicBezTo>
                    <a:pt x="212" y="1"/>
                    <a:pt x="201" y="12"/>
                    <a:pt x="201" y="29"/>
                  </a:cubicBezTo>
                  <a:lnTo>
                    <a:pt x="201" y="227"/>
                  </a:lnTo>
                  <a:cubicBezTo>
                    <a:pt x="201" y="237"/>
                    <a:pt x="192" y="247"/>
                    <a:pt x="185" y="250"/>
                  </a:cubicBezTo>
                  <a:lnTo>
                    <a:pt x="23" y="309"/>
                  </a:lnTo>
                  <a:cubicBezTo>
                    <a:pt x="0" y="316"/>
                    <a:pt x="0" y="352"/>
                    <a:pt x="27" y="359"/>
                  </a:cubicBezTo>
                  <a:lnTo>
                    <a:pt x="185" y="398"/>
                  </a:lnTo>
                  <a:cubicBezTo>
                    <a:pt x="195" y="402"/>
                    <a:pt x="205" y="412"/>
                    <a:pt x="205" y="425"/>
                  </a:cubicBezTo>
                  <a:lnTo>
                    <a:pt x="205" y="633"/>
                  </a:lnTo>
                  <a:cubicBezTo>
                    <a:pt x="205" y="649"/>
                    <a:pt x="218" y="661"/>
                    <a:pt x="232" y="661"/>
                  </a:cubicBezTo>
                  <a:cubicBezTo>
                    <a:pt x="240" y="661"/>
                    <a:pt x="248" y="657"/>
                    <a:pt x="254" y="649"/>
                  </a:cubicBezTo>
                  <a:lnTo>
                    <a:pt x="376" y="468"/>
                  </a:lnTo>
                  <a:cubicBezTo>
                    <a:pt x="386" y="461"/>
                    <a:pt x="393" y="458"/>
                    <a:pt x="406" y="458"/>
                  </a:cubicBezTo>
                  <a:lnTo>
                    <a:pt x="620" y="514"/>
                  </a:lnTo>
                  <a:cubicBezTo>
                    <a:pt x="624" y="515"/>
                    <a:pt x="627" y="516"/>
                    <a:pt x="630" y="516"/>
                  </a:cubicBezTo>
                  <a:cubicBezTo>
                    <a:pt x="651" y="516"/>
                    <a:pt x="664" y="489"/>
                    <a:pt x="650" y="474"/>
                  </a:cubicBezTo>
                  <a:lnTo>
                    <a:pt x="515" y="313"/>
                  </a:lnTo>
                  <a:cubicBezTo>
                    <a:pt x="495" y="306"/>
                    <a:pt x="495" y="293"/>
                    <a:pt x="498" y="283"/>
                  </a:cubicBezTo>
                  <a:lnTo>
                    <a:pt x="584" y="161"/>
                  </a:lnTo>
                  <a:cubicBezTo>
                    <a:pt x="599" y="143"/>
                    <a:pt x="581" y="117"/>
                    <a:pt x="561" y="117"/>
                  </a:cubicBezTo>
                  <a:cubicBezTo>
                    <a:pt x="559" y="117"/>
                    <a:pt x="557" y="117"/>
                    <a:pt x="554" y="118"/>
                  </a:cubicBezTo>
                  <a:lnTo>
                    <a:pt x="403" y="174"/>
                  </a:lnTo>
                  <a:cubicBezTo>
                    <a:pt x="399" y="175"/>
                    <a:pt x="396" y="175"/>
                    <a:pt x="394" y="175"/>
                  </a:cubicBezTo>
                  <a:cubicBezTo>
                    <a:pt x="386" y="175"/>
                    <a:pt x="380" y="172"/>
                    <a:pt x="373" y="164"/>
                  </a:cubicBezTo>
                  <a:lnTo>
                    <a:pt x="248" y="13"/>
                  </a:lnTo>
                  <a:cubicBezTo>
                    <a:pt x="240" y="4"/>
                    <a:pt x="233" y="1"/>
                    <a:pt x="2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Google Shape;1304;p35"/>
            <p:cNvSpPr/>
            <p:nvPr/>
          </p:nvSpPr>
          <p:spPr>
            <a:xfrm>
              <a:off x="3530704" y="3440153"/>
              <a:ext cx="48037" cy="49479"/>
            </a:xfrm>
            <a:custGeom>
              <a:avLst/>
              <a:gdLst/>
              <a:ahLst/>
              <a:cxnLst/>
              <a:rect l="l" t="t" r="r" b="b"/>
              <a:pathLst>
                <a:path w="833" h="858" extrusionOk="0">
                  <a:moveTo>
                    <a:pt x="518" y="1"/>
                  </a:moveTo>
                  <a:cubicBezTo>
                    <a:pt x="508" y="1"/>
                    <a:pt x="498" y="6"/>
                    <a:pt x="490" y="17"/>
                  </a:cubicBezTo>
                  <a:lnTo>
                    <a:pt x="338" y="225"/>
                  </a:lnTo>
                  <a:cubicBezTo>
                    <a:pt x="331" y="232"/>
                    <a:pt x="321" y="237"/>
                    <a:pt x="310" y="237"/>
                  </a:cubicBezTo>
                  <a:cubicBezTo>
                    <a:pt x="306" y="237"/>
                    <a:pt x="302" y="237"/>
                    <a:pt x="299" y="235"/>
                  </a:cubicBezTo>
                  <a:lnTo>
                    <a:pt x="84" y="175"/>
                  </a:lnTo>
                  <a:cubicBezTo>
                    <a:pt x="81" y="174"/>
                    <a:pt x="77" y="174"/>
                    <a:pt x="73" y="174"/>
                  </a:cubicBezTo>
                  <a:cubicBezTo>
                    <a:pt x="47" y="174"/>
                    <a:pt x="31" y="205"/>
                    <a:pt x="48" y="228"/>
                  </a:cubicBezTo>
                  <a:lnTo>
                    <a:pt x="180" y="393"/>
                  </a:lnTo>
                  <a:cubicBezTo>
                    <a:pt x="187" y="406"/>
                    <a:pt x="187" y="423"/>
                    <a:pt x="180" y="433"/>
                  </a:cubicBezTo>
                  <a:lnTo>
                    <a:pt x="18" y="654"/>
                  </a:lnTo>
                  <a:cubicBezTo>
                    <a:pt x="0" y="678"/>
                    <a:pt x="23" y="707"/>
                    <a:pt x="48" y="707"/>
                  </a:cubicBezTo>
                  <a:cubicBezTo>
                    <a:pt x="50" y="707"/>
                    <a:pt x="52" y="707"/>
                    <a:pt x="55" y="706"/>
                  </a:cubicBezTo>
                  <a:lnTo>
                    <a:pt x="325" y="611"/>
                  </a:lnTo>
                  <a:cubicBezTo>
                    <a:pt x="327" y="610"/>
                    <a:pt x="330" y="609"/>
                    <a:pt x="333" y="609"/>
                  </a:cubicBezTo>
                  <a:cubicBezTo>
                    <a:pt x="342" y="609"/>
                    <a:pt x="354" y="614"/>
                    <a:pt x="361" y="624"/>
                  </a:cubicBezTo>
                  <a:lnTo>
                    <a:pt x="539" y="845"/>
                  </a:lnTo>
                  <a:cubicBezTo>
                    <a:pt x="546" y="854"/>
                    <a:pt x="555" y="858"/>
                    <a:pt x="564" y="858"/>
                  </a:cubicBezTo>
                  <a:cubicBezTo>
                    <a:pt x="582" y="858"/>
                    <a:pt x="599" y="843"/>
                    <a:pt x="599" y="822"/>
                  </a:cubicBezTo>
                  <a:lnTo>
                    <a:pt x="579" y="548"/>
                  </a:lnTo>
                  <a:cubicBezTo>
                    <a:pt x="589" y="528"/>
                    <a:pt x="596" y="512"/>
                    <a:pt x="612" y="508"/>
                  </a:cubicBezTo>
                  <a:lnTo>
                    <a:pt x="800" y="442"/>
                  </a:lnTo>
                  <a:cubicBezTo>
                    <a:pt x="833" y="429"/>
                    <a:pt x="826" y="383"/>
                    <a:pt x="800" y="377"/>
                  </a:cubicBezTo>
                  <a:lnTo>
                    <a:pt x="596" y="317"/>
                  </a:lnTo>
                  <a:cubicBezTo>
                    <a:pt x="586" y="314"/>
                    <a:pt x="572" y="301"/>
                    <a:pt x="572" y="291"/>
                  </a:cubicBezTo>
                  <a:lnTo>
                    <a:pt x="553" y="34"/>
                  </a:lnTo>
                  <a:cubicBezTo>
                    <a:pt x="549" y="13"/>
                    <a:pt x="533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1305;p35"/>
            <p:cNvSpPr/>
            <p:nvPr/>
          </p:nvSpPr>
          <p:spPr>
            <a:xfrm>
              <a:off x="3305974" y="3707154"/>
              <a:ext cx="50863" cy="47749"/>
            </a:xfrm>
            <a:custGeom>
              <a:avLst/>
              <a:gdLst/>
              <a:ahLst/>
              <a:cxnLst/>
              <a:rect l="l" t="t" r="r" b="b"/>
              <a:pathLst>
                <a:path w="882" h="828" extrusionOk="0">
                  <a:moveTo>
                    <a:pt x="621" y="0"/>
                  </a:moveTo>
                  <a:cubicBezTo>
                    <a:pt x="614" y="0"/>
                    <a:pt x="607" y="3"/>
                    <a:pt x="601" y="7"/>
                  </a:cubicBezTo>
                  <a:lnTo>
                    <a:pt x="436" y="139"/>
                  </a:lnTo>
                  <a:cubicBezTo>
                    <a:pt x="430" y="145"/>
                    <a:pt x="422" y="148"/>
                    <a:pt x="414" y="148"/>
                  </a:cubicBezTo>
                  <a:cubicBezTo>
                    <a:pt x="410" y="148"/>
                    <a:pt x="405" y="147"/>
                    <a:pt x="400" y="146"/>
                  </a:cubicBezTo>
                  <a:lnTo>
                    <a:pt x="176" y="11"/>
                  </a:lnTo>
                  <a:cubicBezTo>
                    <a:pt x="170" y="7"/>
                    <a:pt x="164" y="6"/>
                    <a:pt x="159" y="6"/>
                  </a:cubicBezTo>
                  <a:cubicBezTo>
                    <a:pt x="137" y="6"/>
                    <a:pt x="118" y="27"/>
                    <a:pt x="126" y="53"/>
                  </a:cubicBezTo>
                  <a:lnTo>
                    <a:pt x="209" y="298"/>
                  </a:lnTo>
                  <a:cubicBezTo>
                    <a:pt x="215" y="311"/>
                    <a:pt x="209" y="327"/>
                    <a:pt x="199" y="334"/>
                  </a:cubicBezTo>
                  <a:lnTo>
                    <a:pt x="24" y="476"/>
                  </a:lnTo>
                  <a:cubicBezTo>
                    <a:pt x="1" y="495"/>
                    <a:pt x="17" y="535"/>
                    <a:pt x="50" y="535"/>
                  </a:cubicBezTo>
                  <a:lnTo>
                    <a:pt x="258" y="525"/>
                  </a:lnTo>
                  <a:cubicBezTo>
                    <a:pt x="275" y="525"/>
                    <a:pt x="288" y="532"/>
                    <a:pt x="291" y="548"/>
                  </a:cubicBezTo>
                  <a:lnTo>
                    <a:pt x="380" y="805"/>
                  </a:lnTo>
                  <a:cubicBezTo>
                    <a:pt x="385" y="821"/>
                    <a:pt x="398" y="828"/>
                    <a:pt x="411" y="828"/>
                  </a:cubicBezTo>
                  <a:cubicBezTo>
                    <a:pt x="426" y="828"/>
                    <a:pt x="441" y="819"/>
                    <a:pt x="446" y="805"/>
                  </a:cubicBezTo>
                  <a:lnTo>
                    <a:pt x="522" y="532"/>
                  </a:lnTo>
                  <a:cubicBezTo>
                    <a:pt x="529" y="518"/>
                    <a:pt x="538" y="509"/>
                    <a:pt x="552" y="509"/>
                  </a:cubicBezTo>
                  <a:lnTo>
                    <a:pt x="835" y="485"/>
                  </a:lnTo>
                  <a:cubicBezTo>
                    <a:pt x="868" y="482"/>
                    <a:pt x="881" y="443"/>
                    <a:pt x="852" y="426"/>
                  </a:cubicBezTo>
                  <a:lnTo>
                    <a:pt x="618" y="284"/>
                  </a:lnTo>
                  <a:cubicBezTo>
                    <a:pt x="601" y="265"/>
                    <a:pt x="598" y="251"/>
                    <a:pt x="601" y="235"/>
                  </a:cubicBezTo>
                  <a:lnTo>
                    <a:pt x="657" y="47"/>
                  </a:lnTo>
                  <a:cubicBezTo>
                    <a:pt x="662" y="22"/>
                    <a:pt x="642" y="0"/>
                    <a:pt x="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" name="Google Shape;1306;p35"/>
            <p:cNvSpPr/>
            <p:nvPr/>
          </p:nvSpPr>
          <p:spPr>
            <a:xfrm>
              <a:off x="3272930" y="3787311"/>
              <a:ext cx="50805" cy="47749"/>
            </a:xfrm>
            <a:custGeom>
              <a:avLst/>
              <a:gdLst/>
              <a:ahLst/>
              <a:cxnLst/>
              <a:rect l="l" t="t" r="r" b="b"/>
              <a:pathLst>
                <a:path w="881" h="828" extrusionOk="0">
                  <a:moveTo>
                    <a:pt x="624" y="0"/>
                  </a:moveTo>
                  <a:cubicBezTo>
                    <a:pt x="617" y="0"/>
                    <a:pt x="610" y="3"/>
                    <a:pt x="604" y="9"/>
                  </a:cubicBezTo>
                  <a:lnTo>
                    <a:pt x="439" y="141"/>
                  </a:lnTo>
                  <a:cubicBezTo>
                    <a:pt x="431" y="145"/>
                    <a:pt x="423" y="146"/>
                    <a:pt x="415" y="146"/>
                  </a:cubicBezTo>
                  <a:cubicBezTo>
                    <a:pt x="410" y="146"/>
                    <a:pt x="405" y="146"/>
                    <a:pt x="399" y="144"/>
                  </a:cubicBezTo>
                  <a:lnTo>
                    <a:pt x="178" y="12"/>
                  </a:lnTo>
                  <a:cubicBezTo>
                    <a:pt x="171" y="9"/>
                    <a:pt x="164" y="7"/>
                    <a:pt x="158" y="7"/>
                  </a:cubicBezTo>
                  <a:cubicBezTo>
                    <a:pt x="136" y="7"/>
                    <a:pt x="118" y="26"/>
                    <a:pt x="129" y="52"/>
                  </a:cubicBezTo>
                  <a:lnTo>
                    <a:pt x="211" y="296"/>
                  </a:lnTo>
                  <a:cubicBezTo>
                    <a:pt x="214" y="309"/>
                    <a:pt x="211" y="326"/>
                    <a:pt x="198" y="332"/>
                  </a:cubicBezTo>
                  <a:lnTo>
                    <a:pt x="23" y="474"/>
                  </a:lnTo>
                  <a:cubicBezTo>
                    <a:pt x="0" y="494"/>
                    <a:pt x="17" y="537"/>
                    <a:pt x="50" y="537"/>
                  </a:cubicBezTo>
                  <a:lnTo>
                    <a:pt x="261" y="523"/>
                  </a:lnTo>
                  <a:cubicBezTo>
                    <a:pt x="277" y="523"/>
                    <a:pt x="287" y="530"/>
                    <a:pt x="294" y="547"/>
                  </a:cubicBezTo>
                  <a:lnTo>
                    <a:pt x="379" y="804"/>
                  </a:lnTo>
                  <a:cubicBezTo>
                    <a:pt x="386" y="820"/>
                    <a:pt x="399" y="827"/>
                    <a:pt x="412" y="827"/>
                  </a:cubicBezTo>
                  <a:cubicBezTo>
                    <a:pt x="426" y="827"/>
                    <a:pt x="440" y="819"/>
                    <a:pt x="445" y="804"/>
                  </a:cubicBezTo>
                  <a:lnTo>
                    <a:pt x="524" y="530"/>
                  </a:lnTo>
                  <a:cubicBezTo>
                    <a:pt x="528" y="520"/>
                    <a:pt x="541" y="507"/>
                    <a:pt x="551" y="507"/>
                  </a:cubicBezTo>
                  <a:lnTo>
                    <a:pt x="838" y="487"/>
                  </a:lnTo>
                  <a:cubicBezTo>
                    <a:pt x="871" y="481"/>
                    <a:pt x="881" y="441"/>
                    <a:pt x="854" y="424"/>
                  </a:cubicBezTo>
                  <a:lnTo>
                    <a:pt x="617" y="283"/>
                  </a:lnTo>
                  <a:cubicBezTo>
                    <a:pt x="604" y="263"/>
                    <a:pt x="597" y="246"/>
                    <a:pt x="604" y="233"/>
                  </a:cubicBezTo>
                  <a:lnTo>
                    <a:pt x="656" y="45"/>
                  </a:lnTo>
                  <a:cubicBezTo>
                    <a:pt x="661" y="21"/>
                    <a:pt x="643" y="0"/>
                    <a:pt x="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" name="Google Shape;1307;p35"/>
            <p:cNvSpPr/>
            <p:nvPr/>
          </p:nvSpPr>
          <p:spPr>
            <a:xfrm>
              <a:off x="3365544" y="3865739"/>
              <a:ext cx="50978" cy="47633"/>
            </a:xfrm>
            <a:custGeom>
              <a:avLst/>
              <a:gdLst/>
              <a:ahLst/>
              <a:cxnLst/>
              <a:rect l="l" t="t" r="r" b="b"/>
              <a:pathLst>
                <a:path w="884" h="826" extrusionOk="0">
                  <a:moveTo>
                    <a:pt x="623" y="0"/>
                  </a:moveTo>
                  <a:cubicBezTo>
                    <a:pt x="616" y="0"/>
                    <a:pt x="610" y="3"/>
                    <a:pt x="604" y="8"/>
                  </a:cubicBezTo>
                  <a:lnTo>
                    <a:pt x="439" y="140"/>
                  </a:lnTo>
                  <a:cubicBezTo>
                    <a:pt x="431" y="145"/>
                    <a:pt x="425" y="147"/>
                    <a:pt x="419" y="147"/>
                  </a:cubicBezTo>
                  <a:cubicBezTo>
                    <a:pt x="414" y="147"/>
                    <a:pt x="408" y="146"/>
                    <a:pt x="402" y="143"/>
                  </a:cubicBezTo>
                  <a:lnTo>
                    <a:pt x="178" y="11"/>
                  </a:lnTo>
                  <a:cubicBezTo>
                    <a:pt x="172" y="7"/>
                    <a:pt x="166" y="6"/>
                    <a:pt x="159" y="6"/>
                  </a:cubicBezTo>
                  <a:cubicBezTo>
                    <a:pt x="137" y="6"/>
                    <a:pt x="118" y="28"/>
                    <a:pt x="129" y="54"/>
                  </a:cubicBezTo>
                  <a:lnTo>
                    <a:pt x="211" y="298"/>
                  </a:lnTo>
                  <a:cubicBezTo>
                    <a:pt x="214" y="308"/>
                    <a:pt x="211" y="324"/>
                    <a:pt x="198" y="334"/>
                  </a:cubicBezTo>
                  <a:lnTo>
                    <a:pt x="26" y="473"/>
                  </a:lnTo>
                  <a:cubicBezTo>
                    <a:pt x="0" y="496"/>
                    <a:pt x="17" y="535"/>
                    <a:pt x="50" y="535"/>
                  </a:cubicBezTo>
                  <a:lnTo>
                    <a:pt x="261" y="522"/>
                  </a:lnTo>
                  <a:cubicBezTo>
                    <a:pt x="277" y="522"/>
                    <a:pt x="290" y="532"/>
                    <a:pt x="294" y="549"/>
                  </a:cubicBezTo>
                  <a:lnTo>
                    <a:pt x="379" y="802"/>
                  </a:lnTo>
                  <a:cubicBezTo>
                    <a:pt x="386" y="819"/>
                    <a:pt x="400" y="826"/>
                    <a:pt x="414" y="826"/>
                  </a:cubicBezTo>
                  <a:cubicBezTo>
                    <a:pt x="428" y="826"/>
                    <a:pt x="442" y="818"/>
                    <a:pt x="445" y="802"/>
                  </a:cubicBezTo>
                  <a:lnTo>
                    <a:pt x="524" y="532"/>
                  </a:lnTo>
                  <a:cubicBezTo>
                    <a:pt x="528" y="519"/>
                    <a:pt x="541" y="506"/>
                    <a:pt x="554" y="506"/>
                  </a:cubicBezTo>
                  <a:lnTo>
                    <a:pt x="838" y="486"/>
                  </a:lnTo>
                  <a:cubicBezTo>
                    <a:pt x="871" y="483"/>
                    <a:pt x="884" y="440"/>
                    <a:pt x="854" y="423"/>
                  </a:cubicBezTo>
                  <a:lnTo>
                    <a:pt x="620" y="285"/>
                  </a:lnTo>
                  <a:cubicBezTo>
                    <a:pt x="604" y="265"/>
                    <a:pt x="600" y="248"/>
                    <a:pt x="604" y="235"/>
                  </a:cubicBezTo>
                  <a:lnTo>
                    <a:pt x="656" y="44"/>
                  </a:lnTo>
                  <a:cubicBezTo>
                    <a:pt x="664" y="19"/>
                    <a:pt x="644" y="0"/>
                    <a:pt x="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" name="Google Shape;1308;p35"/>
            <p:cNvSpPr/>
            <p:nvPr/>
          </p:nvSpPr>
          <p:spPr>
            <a:xfrm>
              <a:off x="3438148" y="3780391"/>
              <a:ext cx="50863" cy="47749"/>
            </a:xfrm>
            <a:custGeom>
              <a:avLst/>
              <a:gdLst/>
              <a:ahLst/>
              <a:cxnLst/>
              <a:rect l="l" t="t" r="r" b="b"/>
              <a:pathLst>
                <a:path w="882" h="828" extrusionOk="0">
                  <a:moveTo>
                    <a:pt x="621" y="0"/>
                  </a:moveTo>
                  <a:cubicBezTo>
                    <a:pt x="614" y="0"/>
                    <a:pt x="607" y="2"/>
                    <a:pt x="601" y="7"/>
                  </a:cubicBezTo>
                  <a:lnTo>
                    <a:pt x="436" y="139"/>
                  </a:lnTo>
                  <a:cubicBezTo>
                    <a:pt x="430" y="145"/>
                    <a:pt x="422" y="147"/>
                    <a:pt x="414" y="147"/>
                  </a:cubicBezTo>
                  <a:cubicBezTo>
                    <a:pt x="410" y="147"/>
                    <a:pt x="405" y="147"/>
                    <a:pt x="400" y="145"/>
                  </a:cubicBezTo>
                  <a:lnTo>
                    <a:pt x="176" y="14"/>
                  </a:lnTo>
                  <a:cubicBezTo>
                    <a:pt x="170" y="10"/>
                    <a:pt x="163" y="8"/>
                    <a:pt x="157" y="8"/>
                  </a:cubicBezTo>
                  <a:cubicBezTo>
                    <a:pt x="136" y="8"/>
                    <a:pt x="119" y="28"/>
                    <a:pt x="126" y="53"/>
                  </a:cubicBezTo>
                  <a:lnTo>
                    <a:pt x="209" y="297"/>
                  </a:lnTo>
                  <a:cubicBezTo>
                    <a:pt x="215" y="310"/>
                    <a:pt x="209" y="327"/>
                    <a:pt x="199" y="333"/>
                  </a:cubicBezTo>
                  <a:lnTo>
                    <a:pt x="24" y="475"/>
                  </a:lnTo>
                  <a:cubicBezTo>
                    <a:pt x="1" y="495"/>
                    <a:pt x="17" y="535"/>
                    <a:pt x="50" y="535"/>
                  </a:cubicBezTo>
                  <a:lnTo>
                    <a:pt x="258" y="525"/>
                  </a:lnTo>
                  <a:cubicBezTo>
                    <a:pt x="275" y="525"/>
                    <a:pt x="288" y="531"/>
                    <a:pt x="291" y="548"/>
                  </a:cubicBezTo>
                  <a:lnTo>
                    <a:pt x="380" y="805"/>
                  </a:lnTo>
                  <a:cubicBezTo>
                    <a:pt x="385" y="821"/>
                    <a:pt x="398" y="827"/>
                    <a:pt x="411" y="827"/>
                  </a:cubicBezTo>
                  <a:cubicBezTo>
                    <a:pt x="426" y="827"/>
                    <a:pt x="441" y="819"/>
                    <a:pt x="446" y="805"/>
                  </a:cubicBezTo>
                  <a:lnTo>
                    <a:pt x="522" y="531"/>
                  </a:lnTo>
                  <a:cubicBezTo>
                    <a:pt x="529" y="518"/>
                    <a:pt x="538" y="508"/>
                    <a:pt x="552" y="508"/>
                  </a:cubicBezTo>
                  <a:lnTo>
                    <a:pt x="835" y="485"/>
                  </a:lnTo>
                  <a:cubicBezTo>
                    <a:pt x="868" y="482"/>
                    <a:pt x="881" y="442"/>
                    <a:pt x="852" y="426"/>
                  </a:cubicBezTo>
                  <a:lnTo>
                    <a:pt x="618" y="284"/>
                  </a:lnTo>
                  <a:cubicBezTo>
                    <a:pt x="608" y="264"/>
                    <a:pt x="598" y="248"/>
                    <a:pt x="601" y="235"/>
                  </a:cubicBezTo>
                  <a:lnTo>
                    <a:pt x="657" y="47"/>
                  </a:lnTo>
                  <a:cubicBezTo>
                    <a:pt x="662" y="21"/>
                    <a:pt x="642" y="0"/>
                    <a:pt x="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" name="Google Shape;1309;p35"/>
            <p:cNvSpPr/>
            <p:nvPr/>
          </p:nvSpPr>
          <p:spPr>
            <a:xfrm>
              <a:off x="3212264" y="3882636"/>
              <a:ext cx="50978" cy="47691"/>
            </a:xfrm>
            <a:custGeom>
              <a:avLst/>
              <a:gdLst/>
              <a:ahLst/>
              <a:cxnLst/>
              <a:rect l="l" t="t" r="r" b="b"/>
              <a:pathLst>
                <a:path w="884" h="827" extrusionOk="0">
                  <a:moveTo>
                    <a:pt x="623" y="1"/>
                  </a:moveTo>
                  <a:cubicBezTo>
                    <a:pt x="616" y="1"/>
                    <a:pt x="609" y="3"/>
                    <a:pt x="604" y="8"/>
                  </a:cubicBezTo>
                  <a:lnTo>
                    <a:pt x="439" y="140"/>
                  </a:lnTo>
                  <a:cubicBezTo>
                    <a:pt x="431" y="144"/>
                    <a:pt x="423" y="146"/>
                    <a:pt x="415" y="146"/>
                  </a:cubicBezTo>
                  <a:cubicBezTo>
                    <a:pt x="410" y="146"/>
                    <a:pt x="405" y="145"/>
                    <a:pt x="399" y="143"/>
                  </a:cubicBezTo>
                  <a:lnTo>
                    <a:pt x="178" y="11"/>
                  </a:lnTo>
                  <a:cubicBezTo>
                    <a:pt x="172" y="8"/>
                    <a:pt x="165" y="6"/>
                    <a:pt x="159" y="6"/>
                  </a:cubicBezTo>
                  <a:cubicBezTo>
                    <a:pt x="137" y="6"/>
                    <a:pt x="118" y="28"/>
                    <a:pt x="129" y="54"/>
                  </a:cubicBezTo>
                  <a:lnTo>
                    <a:pt x="211" y="295"/>
                  </a:lnTo>
                  <a:cubicBezTo>
                    <a:pt x="214" y="308"/>
                    <a:pt x="211" y="325"/>
                    <a:pt x="198" y="335"/>
                  </a:cubicBezTo>
                  <a:lnTo>
                    <a:pt x="26" y="473"/>
                  </a:lnTo>
                  <a:cubicBezTo>
                    <a:pt x="0" y="493"/>
                    <a:pt x="17" y="536"/>
                    <a:pt x="50" y="536"/>
                  </a:cubicBezTo>
                  <a:lnTo>
                    <a:pt x="261" y="523"/>
                  </a:lnTo>
                  <a:cubicBezTo>
                    <a:pt x="277" y="523"/>
                    <a:pt x="290" y="533"/>
                    <a:pt x="294" y="549"/>
                  </a:cubicBezTo>
                  <a:lnTo>
                    <a:pt x="379" y="803"/>
                  </a:lnTo>
                  <a:cubicBezTo>
                    <a:pt x="386" y="819"/>
                    <a:pt x="400" y="826"/>
                    <a:pt x="414" y="826"/>
                  </a:cubicBezTo>
                  <a:cubicBezTo>
                    <a:pt x="428" y="826"/>
                    <a:pt x="442" y="818"/>
                    <a:pt x="445" y="803"/>
                  </a:cubicBezTo>
                  <a:lnTo>
                    <a:pt x="524" y="533"/>
                  </a:lnTo>
                  <a:cubicBezTo>
                    <a:pt x="528" y="519"/>
                    <a:pt x="541" y="506"/>
                    <a:pt x="554" y="506"/>
                  </a:cubicBezTo>
                  <a:lnTo>
                    <a:pt x="838" y="486"/>
                  </a:lnTo>
                  <a:cubicBezTo>
                    <a:pt x="871" y="483"/>
                    <a:pt x="884" y="440"/>
                    <a:pt x="854" y="424"/>
                  </a:cubicBezTo>
                  <a:lnTo>
                    <a:pt x="620" y="285"/>
                  </a:lnTo>
                  <a:cubicBezTo>
                    <a:pt x="607" y="262"/>
                    <a:pt x="600" y="246"/>
                    <a:pt x="604" y="236"/>
                  </a:cubicBezTo>
                  <a:lnTo>
                    <a:pt x="656" y="44"/>
                  </a:lnTo>
                  <a:cubicBezTo>
                    <a:pt x="664" y="20"/>
                    <a:pt x="644" y="1"/>
                    <a:pt x="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" name="Google Shape;1310;p35"/>
            <p:cNvSpPr/>
            <p:nvPr/>
          </p:nvSpPr>
          <p:spPr>
            <a:xfrm>
              <a:off x="3643732" y="3484211"/>
              <a:ext cx="50863" cy="47691"/>
            </a:xfrm>
            <a:custGeom>
              <a:avLst/>
              <a:gdLst/>
              <a:ahLst/>
              <a:cxnLst/>
              <a:rect l="l" t="t" r="r" b="b"/>
              <a:pathLst>
                <a:path w="882" h="827" extrusionOk="0">
                  <a:moveTo>
                    <a:pt x="624" y="1"/>
                  </a:moveTo>
                  <a:cubicBezTo>
                    <a:pt x="617" y="1"/>
                    <a:pt x="610" y="3"/>
                    <a:pt x="604" y="8"/>
                  </a:cubicBezTo>
                  <a:lnTo>
                    <a:pt x="439" y="140"/>
                  </a:lnTo>
                  <a:cubicBezTo>
                    <a:pt x="432" y="144"/>
                    <a:pt x="424" y="146"/>
                    <a:pt x="416" y="146"/>
                  </a:cubicBezTo>
                  <a:cubicBezTo>
                    <a:pt x="411" y="146"/>
                    <a:pt x="405" y="145"/>
                    <a:pt x="400" y="143"/>
                  </a:cubicBezTo>
                  <a:lnTo>
                    <a:pt x="179" y="12"/>
                  </a:lnTo>
                  <a:cubicBezTo>
                    <a:pt x="173" y="8"/>
                    <a:pt x="166" y="6"/>
                    <a:pt x="160" y="6"/>
                  </a:cubicBezTo>
                  <a:cubicBezTo>
                    <a:pt x="137" y="6"/>
                    <a:pt x="119" y="28"/>
                    <a:pt x="129" y="54"/>
                  </a:cubicBezTo>
                  <a:lnTo>
                    <a:pt x="212" y="295"/>
                  </a:lnTo>
                  <a:cubicBezTo>
                    <a:pt x="215" y="308"/>
                    <a:pt x="212" y="325"/>
                    <a:pt x="199" y="335"/>
                  </a:cubicBezTo>
                  <a:lnTo>
                    <a:pt x="24" y="473"/>
                  </a:lnTo>
                  <a:cubicBezTo>
                    <a:pt x="1" y="493"/>
                    <a:pt x="17" y="536"/>
                    <a:pt x="50" y="536"/>
                  </a:cubicBezTo>
                  <a:lnTo>
                    <a:pt x="261" y="523"/>
                  </a:lnTo>
                  <a:cubicBezTo>
                    <a:pt x="278" y="523"/>
                    <a:pt x="288" y="533"/>
                    <a:pt x="294" y="549"/>
                  </a:cubicBezTo>
                  <a:lnTo>
                    <a:pt x="380" y="803"/>
                  </a:lnTo>
                  <a:cubicBezTo>
                    <a:pt x="386" y="819"/>
                    <a:pt x="400" y="827"/>
                    <a:pt x="413" y="827"/>
                  </a:cubicBezTo>
                  <a:cubicBezTo>
                    <a:pt x="427" y="827"/>
                    <a:pt x="441" y="818"/>
                    <a:pt x="446" y="803"/>
                  </a:cubicBezTo>
                  <a:lnTo>
                    <a:pt x="525" y="533"/>
                  </a:lnTo>
                  <a:cubicBezTo>
                    <a:pt x="528" y="519"/>
                    <a:pt x="542" y="506"/>
                    <a:pt x="552" y="506"/>
                  </a:cubicBezTo>
                  <a:lnTo>
                    <a:pt x="838" y="486"/>
                  </a:lnTo>
                  <a:cubicBezTo>
                    <a:pt x="871" y="483"/>
                    <a:pt x="881" y="440"/>
                    <a:pt x="855" y="424"/>
                  </a:cubicBezTo>
                  <a:lnTo>
                    <a:pt x="618" y="285"/>
                  </a:lnTo>
                  <a:cubicBezTo>
                    <a:pt x="604" y="269"/>
                    <a:pt x="598" y="252"/>
                    <a:pt x="604" y="236"/>
                  </a:cubicBezTo>
                  <a:lnTo>
                    <a:pt x="657" y="45"/>
                  </a:lnTo>
                  <a:cubicBezTo>
                    <a:pt x="662" y="20"/>
                    <a:pt x="643" y="1"/>
                    <a:pt x="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" name="Google Shape;1311;p35"/>
            <p:cNvSpPr/>
            <p:nvPr/>
          </p:nvSpPr>
          <p:spPr>
            <a:xfrm>
              <a:off x="3661897" y="3381505"/>
              <a:ext cx="39329" cy="35927"/>
            </a:xfrm>
            <a:custGeom>
              <a:avLst/>
              <a:gdLst/>
              <a:ahLst/>
              <a:cxnLst/>
              <a:rect l="l" t="t" r="r" b="b"/>
              <a:pathLst>
                <a:path w="682" h="623" extrusionOk="0">
                  <a:moveTo>
                    <a:pt x="126" y="1"/>
                  </a:moveTo>
                  <a:cubicBezTo>
                    <a:pt x="109" y="1"/>
                    <a:pt x="96" y="18"/>
                    <a:pt x="101" y="38"/>
                  </a:cubicBezTo>
                  <a:lnTo>
                    <a:pt x="164" y="223"/>
                  </a:lnTo>
                  <a:cubicBezTo>
                    <a:pt x="167" y="236"/>
                    <a:pt x="164" y="243"/>
                    <a:pt x="157" y="252"/>
                  </a:cubicBezTo>
                  <a:lnTo>
                    <a:pt x="19" y="358"/>
                  </a:lnTo>
                  <a:cubicBezTo>
                    <a:pt x="0" y="374"/>
                    <a:pt x="11" y="404"/>
                    <a:pt x="32" y="404"/>
                  </a:cubicBezTo>
                  <a:cubicBezTo>
                    <a:pt x="33" y="404"/>
                    <a:pt x="34" y="404"/>
                    <a:pt x="35" y="404"/>
                  </a:cubicBezTo>
                  <a:lnTo>
                    <a:pt x="200" y="391"/>
                  </a:lnTo>
                  <a:cubicBezTo>
                    <a:pt x="213" y="391"/>
                    <a:pt x="227" y="401"/>
                    <a:pt x="230" y="407"/>
                  </a:cubicBezTo>
                  <a:lnTo>
                    <a:pt x="296" y="605"/>
                  </a:lnTo>
                  <a:cubicBezTo>
                    <a:pt x="301" y="617"/>
                    <a:pt x="312" y="623"/>
                    <a:pt x="323" y="623"/>
                  </a:cubicBezTo>
                  <a:cubicBezTo>
                    <a:pt x="334" y="623"/>
                    <a:pt x="344" y="617"/>
                    <a:pt x="345" y="605"/>
                  </a:cubicBezTo>
                  <a:lnTo>
                    <a:pt x="408" y="394"/>
                  </a:lnTo>
                  <a:cubicBezTo>
                    <a:pt x="411" y="384"/>
                    <a:pt x="421" y="378"/>
                    <a:pt x="431" y="374"/>
                  </a:cubicBezTo>
                  <a:lnTo>
                    <a:pt x="652" y="358"/>
                  </a:lnTo>
                  <a:cubicBezTo>
                    <a:pt x="675" y="358"/>
                    <a:pt x="682" y="322"/>
                    <a:pt x="662" y="309"/>
                  </a:cubicBezTo>
                  <a:lnTo>
                    <a:pt x="481" y="203"/>
                  </a:lnTo>
                  <a:cubicBezTo>
                    <a:pt x="474" y="203"/>
                    <a:pt x="464" y="190"/>
                    <a:pt x="471" y="180"/>
                  </a:cubicBezTo>
                  <a:lnTo>
                    <a:pt x="510" y="38"/>
                  </a:lnTo>
                  <a:cubicBezTo>
                    <a:pt x="518" y="18"/>
                    <a:pt x="503" y="2"/>
                    <a:pt x="487" y="2"/>
                  </a:cubicBezTo>
                  <a:cubicBezTo>
                    <a:pt x="481" y="2"/>
                    <a:pt x="476" y="4"/>
                    <a:pt x="471" y="8"/>
                  </a:cubicBezTo>
                  <a:lnTo>
                    <a:pt x="342" y="107"/>
                  </a:lnTo>
                  <a:cubicBezTo>
                    <a:pt x="337" y="111"/>
                    <a:pt x="332" y="112"/>
                    <a:pt x="327" y="112"/>
                  </a:cubicBezTo>
                  <a:cubicBezTo>
                    <a:pt x="322" y="112"/>
                    <a:pt x="317" y="111"/>
                    <a:pt x="312" y="107"/>
                  </a:cubicBezTo>
                  <a:lnTo>
                    <a:pt x="141" y="5"/>
                  </a:lnTo>
                  <a:cubicBezTo>
                    <a:pt x="136" y="2"/>
                    <a:pt x="131" y="1"/>
                    <a:pt x="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" name="Google Shape;1312;p35"/>
            <p:cNvSpPr/>
            <p:nvPr/>
          </p:nvSpPr>
          <p:spPr>
            <a:xfrm>
              <a:off x="3165265" y="3762803"/>
              <a:ext cx="50286" cy="49075"/>
            </a:xfrm>
            <a:custGeom>
              <a:avLst/>
              <a:gdLst/>
              <a:ahLst/>
              <a:cxnLst/>
              <a:rect l="l" t="t" r="r" b="b"/>
              <a:pathLst>
                <a:path w="872" h="851" extrusionOk="0">
                  <a:moveTo>
                    <a:pt x="652" y="1"/>
                  </a:moveTo>
                  <a:cubicBezTo>
                    <a:pt x="644" y="1"/>
                    <a:pt x="637" y="3"/>
                    <a:pt x="630" y="9"/>
                  </a:cubicBezTo>
                  <a:lnTo>
                    <a:pt x="433" y="173"/>
                  </a:lnTo>
                  <a:cubicBezTo>
                    <a:pt x="424" y="178"/>
                    <a:pt x="415" y="182"/>
                    <a:pt x="405" y="182"/>
                  </a:cubicBezTo>
                  <a:cubicBezTo>
                    <a:pt x="400" y="182"/>
                    <a:pt x="394" y="180"/>
                    <a:pt x="390" y="177"/>
                  </a:cubicBezTo>
                  <a:lnTo>
                    <a:pt x="198" y="65"/>
                  </a:lnTo>
                  <a:cubicBezTo>
                    <a:pt x="193" y="61"/>
                    <a:pt x="187" y="60"/>
                    <a:pt x="181" y="60"/>
                  </a:cubicBezTo>
                  <a:cubicBezTo>
                    <a:pt x="158" y="60"/>
                    <a:pt x="138" y="84"/>
                    <a:pt x="149" y="111"/>
                  </a:cubicBezTo>
                  <a:lnTo>
                    <a:pt x="238" y="299"/>
                  </a:lnTo>
                  <a:cubicBezTo>
                    <a:pt x="248" y="312"/>
                    <a:pt x="241" y="332"/>
                    <a:pt x="231" y="342"/>
                  </a:cubicBezTo>
                  <a:lnTo>
                    <a:pt x="24" y="513"/>
                  </a:lnTo>
                  <a:cubicBezTo>
                    <a:pt x="0" y="536"/>
                    <a:pt x="17" y="576"/>
                    <a:pt x="50" y="576"/>
                  </a:cubicBezTo>
                  <a:lnTo>
                    <a:pt x="334" y="553"/>
                  </a:lnTo>
                  <a:cubicBezTo>
                    <a:pt x="347" y="553"/>
                    <a:pt x="363" y="559"/>
                    <a:pt x="367" y="572"/>
                  </a:cubicBezTo>
                  <a:lnTo>
                    <a:pt x="485" y="833"/>
                  </a:lnTo>
                  <a:cubicBezTo>
                    <a:pt x="491" y="845"/>
                    <a:pt x="504" y="851"/>
                    <a:pt x="516" y="851"/>
                  </a:cubicBezTo>
                  <a:cubicBezTo>
                    <a:pt x="532" y="851"/>
                    <a:pt x="548" y="841"/>
                    <a:pt x="551" y="823"/>
                  </a:cubicBezTo>
                  <a:lnTo>
                    <a:pt x="597" y="556"/>
                  </a:lnTo>
                  <a:cubicBezTo>
                    <a:pt x="611" y="533"/>
                    <a:pt x="624" y="520"/>
                    <a:pt x="634" y="520"/>
                  </a:cubicBezTo>
                  <a:lnTo>
                    <a:pt x="828" y="503"/>
                  </a:lnTo>
                  <a:cubicBezTo>
                    <a:pt x="861" y="500"/>
                    <a:pt x="871" y="457"/>
                    <a:pt x="841" y="441"/>
                  </a:cubicBezTo>
                  <a:lnTo>
                    <a:pt x="660" y="335"/>
                  </a:lnTo>
                  <a:cubicBezTo>
                    <a:pt x="647" y="325"/>
                    <a:pt x="637" y="312"/>
                    <a:pt x="644" y="295"/>
                  </a:cubicBezTo>
                  <a:lnTo>
                    <a:pt x="686" y="42"/>
                  </a:lnTo>
                  <a:cubicBezTo>
                    <a:pt x="691" y="18"/>
                    <a:pt x="672" y="1"/>
                    <a:pt x="6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" name="Google Shape;1313;p35"/>
            <p:cNvSpPr/>
            <p:nvPr/>
          </p:nvSpPr>
          <p:spPr>
            <a:xfrm>
              <a:off x="3389303" y="3646314"/>
              <a:ext cx="51036" cy="47749"/>
            </a:xfrm>
            <a:custGeom>
              <a:avLst/>
              <a:gdLst/>
              <a:ahLst/>
              <a:cxnLst/>
              <a:rect l="l" t="t" r="r" b="b"/>
              <a:pathLst>
                <a:path w="885" h="828" extrusionOk="0">
                  <a:moveTo>
                    <a:pt x="622" y="0"/>
                  </a:moveTo>
                  <a:cubicBezTo>
                    <a:pt x="616" y="0"/>
                    <a:pt x="609" y="2"/>
                    <a:pt x="604" y="7"/>
                  </a:cubicBezTo>
                  <a:lnTo>
                    <a:pt x="439" y="139"/>
                  </a:lnTo>
                  <a:cubicBezTo>
                    <a:pt x="431" y="145"/>
                    <a:pt x="424" y="147"/>
                    <a:pt x="416" y="147"/>
                  </a:cubicBezTo>
                  <a:cubicBezTo>
                    <a:pt x="412" y="147"/>
                    <a:pt x="407" y="147"/>
                    <a:pt x="403" y="146"/>
                  </a:cubicBezTo>
                  <a:lnTo>
                    <a:pt x="178" y="14"/>
                  </a:lnTo>
                  <a:cubicBezTo>
                    <a:pt x="171" y="9"/>
                    <a:pt x="164" y="7"/>
                    <a:pt x="157" y="7"/>
                  </a:cubicBezTo>
                  <a:cubicBezTo>
                    <a:pt x="136" y="7"/>
                    <a:pt x="119" y="28"/>
                    <a:pt x="129" y="53"/>
                  </a:cubicBezTo>
                  <a:lnTo>
                    <a:pt x="211" y="297"/>
                  </a:lnTo>
                  <a:cubicBezTo>
                    <a:pt x="215" y="310"/>
                    <a:pt x="211" y="327"/>
                    <a:pt x="198" y="333"/>
                  </a:cubicBezTo>
                  <a:lnTo>
                    <a:pt x="27" y="475"/>
                  </a:lnTo>
                  <a:cubicBezTo>
                    <a:pt x="0" y="495"/>
                    <a:pt x="17" y="535"/>
                    <a:pt x="50" y="535"/>
                  </a:cubicBezTo>
                  <a:lnTo>
                    <a:pt x="261" y="525"/>
                  </a:lnTo>
                  <a:cubicBezTo>
                    <a:pt x="277" y="525"/>
                    <a:pt x="291" y="531"/>
                    <a:pt x="294" y="548"/>
                  </a:cubicBezTo>
                  <a:lnTo>
                    <a:pt x="380" y="805"/>
                  </a:lnTo>
                  <a:cubicBezTo>
                    <a:pt x="386" y="821"/>
                    <a:pt x="399" y="827"/>
                    <a:pt x="413" y="827"/>
                  </a:cubicBezTo>
                  <a:cubicBezTo>
                    <a:pt x="428" y="827"/>
                    <a:pt x="442" y="819"/>
                    <a:pt x="446" y="805"/>
                  </a:cubicBezTo>
                  <a:lnTo>
                    <a:pt x="525" y="531"/>
                  </a:lnTo>
                  <a:cubicBezTo>
                    <a:pt x="528" y="518"/>
                    <a:pt x="541" y="508"/>
                    <a:pt x="554" y="508"/>
                  </a:cubicBezTo>
                  <a:lnTo>
                    <a:pt x="838" y="485"/>
                  </a:lnTo>
                  <a:cubicBezTo>
                    <a:pt x="871" y="482"/>
                    <a:pt x="884" y="442"/>
                    <a:pt x="854" y="426"/>
                  </a:cubicBezTo>
                  <a:lnTo>
                    <a:pt x="620" y="284"/>
                  </a:lnTo>
                  <a:cubicBezTo>
                    <a:pt x="607" y="264"/>
                    <a:pt x="601" y="248"/>
                    <a:pt x="604" y="235"/>
                  </a:cubicBezTo>
                  <a:lnTo>
                    <a:pt x="657" y="47"/>
                  </a:lnTo>
                  <a:cubicBezTo>
                    <a:pt x="664" y="21"/>
                    <a:pt x="643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" name="Google Shape;1314;p35"/>
            <p:cNvSpPr/>
            <p:nvPr/>
          </p:nvSpPr>
          <p:spPr>
            <a:xfrm>
              <a:off x="3462714" y="3532940"/>
              <a:ext cx="50805" cy="47633"/>
            </a:xfrm>
            <a:custGeom>
              <a:avLst/>
              <a:gdLst/>
              <a:ahLst/>
              <a:cxnLst/>
              <a:rect l="l" t="t" r="r" b="b"/>
              <a:pathLst>
                <a:path w="881" h="826" extrusionOk="0">
                  <a:moveTo>
                    <a:pt x="622" y="0"/>
                  </a:moveTo>
                  <a:cubicBezTo>
                    <a:pt x="615" y="0"/>
                    <a:pt x="607" y="2"/>
                    <a:pt x="600" y="7"/>
                  </a:cubicBezTo>
                  <a:lnTo>
                    <a:pt x="436" y="139"/>
                  </a:lnTo>
                  <a:cubicBezTo>
                    <a:pt x="428" y="145"/>
                    <a:pt x="422" y="147"/>
                    <a:pt x="416" y="147"/>
                  </a:cubicBezTo>
                  <a:cubicBezTo>
                    <a:pt x="411" y="147"/>
                    <a:pt x="405" y="146"/>
                    <a:pt x="399" y="143"/>
                  </a:cubicBezTo>
                  <a:lnTo>
                    <a:pt x="175" y="11"/>
                  </a:lnTo>
                  <a:cubicBezTo>
                    <a:pt x="169" y="7"/>
                    <a:pt x="164" y="6"/>
                    <a:pt x="158" y="6"/>
                  </a:cubicBezTo>
                  <a:cubicBezTo>
                    <a:pt x="137" y="6"/>
                    <a:pt x="118" y="28"/>
                    <a:pt x="126" y="54"/>
                  </a:cubicBezTo>
                  <a:lnTo>
                    <a:pt x="208" y="298"/>
                  </a:lnTo>
                  <a:cubicBezTo>
                    <a:pt x="211" y="308"/>
                    <a:pt x="208" y="324"/>
                    <a:pt x="198" y="334"/>
                  </a:cubicBezTo>
                  <a:lnTo>
                    <a:pt x="23" y="472"/>
                  </a:lnTo>
                  <a:cubicBezTo>
                    <a:pt x="0" y="496"/>
                    <a:pt x="13" y="535"/>
                    <a:pt x="46" y="535"/>
                  </a:cubicBezTo>
                  <a:lnTo>
                    <a:pt x="258" y="522"/>
                  </a:lnTo>
                  <a:cubicBezTo>
                    <a:pt x="274" y="522"/>
                    <a:pt x="287" y="532"/>
                    <a:pt x="290" y="548"/>
                  </a:cubicBezTo>
                  <a:lnTo>
                    <a:pt x="376" y="802"/>
                  </a:lnTo>
                  <a:cubicBezTo>
                    <a:pt x="383" y="818"/>
                    <a:pt x="397" y="826"/>
                    <a:pt x="411" y="826"/>
                  </a:cubicBezTo>
                  <a:cubicBezTo>
                    <a:pt x="425" y="826"/>
                    <a:pt x="439" y="817"/>
                    <a:pt x="442" y="802"/>
                  </a:cubicBezTo>
                  <a:lnTo>
                    <a:pt x="521" y="532"/>
                  </a:lnTo>
                  <a:cubicBezTo>
                    <a:pt x="525" y="519"/>
                    <a:pt x="538" y="505"/>
                    <a:pt x="551" y="505"/>
                  </a:cubicBezTo>
                  <a:lnTo>
                    <a:pt x="835" y="486"/>
                  </a:lnTo>
                  <a:cubicBezTo>
                    <a:pt x="868" y="482"/>
                    <a:pt x="881" y="440"/>
                    <a:pt x="851" y="423"/>
                  </a:cubicBezTo>
                  <a:lnTo>
                    <a:pt x="617" y="285"/>
                  </a:lnTo>
                  <a:cubicBezTo>
                    <a:pt x="600" y="268"/>
                    <a:pt x="597" y="252"/>
                    <a:pt x="600" y="235"/>
                  </a:cubicBezTo>
                  <a:lnTo>
                    <a:pt x="653" y="44"/>
                  </a:lnTo>
                  <a:cubicBezTo>
                    <a:pt x="661" y="19"/>
                    <a:pt x="642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" name="Google Shape;1315;p35"/>
            <p:cNvSpPr/>
            <p:nvPr/>
          </p:nvSpPr>
          <p:spPr>
            <a:xfrm>
              <a:off x="2893997" y="2915091"/>
              <a:ext cx="715596" cy="557818"/>
            </a:xfrm>
            <a:custGeom>
              <a:avLst/>
              <a:gdLst/>
              <a:ahLst/>
              <a:cxnLst/>
              <a:rect l="l" t="t" r="r" b="b"/>
              <a:pathLst>
                <a:path w="12409" h="9673" extrusionOk="0">
                  <a:moveTo>
                    <a:pt x="2610" y="0"/>
                  </a:moveTo>
                  <a:cubicBezTo>
                    <a:pt x="1100" y="3557"/>
                    <a:pt x="0" y="9672"/>
                    <a:pt x="6455" y="9672"/>
                  </a:cubicBezTo>
                  <a:cubicBezTo>
                    <a:pt x="6625" y="9672"/>
                    <a:pt x="6800" y="9668"/>
                    <a:pt x="6980" y="9660"/>
                  </a:cubicBezTo>
                  <a:cubicBezTo>
                    <a:pt x="11709" y="9422"/>
                    <a:pt x="12408" y="4235"/>
                    <a:pt x="11267" y="544"/>
                  </a:cubicBezTo>
                  <a:lnTo>
                    <a:pt x="2617" y="7"/>
                  </a:lnTo>
                  <a:lnTo>
                    <a:pt x="2610" y="0"/>
                  </a:ln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" name="Google Shape;1316;p35"/>
            <p:cNvSpPr/>
            <p:nvPr/>
          </p:nvSpPr>
          <p:spPr>
            <a:xfrm>
              <a:off x="3523553" y="3218883"/>
              <a:ext cx="119141" cy="91864"/>
            </a:xfrm>
            <a:custGeom>
              <a:avLst/>
              <a:gdLst/>
              <a:ahLst/>
              <a:cxnLst/>
              <a:rect l="l" t="t" r="r" b="b"/>
              <a:pathLst>
                <a:path w="2066" h="1593" extrusionOk="0">
                  <a:moveTo>
                    <a:pt x="894" y="0"/>
                  </a:moveTo>
                  <a:cubicBezTo>
                    <a:pt x="714" y="0"/>
                    <a:pt x="503" y="38"/>
                    <a:pt x="258" y="124"/>
                  </a:cubicBezTo>
                  <a:lnTo>
                    <a:pt x="1" y="1278"/>
                  </a:lnTo>
                  <a:cubicBezTo>
                    <a:pt x="335" y="1502"/>
                    <a:pt x="628" y="1592"/>
                    <a:pt x="872" y="1592"/>
                  </a:cubicBezTo>
                  <a:cubicBezTo>
                    <a:pt x="1897" y="1592"/>
                    <a:pt x="2066" y="0"/>
                    <a:pt x="894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" name="Google Shape;1317;p35"/>
            <p:cNvSpPr/>
            <p:nvPr/>
          </p:nvSpPr>
          <p:spPr>
            <a:xfrm>
              <a:off x="2807150" y="2615277"/>
              <a:ext cx="751004" cy="469183"/>
            </a:xfrm>
            <a:custGeom>
              <a:avLst/>
              <a:gdLst/>
              <a:ahLst/>
              <a:cxnLst/>
              <a:rect l="l" t="t" r="r" b="b"/>
              <a:pathLst>
                <a:path w="13023" h="8136" extrusionOk="0">
                  <a:moveTo>
                    <a:pt x="6382" y="1"/>
                  </a:moveTo>
                  <a:cubicBezTo>
                    <a:pt x="5612" y="1"/>
                    <a:pt x="4899" y="580"/>
                    <a:pt x="5158" y="1865"/>
                  </a:cubicBezTo>
                  <a:cubicBezTo>
                    <a:pt x="4759" y="1021"/>
                    <a:pt x="4194" y="697"/>
                    <a:pt x="3650" y="697"/>
                  </a:cubicBezTo>
                  <a:cubicBezTo>
                    <a:pt x="2306" y="697"/>
                    <a:pt x="1090" y="2675"/>
                    <a:pt x="2810" y="3689"/>
                  </a:cubicBezTo>
                  <a:cubicBezTo>
                    <a:pt x="2496" y="3588"/>
                    <a:pt x="2214" y="3543"/>
                    <a:pt x="1963" y="3543"/>
                  </a:cubicBezTo>
                  <a:cubicBezTo>
                    <a:pt x="0" y="3543"/>
                    <a:pt x="13" y="6301"/>
                    <a:pt x="1957" y="6301"/>
                  </a:cubicBezTo>
                  <a:cubicBezTo>
                    <a:pt x="2296" y="6301"/>
                    <a:pt x="2694" y="6217"/>
                    <a:pt x="3150" y="6020"/>
                  </a:cubicBezTo>
                  <a:lnTo>
                    <a:pt x="3150" y="6020"/>
                  </a:lnTo>
                  <a:cubicBezTo>
                    <a:pt x="2490" y="7229"/>
                    <a:pt x="3369" y="7935"/>
                    <a:pt x="4283" y="7935"/>
                  </a:cubicBezTo>
                  <a:cubicBezTo>
                    <a:pt x="4998" y="7935"/>
                    <a:pt x="5734" y="7502"/>
                    <a:pt x="5769" y="6538"/>
                  </a:cubicBezTo>
                  <a:cubicBezTo>
                    <a:pt x="5800" y="7643"/>
                    <a:pt x="6548" y="8136"/>
                    <a:pt x="7336" y="8136"/>
                  </a:cubicBezTo>
                  <a:cubicBezTo>
                    <a:pt x="8313" y="8136"/>
                    <a:pt x="9352" y="7378"/>
                    <a:pt x="9162" y="6090"/>
                  </a:cubicBezTo>
                  <a:lnTo>
                    <a:pt x="9162" y="6090"/>
                  </a:lnTo>
                  <a:cubicBezTo>
                    <a:pt x="9513" y="6516"/>
                    <a:pt x="9983" y="6697"/>
                    <a:pt x="10444" y="6697"/>
                  </a:cubicBezTo>
                  <a:cubicBezTo>
                    <a:pt x="11767" y="6697"/>
                    <a:pt x="13022" y="5204"/>
                    <a:pt x="11220" y="3715"/>
                  </a:cubicBezTo>
                  <a:lnTo>
                    <a:pt x="11144" y="3418"/>
                  </a:lnTo>
                  <a:cubicBezTo>
                    <a:pt x="12688" y="1708"/>
                    <a:pt x="11120" y="153"/>
                    <a:pt x="9671" y="153"/>
                  </a:cubicBezTo>
                  <a:cubicBezTo>
                    <a:pt x="8883" y="153"/>
                    <a:pt x="8130" y="614"/>
                    <a:pt x="7932" y="1760"/>
                  </a:cubicBezTo>
                  <a:cubicBezTo>
                    <a:pt x="8055" y="636"/>
                    <a:pt x="7187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" name="Google Shape;1318;p35"/>
            <p:cNvSpPr/>
            <p:nvPr/>
          </p:nvSpPr>
          <p:spPr>
            <a:xfrm>
              <a:off x="3425057" y="2771844"/>
              <a:ext cx="217695" cy="511280"/>
            </a:xfrm>
            <a:custGeom>
              <a:avLst/>
              <a:gdLst/>
              <a:ahLst/>
              <a:cxnLst/>
              <a:rect l="l" t="t" r="r" b="b"/>
              <a:pathLst>
                <a:path w="3775" h="8866" extrusionOk="0">
                  <a:moveTo>
                    <a:pt x="1506" y="0"/>
                  </a:moveTo>
                  <a:cubicBezTo>
                    <a:pt x="1042" y="0"/>
                    <a:pt x="555" y="152"/>
                    <a:pt x="99" y="479"/>
                  </a:cubicBezTo>
                  <a:lnTo>
                    <a:pt x="0" y="3381"/>
                  </a:lnTo>
                  <a:cubicBezTo>
                    <a:pt x="251" y="5030"/>
                    <a:pt x="821" y="7652"/>
                    <a:pt x="1900" y="8866"/>
                  </a:cubicBezTo>
                  <a:cubicBezTo>
                    <a:pt x="3104" y="7134"/>
                    <a:pt x="3506" y="4684"/>
                    <a:pt x="3648" y="2715"/>
                  </a:cubicBezTo>
                  <a:cubicBezTo>
                    <a:pt x="3774" y="1048"/>
                    <a:pt x="2723" y="0"/>
                    <a:pt x="1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" name="Google Shape;1319;p35"/>
            <p:cNvSpPr/>
            <p:nvPr/>
          </p:nvSpPr>
          <p:spPr>
            <a:xfrm>
              <a:off x="2939151" y="2862786"/>
              <a:ext cx="360653" cy="116546"/>
            </a:xfrm>
            <a:custGeom>
              <a:avLst/>
              <a:gdLst/>
              <a:ahLst/>
              <a:cxnLst/>
              <a:rect l="l" t="t" r="r" b="b"/>
              <a:pathLst>
                <a:path w="6254" h="2021" extrusionOk="0">
                  <a:moveTo>
                    <a:pt x="495" y="0"/>
                  </a:moveTo>
                  <a:lnTo>
                    <a:pt x="495" y="0"/>
                  </a:lnTo>
                  <a:cubicBezTo>
                    <a:pt x="360" y="53"/>
                    <a:pt x="225" y="129"/>
                    <a:pt x="129" y="254"/>
                  </a:cubicBezTo>
                  <a:cubicBezTo>
                    <a:pt x="33" y="383"/>
                    <a:pt x="0" y="558"/>
                    <a:pt x="37" y="716"/>
                  </a:cubicBezTo>
                  <a:cubicBezTo>
                    <a:pt x="116" y="1036"/>
                    <a:pt x="376" y="1287"/>
                    <a:pt x="690" y="1385"/>
                  </a:cubicBezTo>
                  <a:cubicBezTo>
                    <a:pt x="783" y="1415"/>
                    <a:pt x="884" y="1432"/>
                    <a:pt x="986" y="1432"/>
                  </a:cubicBezTo>
                  <a:cubicBezTo>
                    <a:pt x="1054" y="1432"/>
                    <a:pt x="1122" y="1424"/>
                    <a:pt x="1188" y="1409"/>
                  </a:cubicBezTo>
                  <a:cubicBezTo>
                    <a:pt x="1356" y="1372"/>
                    <a:pt x="1507" y="1283"/>
                    <a:pt x="1633" y="1168"/>
                  </a:cubicBezTo>
                  <a:cubicBezTo>
                    <a:pt x="1705" y="1102"/>
                    <a:pt x="1768" y="1030"/>
                    <a:pt x="1824" y="953"/>
                  </a:cubicBezTo>
                  <a:lnTo>
                    <a:pt x="1824" y="953"/>
                  </a:lnTo>
                  <a:cubicBezTo>
                    <a:pt x="1857" y="1078"/>
                    <a:pt x="1906" y="1201"/>
                    <a:pt x="1976" y="1316"/>
                  </a:cubicBezTo>
                  <a:cubicBezTo>
                    <a:pt x="2164" y="1633"/>
                    <a:pt x="2503" y="1867"/>
                    <a:pt x="2876" y="1920"/>
                  </a:cubicBezTo>
                  <a:cubicBezTo>
                    <a:pt x="2931" y="1928"/>
                    <a:pt x="2987" y="1933"/>
                    <a:pt x="3043" y="1933"/>
                  </a:cubicBezTo>
                  <a:cubicBezTo>
                    <a:pt x="3366" y="1933"/>
                    <a:pt x="3689" y="1790"/>
                    <a:pt x="3908" y="1557"/>
                  </a:cubicBezTo>
                  <a:cubicBezTo>
                    <a:pt x="4003" y="1457"/>
                    <a:pt x="4082" y="1344"/>
                    <a:pt x="4140" y="1225"/>
                  </a:cubicBezTo>
                  <a:lnTo>
                    <a:pt x="4140" y="1225"/>
                  </a:lnTo>
                  <a:cubicBezTo>
                    <a:pt x="4203" y="1353"/>
                    <a:pt x="4282" y="1473"/>
                    <a:pt x="4377" y="1583"/>
                  </a:cubicBezTo>
                  <a:cubicBezTo>
                    <a:pt x="4502" y="1722"/>
                    <a:pt x="4654" y="1837"/>
                    <a:pt x="4822" y="1920"/>
                  </a:cubicBezTo>
                  <a:cubicBezTo>
                    <a:pt x="4961" y="1987"/>
                    <a:pt x="5117" y="2021"/>
                    <a:pt x="5272" y="2021"/>
                  </a:cubicBezTo>
                  <a:cubicBezTo>
                    <a:pt x="5308" y="2021"/>
                    <a:pt x="5344" y="2019"/>
                    <a:pt x="5379" y="2015"/>
                  </a:cubicBezTo>
                  <a:cubicBezTo>
                    <a:pt x="5570" y="1999"/>
                    <a:pt x="5755" y="1916"/>
                    <a:pt x="5894" y="1794"/>
                  </a:cubicBezTo>
                  <a:cubicBezTo>
                    <a:pt x="6039" y="1666"/>
                    <a:pt x="6121" y="1491"/>
                    <a:pt x="6164" y="1320"/>
                  </a:cubicBezTo>
                  <a:cubicBezTo>
                    <a:pt x="6253" y="973"/>
                    <a:pt x="6167" y="627"/>
                    <a:pt x="6045" y="317"/>
                  </a:cubicBezTo>
                  <a:lnTo>
                    <a:pt x="6045" y="317"/>
                  </a:lnTo>
                  <a:cubicBezTo>
                    <a:pt x="6078" y="482"/>
                    <a:pt x="6101" y="647"/>
                    <a:pt x="6105" y="808"/>
                  </a:cubicBezTo>
                  <a:cubicBezTo>
                    <a:pt x="6105" y="973"/>
                    <a:pt x="6085" y="1135"/>
                    <a:pt x="6032" y="1277"/>
                  </a:cubicBezTo>
                  <a:cubicBezTo>
                    <a:pt x="5934" y="1571"/>
                    <a:pt x="5664" y="1768"/>
                    <a:pt x="5380" y="1768"/>
                  </a:cubicBezTo>
                  <a:cubicBezTo>
                    <a:pt x="5377" y="1768"/>
                    <a:pt x="5375" y="1768"/>
                    <a:pt x="5373" y="1768"/>
                  </a:cubicBezTo>
                  <a:cubicBezTo>
                    <a:pt x="5370" y="1768"/>
                    <a:pt x="5367" y="1768"/>
                    <a:pt x="5364" y="1768"/>
                  </a:cubicBezTo>
                  <a:cubicBezTo>
                    <a:pt x="5077" y="1768"/>
                    <a:pt x="4807" y="1611"/>
                    <a:pt x="4631" y="1376"/>
                  </a:cubicBezTo>
                  <a:cubicBezTo>
                    <a:pt x="4538" y="1260"/>
                    <a:pt x="4469" y="1128"/>
                    <a:pt x="4416" y="986"/>
                  </a:cubicBezTo>
                  <a:cubicBezTo>
                    <a:pt x="4367" y="841"/>
                    <a:pt x="4334" y="693"/>
                    <a:pt x="4314" y="541"/>
                  </a:cubicBezTo>
                  <a:cubicBezTo>
                    <a:pt x="4302" y="450"/>
                    <a:pt x="4223" y="381"/>
                    <a:pt x="4133" y="381"/>
                  </a:cubicBezTo>
                  <a:cubicBezTo>
                    <a:pt x="4125" y="381"/>
                    <a:pt x="4117" y="382"/>
                    <a:pt x="4109" y="383"/>
                  </a:cubicBezTo>
                  <a:cubicBezTo>
                    <a:pt x="4027" y="396"/>
                    <a:pt x="3968" y="459"/>
                    <a:pt x="3954" y="535"/>
                  </a:cubicBezTo>
                  <a:lnTo>
                    <a:pt x="3954" y="545"/>
                  </a:lnTo>
                  <a:cubicBezTo>
                    <a:pt x="3912" y="828"/>
                    <a:pt x="3819" y="1105"/>
                    <a:pt x="3631" y="1290"/>
                  </a:cubicBezTo>
                  <a:cubicBezTo>
                    <a:pt x="3474" y="1456"/>
                    <a:pt x="3255" y="1540"/>
                    <a:pt x="3033" y="1540"/>
                  </a:cubicBezTo>
                  <a:cubicBezTo>
                    <a:pt x="3000" y="1540"/>
                    <a:pt x="2966" y="1538"/>
                    <a:pt x="2932" y="1534"/>
                  </a:cubicBezTo>
                  <a:cubicBezTo>
                    <a:pt x="2675" y="1501"/>
                    <a:pt x="2437" y="1349"/>
                    <a:pt x="2302" y="1122"/>
                  </a:cubicBezTo>
                  <a:cubicBezTo>
                    <a:pt x="2157" y="894"/>
                    <a:pt x="2111" y="607"/>
                    <a:pt x="2127" y="317"/>
                  </a:cubicBezTo>
                  <a:lnTo>
                    <a:pt x="2127" y="310"/>
                  </a:lnTo>
                  <a:cubicBezTo>
                    <a:pt x="2137" y="215"/>
                    <a:pt x="2062" y="132"/>
                    <a:pt x="1966" y="122"/>
                  </a:cubicBezTo>
                  <a:cubicBezTo>
                    <a:pt x="1963" y="122"/>
                    <a:pt x="1961" y="122"/>
                    <a:pt x="1959" y="122"/>
                  </a:cubicBezTo>
                  <a:cubicBezTo>
                    <a:pt x="1879" y="122"/>
                    <a:pt x="1810" y="174"/>
                    <a:pt x="1791" y="248"/>
                  </a:cubicBezTo>
                  <a:cubicBezTo>
                    <a:pt x="1712" y="512"/>
                    <a:pt x="1603" y="765"/>
                    <a:pt x="1432" y="953"/>
                  </a:cubicBezTo>
                  <a:cubicBezTo>
                    <a:pt x="1293" y="1100"/>
                    <a:pt x="1105" y="1185"/>
                    <a:pt x="907" y="1185"/>
                  </a:cubicBezTo>
                  <a:cubicBezTo>
                    <a:pt x="856" y="1185"/>
                    <a:pt x="804" y="1179"/>
                    <a:pt x="752" y="1168"/>
                  </a:cubicBezTo>
                  <a:cubicBezTo>
                    <a:pt x="505" y="1112"/>
                    <a:pt x="258" y="930"/>
                    <a:pt x="165" y="680"/>
                  </a:cubicBezTo>
                  <a:cubicBezTo>
                    <a:pt x="119" y="558"/>
                    <a:pt x="122" y="416"/>
                    <a:pt x="188" y="294"/>
                  </a:cubicBezTo>
                  <a:cubicBezTo>
                    <a:pt x="254" y="172"/>
                    <a:pt x="370" y="73"/>
                    <a:pt x="495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" name="Google Shape;1320;p35"/>
            <p:cNvSpPr/>
            <p:nvPr/>
          </p:nvSpPr>
          <p:spPr>
            <a:xfrm>
              <a:off x="3170397" y="3243507"/>
              <a:ext cx="72142" cy="27738"/>
            </a:xfrm>
            <a:custGeom>
              <a:avLst/>
              <a:gdLst/>
              <a:ahLst/>
              <a:cxnLst/>
              <a:rect l="l" t="t" r="r" b="b"/>
              <a:pathLst>
                <a:path w="1251" h="481" extrusionOk="0">
                  <a:moveTo>
                    <a:pt x="608" y="1"/>
                  </a:moveTo>
                  <a:cubicBezTo>
                    <a:pt x="606" y="1"/>
                    <a:pt x="603" y="1"/>
                    <a:pt x="601" y="1"/>
                  </a:cubicBezTo>
                  <a:cubicBezTo>
                    <a:pt x="353" y="1"/>
                    <a:pt x="156" y="162"/>
                    <a:pt x="27" y="360"/>
                  </a:cubicBezTo>
                  <a:cubicBezTo>
                    <a:pt x="1" y="396"/>
                    <a:pt x="27" y="452"/>
                    <a:pt x="63" y="472"/>
                  </a:cubicBezTo>
                  <a:cubicBezTo>
                    <a:pt x="75" y="478"/>
                    <a:pt x="86" y="480"/>
                    <a:pt x="98" y="480"/>
                  </a:cubicBezTo>
                  <a:cubicBezTo>
                    <a:pt x="128" y="480"/>
                    <a:pt x="156" y="462"/>
                    <a:pt x="175" y="436"/>
                  </a:cubicBezTo>
                  <a:cubicBezTo>
                    <a:pt x="274" y="288"/>
                    <a:pt x="423" y="166"/>
                    <a:pt x="607" y="166"/>
                  </a:cubicBezTo>
                  <a:cubicBezTo>
                    <a:pt x="802" y="166"/>
                    <a:pt x="970" y="297"/>
                    <a:pt x="1086" y="443"/>
                  </a:cubicBezTo>
                  <a:cubicBezTo>
                    <a:pt x="1105" y="464"/>
                    <a:pt x="1132" y="479"/>
                    <a:pt x="1158" y="479"/>
                  </a:cubicBezTo>
                  <a:cubicBezTo>
                    <a:pt x="1172" y="479"/>
                    <a:pt x="1185" y="475"/>
                    <a:pt x="1198" y="466"/>
                  </a:cubicBezTo>
                  <a:cubicBezTo>
                    <a:pt x="1234" y="446"/>
                    <a:pt x="1250" y="390"/>
                    <a:pt x="1221" y="353"/>
                  </a:cubicBezTo>
                  <a:cubicBezTo>
                    <a:pt x="1071" y="161"/>
                    <a:pt x="859" y="1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" name="Google Shape;1321;p35"/>
            <p:cNvSpPr/>
            <p:nvPr/>
          </p:nvSpPr>
          <p:spPr>
            <a:xfrm>
              <a:off x="3112788" y="3265767"/>
              <a:ext cx="190533" cy="102475"/>
            </a:xfrm>
            <a:custGeom>
              <a:avLst/>
              <a:gdLst/>
              <a:ahLst/>
              <a:cxnLst/>
              <a:rect l="l" t="t" r="r" b="b"/>
              <a:pathLst>
                <a:path w="3304" h="1777" extrusionOk="0">
                  <a:moveTo>
                    <a:pt x="109" y="0"/>
                  </a:moveTo>
                  <a:lnTo>
                    <a:pt x="109" y="0"/>
                  </a:lnTo>
                  <a:cubicBezTo>
                    <a:pt x="0" y="858"/>
                    <a:pt x="548" y="1659"/>
                    <a:pt x="1303" y="1752"/>
                  </a:cubicBezTo>
                  <a:cubicBezTo>
                    <a:pt x="1393" y="1769"/>
                    <a:pt x="1484" y="1777"/>
                    <a:pt x="1577" y="1777"/>
                  </a:cubicBezTo>
                  <a:cubicBezTo>
                    <a:pt x="2419" y="1777"/>
                    <a:pt x="3304" y="1101"/>
                    <a:pt x="3173" y="307"/>
                  </a:cubicBezTo>
                  <a:lnTo>
                    <a:pt x="3173" y="307"/>
                  </a:lnTo>
                  <a:cubicBezTo>
                    <a:pt x="2794" y="426"/>
                    <a:pt x="2374" y="489"/>
                    <a:pt x="1953" y="489"/>
                  </a:cubicBezTo>
                  <a:cubicBezTo>
                    <a:pt x="1289" y="489"/>
                    <a:pt x="622" y="333"/>
                    <a:pt x="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" name="Google Shape;1322;p35"/>
            <p:cNvSpPr/>
            <p:nvPr/>
          </p:nvSpPr>
          <p:spPr>
            <a:xfrm>
              <a:off x="3324254" y="3265536"/>
              <a:ext cx="84656" cy="76986"/>
            </a:xfrm>
            <a:custGeom>
              <a:avLst/>
              <a:gdLst/>
              <a:ahLst/>
              <a:cxnLst/>
              <a:rect l="l" t="t" r="r" b="b"/>
              <a:pathLst>
                <a:path w="1468" h="1335" extrusionOk="0">
                  <a:moveTo>
                    <a:pt x="717" y="0"/>
                  </a:moveTo>
                  <a:cubicBezTo>
                    <a:pt x="654" y="0"/>
                    <a:pt x="591" y="9"/>
                    <a:pt x="531" y="28"/>
                  </a:cubicBezTo>
                  <a:cubicBezTo>
                    <a:pt x="179" y="143"/>
                    <a:pt x="0" y="519"/>
                    <a:pt x="96" y="868"/>
                  </a:cubicBezTo>
                  <a:cubicBezTo>
                    <a:pt x="175" y="1152"/>
                    <a:pt x="466" y="1334"/>
                    <a:pt x="752" y="1334"/>
                  </a:cubicBezTo>
                  <a:cubicBezTo>
                    <a:pt x="814" y="1334"/>
                    <a:pt x="877" y="1326"/>
                    <a:pt x="937" y="1307"/>
                  </a:cubicBezTo>
                  <a:cubicBezTo>
                    <a:pt x="1297" y="1195"/>
                    <a:pt x="1468" y="819"/>
                    <a:pt x="1372" y="466"/>
                  </a:cubicBezTo>
                  <a:cubicBezTo>
                    <a:pt x="1294" y="182"/>
                    <a:pt x="1003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" name="Google Shape;1323;p35"/>
            <p:cNvSpPr/>
            <p:nvPr/>
          </p:nvSpPr>
          <p:spPr>
            <a:xfrm>
              <a:off x="3006276" y="3251061"/>
              <a:ext cx="84714" cy="76871"/>
            </a:xfrm>
            <a:custGeom>
              <a:avLst/>
              <a:gdLst/>
              <a:ahLst/>
              <a:cxnLst/>
              <a:rect l="l" t="t" r="r" b="b"/>
              <a:pathLst>
                <a:path w="1469" h="1333" extrusionOk="0">
                  <a:moveTo>
                    <a:pt x="719" y="0"/>
                  </a:moveTo>
                  <a:cubicBezTo>
                    <a:pt x="655" y="0"/>
                    <a:pt x="592" y="9"/>
                    <a:pt x="531" y="28"/>
                  </a:cubicBezTo>
                  <a:cubicBezTo>
                    <a:pt x="175" y="143"/>
                    <a:pt x="1" y="519"/>
                    <a:pt x="93" y="869"/>
                  </a:cubicBezTo>
                  <a:cubicBezTo>
                    <a:pt x="171" y="1151"/>
                    <a:pt x="460" y="1333"/>
                    <a:pt x="744" y="1333"/>
                  </a:cubicBezTo>
                  <a:cubicBezTo>
                    <a:pt x="808" y="1333"/>
                    <a:pt x="872" y="1324"/>
                    <a:pt x="934" y="1304"/>
                  </a:cubicBezTo>
                  <a:cubicBezTo>
                    <a:pt x="1293" y="1195"/>
                    <a:pt x="1468" y="819"/>
                    <a:pt x="1372" y="463"/>
                  </a:cubicBezTo>
                  <a:cubicBezTo>
                    <a:pt x="1294" y="180"/>
                    <a:pt x="1004" y="0"/>
                    <a:pt x="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" name="Google Shape;1324;p35"/>
            <p:cNvSpPr/>
            <p:nvPr/>
          </p:nvSpPr>
          <p:spPr>
            <a:xfrm>
              <a:off x="3250959" y="3094148"/>
              <a:ext cx="96766" cy="27853"/>
            </a:xfrm>
            <a:custGeom>
              <a:avLst/>
              <a:gdLst/>
              <a:ahLst/>
              <a:cxnLst/>
              <a:rect l="l" t="t" r="r" b="b"/>
              <a:pathLst>
                <a:path w="1678" h="483" extrusionOk="0">
                  <a:moveTo>
                    <a:pt x="862" y="0"/>
                  </a:moveTo>
                  <a:cubicBezTo>
                    <a:pt x="569" y="0"/>
                    <a:pt x="272" y="114"/>
                    <a:pt x="61" y="325"/>
                  </a:cubicBezTo>
                  <a:cubicBezTo>
                    <a:pt x="1" y="380"/>
                    <a:pt x="62" y="459"/>
                    <a:pt x="126" y="459"/>
                  </a:cubicBezTo>
                  <a:cubicBezTo>
                    <a:pt x="146" y="459"/>
                    <a:pt x="166" y="452"/>
                    <a:pt x="183" y="434"/>
                  </a:cubicBezTo>
                  <a:cubicBezTo>
                    <a:pt x="361" y="257"/>
                    <a:pt x="606" y="166"/>
                    <a:pt x="849" y="166"/>
                  </a:cubicBezTo>
                  <a:cubicBezTo>
                    <a:pt x="1096" y="166"/>
                    <a:pt x="1341" y="261"/>
                    <a:pt x="1512" y="457"/>
                  </a:cubicBezTo>
                  <a:cubicBezTo>
                    <a:pt x="1528" y="475"/>
                    <a:pt x="1545" y="482"/>
                    <a:pt x="1563" y="482"/>
                  </a:cubicBezTo>
                  <a:cubicBezTo>
                    <a:pt x="1622" y="482"/>
                    <a:pt x="1677" y="393"/>
                    <a:pt x="1621" y="332"/>
                  </a:cubicBezTo>
                  <a:cubicBezTo>
                    <a:pt x="1425" y="106"/>
                    <a:pt x="1145" y="0"/>
                    <a:pt x="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Google Shape;1325;p35"/>
            <p:cNvSpPr/>
            <p:nvPr/>
          </p:nvSpPr>
          <p:spPr>
            <a:xfrm>
              <a:off x="3080897" y="3095532"/>
              <a:ext cx="90250" cy="26239"/>
            </a:xfrm>
            <a:custGeom>
              <a:avLst/>
              <a:gdLst/>
              <a:ahLst/>
              <a:cxnLst/>
              <a:rect l="l" t="t" r="r" b="b"/>
              <a:pathLst>
                <a:path w="1565" h="455" extrusionOk="0">
                  <a:moveTo>
                    <a:pt x="811" y="0"/>
                  </a:moveTo>
                  <a:cubicBezTo>
                    <a:pt x="529" y="0"/>
                    <a:pt x="267" y="135"/>
                    <a:pt x="62" y="321"/>
                  </a:cubicBezTo>
                  <a:cubicBezTo>
                    <a:pt x="0" y="375"/>
                    <a:pt x="63" y="455"/>
                    <a:pt x="129" y="455"/>
                  </a:cubicBezTo>
                  <a:cubicBezTo>
                    <a:pt x="148" y="455"/>
                    <a:pt x="167" y="448"/>
                    <a:pt x="184" y="433"/>
                  </a:cubicBezTo>
                  <a:cubicBezTo>
                    <a:pt x="356" y="277"/>
                    <a:pt x="578" y="168"/>
                    <a:pt x="813" y="168"/>
                  </a:cubicBezTo>
                  <a:cubicBezTo>
                    <a:pt x="827" y="168"/>
                    <a:pt x="840" y="168"/>
                    <a:pt x="853" y="169"/>
                  </a:cubicBezTo>
                  <a:cubicBezTo>
                    <a:pt x="1058" y="176"/>
                    <a:pt x="1252" y="271"/>
                    <a:pt x="1394" y="420"/>
                  </a:cubicBezTo>
                  <a:cubicBezTo>
                    <a:pt x="1411" y="438"/>
                    <a:pt x="1429" y="445"/>
                    <a:pt x="1447" y="445"/>
                  </a:cubicBezTo>
                  <a:cubicBezTo>
                    <a:pt x="1509" y="445"/>
                    <a:pt x="1564" y="357"/>
                    <a:pt x="1503" y="298"/>
                  </a:cubicBezTo>
                  <a:cubicBezTo>
                    <a:pt x="1335" y="116"/>
                    <a:pt x="1097" y="11"/>
                    <a:pt x="850" y="1"/>
                  </a:cubicBezTo>
                  <a:cubicBezTo>
                    <a:pt x="837" y="0"/>
                    <a:pt x="824" y="0"/>
                    <a:pt x="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" name="Google Shape;1326;p35"/>
            <p:cNvSpPr/>
            <p:nvPr/>
          </p:nvSpPr>
          <p:spPr>
            <a:xfrm>
              <a:off x="3235619" y="3144204"/>
              <a:ext cx="144976" cy="51093"/>
            </a:xfrm>
            <a:custGeom>
              <a:avLst/>
              <a:gdLst/>
              <a:ahLst/>
              <a:cxnLst/>
              <a:rect l="l" t="t" r="r" b="b"/>
              <a:pathLst>
                <a:path w="2514" h="886" extrusionOk="0">
                  <a:moveTo>
                    <a:pt x="1267" y="0"/>
                  </a:moveTo>
                  <a:cubicBezTo>
                    <a:pt x="820" y="0"/>
                    <a:pt x="389" y="176"/>
                    <a:pt x="77" y="483"/>
                  </a:cubicBezTo>
                  <a:cubicBezTo>
                    <a:pt x="20" y="532"/>
                    <a:pt x="1" y="608"/>
                    <a:pt x="20" y="681"/>
                  </a:cubicBezTo>
                  <a:cubicBezTo>
                    <a:pt x="40" y="760"/>
                    <a:pt x="106" y="826"/>
                    <a:pt x="189" y="845"/>
                  </a:cubicBezTo>
                  <a:cubicBezTo>
                    <a:pt x="208" y="850"/>
                    <a:pt x="228" y="853"/>
                    <a:pt x="248" y="853"/>
                  </a:cubicBezTo>
                  <a:cubicBezTo>
                    <a:pt x="306" y="853"/>
                    <a:pt x="362" y="831"/>
                    <a:pt x="406" y="786"/>
                  </a:cubicBezTo>
                  <a:cubicBezTo>
                    <a:pt x="626" y="567"/>
                    <a:pt x="932" y="445"/>
                    <a:pt x="1248" y="445"/>
                  </a:cubicBezTo>
                  <a:cubicBezTo>
                    <a:pt x="1264" y="445"/>
                    <a:pt x="1280" y="446"/>
                    <a:pt x="1297" y="446"/>
                  </a:cubicBezTo>
                  <a:cubicBezTo>
                    <a:pt x="1617" y="456"/>
                    <a:pt x="1900" y="585"/>
                    <a:pt x="2098" y="812"/>
                  </a:cubicBezTo>
                  <a:cubicBezTo>
                    <a:pt x="2143" y="862"/>
                    <a:pt x="2201" y="886"/>
                    <a:pt x="2258" y="886"/>
                  </a:cubicBezTo>
                  <a:cubicBezTo>
                    <a:pt x="2276" y="886"/>
                    <a:pt x="2295" y="883"/>
                    <a:pt x="2312" y="878"/>
                  </a:cubicBezTo>
                  <a:cubicBezTo>
                    <a:pt x="2342" y="868"/>
                    <a:pt x="2365" y="855"/>
                    <a:pt x="2392" y="832"/>
                  </a:cubicBezTo>
                  <a:cubicBezTo>
                    <a:pt x="2481" y="753"/>
                    <a:pt x="2514" y="611"/>
                    <a:pt x="2415" y="499"/>
                  </a:cubicBezTo>
                  <a:cubicBezTo>
                    <a:pt x="2148" y="189"/>
                    <a:pt x="1758" y="14"/>
                    <a:pt x="1326" y="1"/>
                  </a:cubicBezTo>
                  <a:cubicBezTo>
                    <a:pt x="1306" y="0"/>
                    <a:pt x="1287" y="0"/>
                    <a:pt x="1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" name="Google Shape;1327;p35"/>
            <p:cNvSpPr/>
            <p:nvPr/>
          </p:nvSpPr>
          <p:spPr>
            <a:xfrm>
              <a:off x="3029458" y="3152335"/>
              <a:ext cx="136268" cy="49306"/>
            </a:xfrm>
            <a:custGeom>
              <a:avLst/>
              <a:gdLst/>
              <a:ahLst/>
              <a:cxnLst/>
              <a:rect l="l" t="t" r="r" b="b"/>
              <a:pathLst>
                <a:path w="2363" h="855" extrusionOk="0">
                  <a:moveTo>
                    <a:pt x="1220" y="1"/>
                  </a:moveTo>
                  <a:cubicBezTo>
                    <a:pt x="731" y="1"/>
                    <a:pt x="342" y="257"/>
                    <a:pt x="100" y="477"/>
                  </a:cubicBezTo>
                  <a:cubicBezTo>
                    <a:pt x="11" y="556"/>
                    <a:pt x="1" y="685"/>
                    <a:pt x="83" y="774"/>
                  </a:cubicBezTo>
                  <a:cubicBezTo>
                    <a:pt x="128" y="822"/>
                    <a:pt x="196" y="854"/>
                    <a:pt x="265" y="854"/>
                  </a:cubicBezTo>
                  <a:cubicBezTo>
                    <a:pt x="318" y="854"/>
                    <a:pt x="371" y="836"/>
                    <a:pt x="416" y="793"/>
                  </a:cubicBezTo>
                  <a:cubicBezTo>
                    <a:pt x="594" y="635"/>
                    <a:pt x="877" y="453"/>
                    <a:pt x="1229" y="453"/>
                  </a:cubicBezTo>
                  <a:cubicBezTo>
                    <a:pt x="1244" y="453"/>
                    <a:pt x="1259" y="453"/>
                    <a:pt x="1274" y="454"/>
                  </a:cubicBezTo>
                  <a:cubicBezTo>
                    <a:pt x="1521" y="464"/>
                    <a:pt x="1765" y="576"/>
                    <a:pt x="1950" y="770"/>
                  </a:cubicBezTo>
                  <a:cubicBezTo>
                    <a:pt x="1994" y="815"/>
                    <a:pt x="2047" y="838"/>
                    <a:pt x="2100" y="838"/>
                  </a:cubicBezTo>
                  <a:cubicBezTo>
                    <a:pt x="2122" y="838"/>
                    <a:pt x="2143" y="834"/>
                    <a:pt x="2164" y="826"/>
                  </a:cubicBezTo>
                  <a:cubicBezTo>
                    <a:pt x="2197" y="820"/>
                    <a:pt x="2227" y="800"/>
                    <a:pt x="2257" y="774"/>
                  </a:cubicBezTo>
                  <a:cubicBezTo>
                    <a:pt x="2339" y="695"/>
                    <a:pt x="2362" y="553"/>
                    <a:pt x="2263" y="447"/>
                  </a:cubicBezTo>
                  <a:cubicBezTo>
                    <a:pt x="2006" y="177"/>
                    <a:pt x="1653" y="22"/>
                    <a:pt x="1274" y="2"/>
                  </a:cubicBezTo>
                  <a:cubicBezTo>
                    <a:pt x="1256" y="1"/>
                    <a:pt x="1238" y="1"/>
                    <a:pt x="1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938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Tải +999 Hình Nền Powerpoint Chuyển Động Đẹp Nhất 2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94"/>
            <a:ext cx="9144001" cy="680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1658938" y="1787525"/>
            <a:ext cx="721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time new roman"/>
              </a:defRPr>
            </a:lvl2pPr>
            <a:lvl3pPr defTabSz="457200">
              <a:defRPr sz="1600">
                <a:solidFill>
                  <a:schemeClr val="tx1"/>
                </a:solidFill>
                <a:latin typeface="time new roman"/>
              </a:defRPr>
            </a:lvl3pPr>
            <a:lvl4pPr defTabSz="457200">
              <a:defRPr sz="1400">
                <a:solidFill>
                  <a:schemeClr val="tx1"/>
                </a:solidFill>
                <a:latin typeface="time new roman"/>
              </a:defRPr>
            </a:lvl4pPr>
            <a:lvl5pPr defTabSz="457200">
              <a:defRPr sz="1400">
                <a:solidFill>
                  <a:schemeClr val="tx1"/>
                </a:solidFill>
                <a:latin typeface="time new roman"/>
              </a:defRPr>
            </a:lvl5pPr>
            <a:lvl6pPr defTabSz="4572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time new roman"/>
              </a:defRPr>
            </a:lvl6pPr>
            <a:lvl7pPr defTabSz="4572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time new roman"/>
              </a:defRPr>
            </a:lvl7pPr>
            <a:lvl8pPr defTabSz="4572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time new roman"/>
              </a:defRPr>
            </a:lvl8pPr>
            <a:lvl9pPr defTabSz="4572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200" b="1">
              <a:solidFill>
                <a:srgbClr val="FF0000"/>
              </a:solidFill>
              <a:latin typeface=".VnTimeH" pitchFamily="34" charset="0"/>
              <a:cs typeface="Arial" pitchFamily="34" charset="0"/>
            </a:endParaRPr>
          </a:p>
        </p:txBody>
      </p:sp>
      <p:pic>
        <p:nvPicPr>
          <p:cNvPr id="3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-27869" y="106507"/>
            <a:ext cx="1093962" cy="102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914400" y="967768"/>
            <a:ext cx="7405687" cy="587527"/>
            <a:chOff x="347" y="1018"/>
            <a:chExt cx="4569" cy="536"/>
          </a:xfrm>
        </p:grpSpPr>
        <p:sp>
          <p:nvSpPr>
            <p:cNvPr id="6" name="Rectangle 18" descr="Parchment"/>
            <p:cNvSpPr>
              <a:spLocks noChangeArrowheads="1"/>
            </p:cNvSpPr>
            <p:nvPr/>
          </p:nvSpPr>
          <p:spPr bwMode="auto">
            <a:xfrm>
              <a:off x="4569" y="1077"/>
              <a:ext cx="79" cy="477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altLang="en-US" sz="2800"/>
            </a:p>
          </p:txBody>
        </p:sp>
        <p:sp>
          <p:nvSpPr>
            <p:cNvPr id="7" name="AutoShape 19" descr="Parchment"/>
            <p:cNvSpPr>
              <a:spLocks noChangeArrowheads="1"/>
            </p:cNvSpPr>
            <p:nvPr/>
          </p:nvSpPr>
          <p:spPr bwMode="auto">
            <a:xfrm>
              <a:off x="347" y="1018"/>
              <a:ext cx="4569" cy="52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Thiết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thiết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lưu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trữ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ngoài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914400" y="2082165"/>
            <a:ext cx="6070600" cy="579120"/>
            <a:chOff x="144" y="1928"/>
            <a:chExt cx="4753" cy="304"/>
          </a:xfrm>
        </p:grpSpPr>
        <p:sp>
          <p:nvSpPr>
            <p:cNvPr id="9" name="Rectangle 21" descr="Water droplets"/>
            <p:cNvSpPr>
              <a:spLocks noChangeArrowheads="1"/>
            </p:cNvSpPr>
            <p:nvPr/>
          </p:nvSpPr>
          <p:spPr bwMode="auto">
            <a:xfrm>
              <a:off x="4513" y="1953"/>
              <a:ext cx="91" cy="275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altLang="en-US" sz="2800"/>
            </a:p>
          </p:txBody>
        </p:sp>
        <p:sp>
          <p:nvSpPr>
            <p:cNvPr id="10" name="AutoShape 22" descr="Water droplets"/>
            <p:cNvSpPr>
              <a:spLocks noChangeArrowheads="1"/>
            </p:cNvSpPr>
            <p:nvPr/>
          </p:nvSpPr>
          <p:spPr bwMode="auto">
            <a:xfrm>
              <a:off x="144" y="1928"/>
              <a:ext cx="4753" cy="304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342900" indent="-342900"/>
              <a:r>
                <a:rPr lang="vi-VN" altLang="en-US" sz="2800" b="1">
                  <a:latin typeface="Times New Roman" pitchFamily="18" charset="0"/>
                  <a:cs typeface="Times New Roman" pitchFamily="18" charset="0"/>
                </a:rPr>
                <a:t>A.</a:t>
              </a:r>
              <a:r>
                <a:rPr lang="en-US" altLang="en-US" sz="2800" b="1">
                  <a:latin typeface="Times New Roman" pitchFamily="18" charset="0"/>
                  <a:cs typeface="Times New Roman" pitchFamily="18" charset="0"/>
                </a:rPr>
                <a:t> Ổ đĩa cứng C, D, E</a:t>
              </a:r>
            </a:p>
          </p:txBody>
        </p:sp>
      </p:grpSp>
      <p:grpSp>
        <p:nvGrpSpPr>
          <p:cNvPr id="11" name="Group 23"/>
          <p:cNvGrpSpPr>
            <a:grpSpLocks/>
          </p:cNvGrpSpPr>
          <p:nvPr/>
        </p:nvGrpSpPr>
        <p:grpSpPr bwMode="auto">
          <a:xfrm>
            <a:off x="914400" y="3276600"/>
            <a:ext cx="6070601" cy="579223"/>
            <a:chOff x="148" y="1966"/>
            <a:chExt cx="4742" cy="240"/>
          </a:xfrm>
        </p:grpSpPr>
        <p:sp>
          <p:nvSpPr>
            <p:cNvPr id="12" name="Rectangle 24" descr="Water droplets"/>
            <p:cNvSpPr>
              <a:spLocks noChangeArrowheads="1"/>
            </p:cNvSpPr>
            <p:nvPr/>
          </p:nvSpPr>
          <p:spPr bwMode="auto">
            <a:xfrm>
              <a:off x="4513" y="1986"/>
              <a:ext cx="91" cy="217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altLang="en-US" sz="2800"/>
            </a:p>
          </p:txBody>
        </p:sp>
        <p:sp>
          <p:nvSpPr>
            <p:cNvPr id="13" name="AutoShape 25" descr="Water droplets"/>
            <p:cNvSpPr>
              <a:spLocks noChangeArrowheads="1"/>
            </p:cNvSpPr>
            <p:nvPr/>
          </p:nvSpPr>
          <p:spPr bwMode="auto">
            <a:xfrm>
              <a:off x="148" y="1966"/>
              <a:ext cx="4742" cy="240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342900" indent="-342900"/>
              <a:r>
                <a:rPr lang="en-US" altLang="en-US" sz="2800" b="1">
                  <a:latin typeface="Times New Roman" pitchFamily="18" charset="0"/>
                  <a:cs typeface="Times New Roman" pitchFamily="18" charset="0"/>
                </a:rPr>
                <a:t>B. Ổ đĩa CD/ DVD, ổ đĩa ngoài, USB</a:t>
              </a:r>
            </a:p>
          </p:txBody>
        </p:sp>
      </p:grpSp>
      <p:sp>
        <p:nvSpPr>
          <p:cNvPr id="25" name="AutoShape 25" descr="Water droplets"/>
          <p:cNvSpPr>
            <a:spLocks noChangeArrowheads="1"/>
          </p:cNvSpPr>
          <p:nvPr/>
        </p:nvSpPr>
        <p:spPr bwMode="auto">
          <a:xfrm>
            <a:off x="927100" y="4419600"/>
            <a:ext cx="6057900" cy="578882"/>
          </a:xfrm>
          <a:prstGeom prst="roundRect">
            <a:avLst>
              <a:gd name="adj" fmla="val 16667"/>
            </a:avLst>
          </a:prstGeom>
          <a:blipFill dpi="0" rotWithShape="1">
            <a:blip r:embed="rId7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C. Ổ đĩa C  </a:t>
            </a:r>
          </a:p>
        </p:txBody>
      </p:sp>
      <p:sp>
        <p:nvSpPr>
          <p:cNvPr id="26" name="AutoShape 25" descr="Water droplets"/>
          <p:cNvSpPr>
            <a:spLocks noChangeArrowheads="1"/>
          </p:cNvSpPr>
          <p:nvPr/>
        </p:nvSpPr>
        <p:spPr bwMode="auto">
          <a:xfrm>
            <a:off x="914401" y="3276600"/>
            <a:ext cx="6070600" cy="578882"/>
          </a:xfrm>
          <a:prstGeom prst="roundRect">
            <a:avLst>
              <a:gd name="adj" fmla="val 16667"/>
            </a:avLst>
          </a:prstGeom>
          <a:blipFill dpi="0" rotWithShape="1">
            <a:blip r:embed="rId7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Ổ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CD/ DVD, ổ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USB</a:t>
            </a:r>
          </a:p>
        </p:txBody>
      </p:sp>
      <p:pic>
        <p:nvPicPr>
          <p:cNvPr id="28" name="Picture 17" descr="1181071cimzwdep7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674" y="1645869"/>
            <a:ext cx="111125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oogle Shape;1559;p37"/>
          <p:cNvGrpSpPr/>
          <p:nvPr/>
        </p:nvGrpSpPr>
        <p:grpSpPr>
          <a:xfrm>
            <a:off x="6027600" y="4958430"/>
            <a:ext cx="1518547" cy="1725682"/>
            <a:chOff x="828466" y="1258925"/>
            <a:chExt cx="3743543" cy="3048426"/>
          </a:xfrm>
        </p:grpSpPr>
        <p:grpSp>
          <p:nvGrpSpPr>
            <p:cNvPr id="30" name="Google Shape;1560;p37"/>
            <p:cNvGrpSpPr/>
            <p:nvPr/>
          </p:nvGrpSpPr>
          <p:grpSpPr>
            <a:xfrm>
              <a:off x="1145471" y="4174188"/>
              <a:ext cx="3198980" cy="133163"/>
              <a:chOff x="1113383" y="4120138"/>
              <a:chExt cx="3198980" cy="133163"/>
            </a:xfrm>
          </p:grpSpPr>
          <p:sp>
            <p:nvSpPr>
              <p:cNvPr id="185" name="Google Shape;1561;p37"/>
              <p:cNvSpPr/>
              <p:nvPr/>
            </p:nvSpPr>
            <p:spPr>
              <a:xfrm>
                <a:off x="1113383" y="4120138"/>
                <a:ext cx="1348418" cy="132338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1961" extrusionOk="0">
                    <a:moveTo>
                      <a:pt x="9989" y="1"/>
                    </a:moveTo>
                    <a:cubicBezTo>
                      <a:pt x="4473" y="1"/>
                      <a:pt x="1" y="439"/>
                      <a:pt x="1" y="980"/>
                    </a:cubicBezTo>
                    <a:cubicBezTo>
                      <a:pt x="1" y="1519"/>
                      <a:pt x="4473" y="1960"/>
                      <a:pt x="9989" y="1960"/>
                    </a:cubicBezTo>
                    <a:cubicBezTo>
                      <a:pt x="15506" y="1960"/>
                      <a:pt x="19980" y="1519"/>
                      <a:pt x="19980" y="980"/>
                    </a:cubicBezTo>
                    <a:cubicBezTo>
                      <a:pt x="19980" y="439"/>
                      <a:pt x="15506" y="1"/>
                      <a:pt x="9989" y="1"/>
                    </a:cubicBezTo>
                    <a:close/>
                  </a:path>
                </a:pathLst>
              </a:custGeom>
              <a:solidFill>
                <a:srgbClr val="422C46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" name="Google Shape;1562;p37"/>
              <p:cNvSpPr/>
              <p:nvPr/>
            </p:nvSpPr>
            <p:spPr>
              <a:xfrm>
                <a:off x="2963946" y="4120963"/>
                <a:ext cx="1348418" cy="132338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1961" extrusionOk="0">
                    <a:moveTo>
                      <a:pt x="9989" y="1"/>
                    </a:moveTo>
                    <a:cubicBezTo>
                      <a:pt x="4473" y="1"/>
                      <a:pt x="1" y="439"/>
                      <a:pt x="1" y="980"/>
                    </a:cubicBezTo>
                    <a:cubicBezTo>
                      <a:pt x="1" y="1519"/>
                      <a:pt x="4473" y="1960"/>
                      <a:pt x="9989" y="1960"/>
                    </a:cubicBezTo>
                    <a:cubicBezTo>
                      <a:pt x="15506" y="1960"/>
                      <a:pt x="19980" y="1519"/>
                      <a:pt x="19980" y="980"/>
                    </a:cubicBezTo>
                    <a:cubicBezTo>
                      <a:pt x="19980" y="439"/>
                      <a:pt x="15506" y="1"/>
                      <a:pt x="9989" y="1"/>
                    </a:cubicBezTo>
                    <a:close/>
                  </a:path>
                </a:pathLst>
              </a:custGeom>
              <a:solidFill>
                <a:srgbClr val="422C46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1" name="Google Shape;1563;p37"/>
            <p:cNvSpPr/>
            <p:nvPr/>
          </p:nvSpPr>
          <p:spPr>
            <a:xfrm>
              <a:off x="2994953" y="2562775"/>
              <a:ext cx="244993" cy="344398"/>
            </a:xfrm>
            <a:custGeom>
              <a:avLst/>
              <a:gdLst/>
              <a:ahLst/>
              <a:cxnLst/>
              <a:rect l="l" t="t" r="r" b="b"/>
              <a:pathLst>
                <a:path w="3724" h="5235" extrusionOk="0">
                  <a:moveTo>
                    <a:pt x="280" y="541"/>
                  </a:moveTo>
                  <a:cubicBezTo>
                    <a:pt x="281" y="545"/>
                    <a:pt x="282" y="547"/>
                    <a:pt x="283" y="548"/>
                  </a:cubicBezTo>
                  <a:lnTo>
                    <a:pt x="283" y="548"/>
                  </a:lnTo>
                  <a:cubicBezTo>
                    <a:pt x="282" y="546"/>
                    <a:pt x="281" y="544"/>
                    <a:pt x="280" y="541"/>
                  </a:cubicBezTo>
                  <a:close/>
                  <a:moveTo>
                    <a:pt x="283" y="548"/>
                  </a:moveTo>
                  <a:cubicBezTo>
                    <a:pt x="283" y="549"/>
                    <a:pt x="283" y="549"/>
                    <a:pt x="284" y="549"/>
                  </a:cubicBezTo>
                  <a:lnTo>
                    <a:pt x="284" y="549"/>
                  </a:lnTo>
                  <a:cubicBezTo>
                    <a:pt x="284" y="549"/>
                    <a:pt x="283" y="549"/>
                    <a:pt x="283" y="548"/>
                  </a:cubicBezTo>
                  <a:close/>
                  <a:moveTo>
                    <a:pt x="65" y="0"/>
                  </a:moveTo>
                  <a:cubicBezTo>
                    <a:pt x="51" y="0"/>
                    <a:pt x="39" y="7"/>
                    <a:pt x="30" y="18"/>
                  </a:cubicBezTo>
                  <a:cubicBezTo>
                    <a:pt x="0" y="48"/>
                    <a:pt x="0" y="91"/>
                    <a:pt x="30" y="124"/>
                  </a:cubicBezTo>
                  <a:cubicBezTo>
                    <a:pt x="50" y="144"/>
                    <a:pt x="66" y="170"/>
                    <a:pt x="86" y="193"/>
                  </a:cubicBezTo>
                  <a:cubicBezTo>
                    <a:pt x="165" y="299"/>
                    <a:pt x="228" y="407"/>
                    <a:pt x="277" y="529"/>
                  </a:cubicBezTo>
                  <a:lnTo>
                    <a:pt x="277" y="533"/>
                  </a:lnTo>
                  <a:cubicBezTo>
                    <a:pt x="279" y="534"/>
                    <a:pt x="280" y="538"/>
                    <a:pt x="280" y="541"/>
                  </a:cubicBezTo>
                  <a:lnTo>
                    <a:pt x="280" y="541"/>
                  </a:lnTo>
                  <a:cubicBezTo>
                    <a:pt x="280" y="541"/>
                    <a:pt x="280" y="540"/>
                    <a:pt x="280" y="539"/>
                  </a:cubicBezTo>
                  <a:lnTo>
                    <a:pt x="280" y="539"/>
                  </a:lnTo>
                  <a:cubicBezTo>
                    <a:pt x="327" y="655"/>
                    <a:pt x="363" y="770"/>
                    <a:pt x="389" y="892"/>
                  </a:cubicBezTo>
                  <a:cubicBezTo>
                    <a:pt x="416" y="1014"/>
                    <a:pt x="439" y="1140"/>
                    <a:pt x="449" y="1262"/>
                  </a:cubicBezTo>
                  <a:cubicBezTo>
                    <a:pt x="505" y="1727"/>
                    <a:pt x="508" y="2201"/>
                    <a:pt x="590" y="2663"/>
                  </a:cubicBezTo>
                  <a:cubicBezTo>
                    <a:pt x="630" y="2894"/>
                    <a:pt x="709" y="3122"/>
                    <a:pt x="801" y="3336"/>
                  </a:cubicBezTo>
                  <a:cubicBezTo>
                    <a:pt x="890" y="3550"/>
                    <a:pt x="1019" y="3751"/>
                    <a:pt x="1158" y="3936"/>
                  </a:cubicBezTo>
                  <a:cubicBezTo>
                    <a:pt x="1415" y="4276"/>
                    <a:pt x="1751" y="4553"/>
                    <a:pt x="2121" y="4761"/>
                  </a:cubicBezTo>
                  <a:cubicBezTo>
                    <a:pt x="2318" y="4876"/>
                    <a:pt x="2533" y="4972"/>
                    <a:pt x="2750" y="5051"/>
                  </a:cubicBezTo>
                  <a:cubicBezTo>
                    <a:pt x="2965" y="5130"/>
                    <a:pt x="3186" y="5186"/>
                    <a:pt x="3410" y="5229"/>
                  </a:cubicBezTo>
                  <a:cubicBezTo>
                    <a:pt x="3433" y="5232"/>
                    <a:pt x="3455" y="5235"/>
                    <a:pt x="3477" y="5235"/>
                  </a:cubicBezTo>
                  <a:cubicBezTo>
                    <a:pt x="3516" y="5235"/>
                    <a:pt x="3554" y="5227"/>
                    <a:pt x="3595" y="5206"/>
                  </a:cubicBezTo>
                  <a:cubicBezTo>
                    <a:pt x="3647" y="5179"/>
                    <a:pt x="3690" y="5123"/>
                    <a:pt x="3707" y="5067"/>
                  </a:cubicBezTo>
                  <a:cubicBezTo>
                    <a:pt x="3723" y="5005"/>
                    <a:pt x="3713" y="4939"/>
                    <a:pt x="3687" y="4883"/>
                  </a:cubicBezTo>
                  <a:cubicBezTo>
                    <a:pt x="3654" y="4823"/>
                    <a:pt x="3605" y="4793"/>
                    <a:pt x="3545" y="4770"/>
                  </a:cubicBezTo>
                  <a:cubicBezTo>
                    <a:pt x="3308" y="4678"/>
                    <a:pt x="3067" y="4589"/>
                    <a:pt x="2833" y="4487"/>
                  </a:cubicBezTo>
                  <a:cubicBezTo>
                    <a:pt x="2533" y="4348"/>
                    <a:pt x="2239" y="4190"/>
                    <a:pt x="1975" y="3992"/>
                  </a:cubicBezTo>
                  <a:cubicBezTo>
                    <a:pt x="1784" y="3837"/>
                    <a:pt x="1619" y="3666"/>
                    <a:pt x="1471" y="3471"/>
                  </a:cubicBezTo>
                  <a:cubicBezTo>
                    <a:pt x="1303" y="3240"/>
                    <a:pt x="1158" y="2986"/>
                    <a:pt x="1049" y="2722"/>
                  </a:cubicBezTo>
                  <a:cubicBezTo>
                    <a:pt x="966" y="2508"/>
                    <a:pt x="904" y="2284"/>
                    <a:pt x="854" y="2063"/>
                  </a:cubicBezTo>
                  <a:cubicBezTo>
                    <a:pt x="828" y="1941"/>
                    <a:pt x="808" y="1822"/>
                    <a:pt x="788" y="1707"/>
                  </a:cubicBezTo>
                  <a:cubicBezTo>
                    <a:pt x="762" y="1575"/>
                    <a:pt x="739" y="1446"/>
                    <a:pt x="709" y="1321"/>
                  </a:cubicBezTo>
                  <a:cubicBezTo>
                    <a:pt x="660" y="1083"/>
                    <a:pt x="594" y="853"/>
                    <a:pt x="508" y="635"/>
                  </a:cubicBezTo>
                  <a:cubicBezTo>
                    <a:pt x="416" y="414"/>
                    <a:pt x="294" y="206"/>
                    <a:pt x="135" y="25"/>
                  </a:cubicBezTo>
                  <a:cubicBezTo>
                    <a:pt x="125" y="8"/>
                    <a:pt x="102" y="5"/>
                    <a:pt x="86" y="5"/>
                  </a:cubicBezTo>
                  <a:cubicBezTo>
                    <a:pt x="78" y="2"/>
                    <a:pt x="71" y="0"/>
                    <a:pt x="65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1564;p37"/>
            <p:cNvSpPr/>
            <p:nvPr/>
          </p:nvSpPr>
          <p:spPr>
            <a:xfrm>
              <a:off x="3132713" y="2762046"/>
              <a:ext cx="154930" cy="98089"/>
            </a:xfrm>
            <a:custGeom>
              <a:avLst/>
              <a:gdLst/>
              <a:ahLst/>
              <a:cxnLst/>
              <a:rect l="l" t="t" r="r" b="b"/>
              <a:pathLst>
                <a:path w="2355" h="1491" extrusionOk="0">
                  <a:moveTo>
                    <a:pt x="60" y="0"/>
                  </a:moveTo>
                  <a:cubicBezTo>
                    <a:pt x="46" y="3"/>
                    <a:pt x="30" y="7"/>
                    <a:pt x="20" y="13"/>
                  </a:cubicBezTo>
                  <a:cubicBezTo>
                    <a:pt x="0" y="36"/>
                    <a:pt x="0" y="73"/>
                    <a:pt x="20" y="93"/>
                  </a:cubicBezTo>
                  <a:cubicBezTo>
                    <a:pt x="323" y="399"/>
                    <a:pt x="627" y="703"/>
                    <a:pt x="973" y="960"/>
                  </a:cubicBezTo>
                  <a:cubicBezTo>
                    <a:pt x="1059" y="1026"/>
                    <a:pt x="1151" y="1082"/>
                    <a:pt x="1247" y="1141"/>
                  </a:cubicBezTo>
                  <a:cubicBezTo>
                    <a:pt x="1336" y="1197"/>
                    <a:pt x="1431" y="1247"/>
                    <a:pt x="1530" y="1296"/>
                  </a:cubicBezTo>
                  <a:cubicBezTo>
                    <a:pt x="1629" y="1346"/>
                    <a:pt x="1728" y="1382"/>
                    <a:pt x="1830" y="1415"/>
                  </a:cubicBezTo>
                  <a:cubicBezTo>
                    <a:pt x="1946" y="1454"/>
                    <a:pt x="2065" y="1478"/>
                    <a:pt x="2190" y="1491"/>
                  </a:cubicBezTo>
                  <a:cubicBezTo>
                    <a:pt x="2220" y="1491"/>
                    <a:pt x="2243" y="1481"/>
                    <a:pt x="2266" y="1471"/>
                  </a:cubicBezTo>
                  <a:cubicBezTo>
                    <a:pt x="2302" y="1448"/>
                    <a:pt x="2328" y="1415"/>
                    <a:pt x="2342" y="1375"/>
                  </a:cubicBezTo>
                  <a:cubicBezTo>
                    <a:pt x="2355" y="1332"/>
                    <a:pt x="2345" y="1293"/>
                    <a:pt x="2325" y="1257"/>
                  </a:cubicBezTo>
                  <a:cubicBezTo>
                    <a:pt x="2309" y="1224"/>
                    <a:pt x="2272" y="1191"/>
                    <a:pt x="2236" y="1181"/>
                  </a:cubicBezTo>
                  <a:cubicBezTo>
                    <a:pt x="2091" y="1158"/>
                    <a:pt x="1949" y="1128"/>
                    <a:pt x="1811" y="1085"/>
                  </a:cubicBezTo>
                  <a:cubicBezTo>
                    <a:pt x="1669" y="1046"/>
                    <a:pt x="1534" y="999"/>
                    <a:pt x="1402" y="947"/>
                  </a:cubicBezTo>
                  <a:cubicBezTo>
                    <a:pt x="1092" y="805"/>
                    <a:pt x="805" y="620"/>
                    <a:pt x="541" y="416"/>
                  </a:cubicBezTo>
                  <a:lnTo>
                    <a:pt x="541" y="416"/>
                  </a:lnTo>
                  <a:lnTo>
                    <a:pt x="554" y="426"/>
                  </a:lnTo>
                  <a:cubicBezTo>
                    <a:pt x="393" y="300"/>
                    <a:pt x="244" y="162"/>
                    <a:pt x="99" y="20"/>
                  </a:cubicBezTo>
                  <a:cubicBezTo>
                    <a:pt x="86" y="7"/>
                    <a:pt x="76" y="0"/>
                    <a:pt x="60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1565;p37"/>
            <p:cNvSpPr/>
            <p:nvPr/>
          </p:nvSpPr>
          <p:spPr>
            <a:xfrm>
              <a:off x="4152820" y="2578893"/>
              <a:ext cx="122233" cy="289202"/>
            </a:xfrm>
            <a:custGeom>
              <a:avLst/>
              <a:gdLst/>
              <a:ahLst/>
              <a:cxnLst/>
              <a:rect l="l" t="t" r="r" b="b"/>
              <a:pathLst>
                <a:path w="1858" h="4396" extrusionOk="0">
                  <a:moveTo>
                    <a:pt x="699" y="3441"/>
                  </a:moveTo>
                  <a:cubicBezTo>
                    <a:pt x="697" y="3444"/>
                    <a:pt x="695" y="3446"/>
                    <a:pt x="692" y="3449"/>
                  </a:cubicBezTo>
                  <a:lnTo>
                    <a:pt x="692" y="3449"/>
                  </a:lnTo>
                  <a:cubicBezTo>
                    <a:pt x="694" y="3446"/>
                    <a:pt x="695" y="3443"/>
                    <a:pt x="699" y="3441"/>
                  </a:cubicBezTo>
                  <a:close/>
                  <a:moveTo>
                    <a:pt x="1788" y="1"/>
                  </a:moveTo>
                  <a:cubicBezTo>
                    <a:pt x="1762" y="4"/>
                    <a:pt x="1735" y="21"/>
                    <a:pt x="1729" y="50"/>
                  </a:cubicBezTo>
                  <a:cubicBezTo>
                    <a:pt x="1620" y="519"/>
                    <a:pt x="1544" y="993"/>
                    <a:pt x="1458" y="1468"/>
                  </a:cubicBezTo>
                  <a:cubicBezTo>
                    <a:pt x="1415" y="1689"/>
                    <a:pt x="1366" y="1907"/>
                    <a:pt x="1310" y="2128"/>
                  </a:cubicBezTo>
                  <a:cubicBezTo>
                    <a:pt x="1250" y="2349"/>
                    <a:pt x="1178" y="2573"/>
                    <a:pt x="1085" y="2781"/>
                  </a:cubicBezTo>
                  <a:cubicBezTo>
                    <a:pt x="980" y="3015"/>
                    <a:pt x="855" y="3237"/>
                    <a:pt x="699" y="3440"/>
                  </a:cubicBezTo>
                  <a:lnTo>
                    <a:pt x="699" y="3440"/>
                  </a:lnTo>
                  <a:cubicBezTo>
                    <a:pt x="699" y="3440"/>
                    <a:pt x="699" y="3440"/>
                    <a:pt x="700" y="3440"/>
                  </a:cubicBezTo>
                  <a:lnTo>
                    <a:pt x="700" y="3440"/>
                  </a:lnTo>
                  <a:cubicBezTo>
                    <a:pt x="699" y="3441"/>
                    <a:pt x="699" y="3441"/>
                    <a:pt x="699" y="3441"/>
                  </a:cubicBezTo>
                  <a:lnTo>
                    <a:pt x="699" y="3441"/>
                  </a:lnTo>
                  <a:cubicBezTo>
                    <a:pt x="699" y="3441"/>
                    <a:pt x="699" y="3441"/>
                    <a:pt x="699" y="3440"/>
                  </a:cubicBezTo>
                  <a:lnTo>
                    <a:pt x="699" y="3440"/>
                  </a:lnTo>
                  <a:cubicBezTo>
                    <a:pt x="694" y="3441"/>
                    <a:pt x="693" y="3446"/>
                    <a:pt x="691" y="3451"/>
                  </a:cubicBezTo>
                  <a:lnTo>
                    <a:pt x="691" y="3451"/>
                  </a:lnTo>
                  <a:cubicBezTo>
                    <a:pt x="691" y="3451"/>
                    <a:pt x="692" y="3450"/>
                    <a:pt x="692" y="3449"/>
                  </a:cubicBezTo>
                  <a:lnTo>
                    <a:pt x="692" y="3449"/>
                  </a:lnTo>
                  <a:cubicBezTo>
                    <a:pt x="692" y="3451"/>
                    <a:pt x="691" y="3452"/>
                    <a:pt x="690" y="3454"/>
                  </a:cubicBezTo>
                  <a:cubicBezTo>
                    <a:pt x="690" y="3453"/>
                    <a:pt x="690" y="3452"/>
                    <a:pt x="691" y="3451"/>
                  </a:cubicBezTo>
                  <a:lnTo>
                    <a:pt x="691" y="3451"/>
                  </a:lnTo>
                  <a:cubicBezTo>
                    <a:pt x="689" y="3453"/>
                    <a:pt x="688" y="3455"/>
                    <a:pt x="686" y="3457"/>
                  </a:cubicBezTo>
                  <a:cubicBezTo>
                    <a:pt x="607" y="3553"/>
                    <a:pt x="525" y="3645"/>
                    <a:pt x="436" y="3731"/>
                  </a:cubicBezTo>
                  <a:cubicBezTo>
                    <a:pt x="343" y="3816"/>
                    <a:pt x="245" y="3899"/>
                    <a:pt x="146" y="3978"/>
                  </a:cubicBezTo>
                  <a:lnTo>
                    <a:pt x="142" y="3978"/>
                  </a:lnTo>
                  <a:cubicBezTo>
                    <a:pt x="134" y="3982"/>
                    <a:pt x="125" y="3989"/>
                    <a:pt x="118" y="3996"/>
                  </a:cubicBezTo>
                  <a:lnTo>
                    <a:pt x="118" y="3996"/>
                  </a:lnTo>
                  <a:cubicBezTo>
                    <a:pt x="119" y="3996"/>
                    <a:pt x="121" y="3995"/>
                    <a:pt x="123" y="3994"/>
                  </a:cubicBezTo>
                  <a:lnTo>
                    <a:pt x="123" y="3994"/>
                  </a:lnTo>
                  <a:cubicBezTo>
                    <a:pt x="118" y="3999"/>
                    <a:pt x="112" y="4003"/>
                    <a:pt x="106" y="4007"/>
                  </a:cubicBezTo>
                  <a:lnTo>
                    <a:pt x="106" y="4007"/>
                  </a:lnTo>
                  <a:cubicBezTo>
                    <a:pt x="110" y="4004"/>
                    <a:pt x="114" y="4000"/>
                    <a:pt x="118" y="3996"/>
                  </a:cubicBezTo>
                  <a:lnTo>
                    <a:pt x="118" y="3996"/>
                  </a:lnTo>
                  <a:cubicBezTo>
                    <a:pt x="112" y="3999"/>
                    <a:pt x="109" y="4002"/>
                    <a:pt x="106" y="4007"/>
                  </a:cubicBezTo>
                  <a:lnTo>
                    <a:pt x="106" y="4007"/>
                  </a:lnTo>
                  <a:cubicBezTo>
                    <a:pt x="106" y="4007"/>
                    <a:pt x="106" y="4007"/>
                    <a:pt x="106" y="4007"/>
                  </a:cubicBezTo>
                  <a:lnTo>
                    <a:pt x="106" y="4007"/>
                  </a:lnTo>
                  <a:cubicBezTo>
                    <a:pt x="106" y="4007"/>
                    <a:pt x="106" y="4008"/>
                    <a:pt x="106" y="4008"/>
                  </a:cubicBezTo>
                  <a:cubicBezTo>
                    <a:pt x="106" y="4008"/>
                    <a:pt x="106" y="4008"/>
                    <a:pt x="106" y="4007"/>
                  </a:cubicBezTo>
                  <a:lnTo>
                    <a:pt x="106" y="4007"/>
                  </a:lnTo>
                  <a:cubicBezTo>
                    <a:pt x="97" y="4014"/>
                    <a:pt x="87" y="4019"/>
                    <a:pt x="76" y="4027"/>
                  </a:cubicBezTo>
                  <a:cubicBezTo>
                    <a:pt x="50" y="4051"/>
                    <a:pt x="30" y="4084"/>
                    <a:pt x="17" y="4123"/>
                  </a:cubicBezTo>
                  <a:cubicBezTo>
                    <a:pt x="1" y="4176"/>
                    <a:pt x="10" y="4238"/>
                    <a:pt x="40" y="4288"/>
                  </a:cubicBezTo>
                  <a:cubicBezTo>
                    <a:pt x="66" y="4337"/>
                    <a:pt x="113" y="4370"/>
                    <a:pt x="165" y="4387"/>
                  </a:cubicBezTo>
                  <a:cubicBezTo>
                    <a:pt x="183" y="4393"/>
                    <a:pt x="203" y="4396"/>
                    <a:pt x="223" y="4396"/>
                  </a:cubicBezTo>
                  <a:cubicBezTo>
                    <a:pt x="262" y="4396"/>
                    <a:pt x="302" y="4385"/>
                    <a:pt x="330" y="4364"/>
                  </a:cubicBezTo>
                  <a:cubicBezTo>
                    <a:pt x="492" y="4248"/>
                    <a:pt x="637" y="4123"/>
                    <a:pt x="772" y="3981"/>
                  </a:cubicBezTo>
                  <a:cubicBezTo>
                    <a:pt x="904" y="3846"/>
                    <a:pt x="1020" y="3694"/>
                    <a:pt x="1122" y="3533"/>
                  </a:cubicBezTo>
                  <a:cubicBezTo>
                    <a:pt x="1310" y="3243"/>
                    <a:pt x="1425" y="2923"/>
                    <a:pt x="1501" y="2593"/>
                  </a:cubicBezTo>
                  <a:cubicBezTo>
                    <a:pt x="1583" y="2263"/>
                    <a:pt x="1613" y="1923"/>
                    <a:pt x="1646" y="1587"/>
                  </a:cubicBezTo>
                  <a:cubicBezTo>
                    <a:pt x="1679" y="1241"/>
                    <a:pt x="1709" y="898"/>
                    <a:pt x="1758" y="552"/>
                  </a:cubicBezTo>
                  <a:cubicBezTo>
                    <a:pt x="1781" y="390"/>
                    <a:pt x="1811" y="235"/>
                    <a:pt x="1847" y="83"/>
                  </a:cubicBezTo>
                  <a:cubicBezTo>
                    <a:pt x="1857" y="50"/>
                    <a:pt x="1841" y="11"/>
                    <a:pt x="1804" y="4"/>
                  </a:cubicBezTo>
                  <a:cubicBezTo>
                    <a:pt x="1798" y="4"/>
                    <a:pt x="1795" y="1"/>
                    <a:pt x="1788" y="1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566;p37"/>
            <p:cNvSpPr/>
            <p:nvPr/>
          </p:nvSpPr>
          <p:spPr>
            <a:xfrm>
              <a:off x="2703316" y="1258925"/>
              <a:ext cx="1868694" cy="1686331"/>
            </a:xfrm>
            <a:custGeom>
              <a:avLst/>
              <a:gdLst/>
              <a:ahLst/>
              <a:cxnLst/>
              <a:rect l="l" t="t" r="r" b="b"/>
              <a:pathLst>
                <a:path w="28405" h="25633" extrusionOk="0">
                  <a:moveTo>
                    <a:pt x="14046" y="0"/>
                  </a:moveTo>
                  <a:cubicBezTo>
                    <a:pt x="13349" y="0"/>
                    <a:pt x="12637" y="75"/>
                    <a:pt x="11926" y="215"/>
                  </a:cubicBezTo>
                  <a:cubicBezTo>
                    <a:pt x="10801" y="443"/>
                    <a:pt x="9716" y="855"/>
                    <a:pt x="8700" y="1439"/>
                  </a:cubicBezTo>
                  <a:cubicBezTo>
                    <a:pt x="7668" y="2029"/>
                    <a:pt x="6758" y="2784"/>
                    <a:pt x="5990" y="3675"/>
                  </a:cubicBezTo>
                  <a:cubicBezTo>
                    <a:pt x="5798" y="3896"/>
                    <a:pt x="5614" y="4136"/>
                    <a:pt x="5429" y="4387"/>
                  </a:cubicBezTo>
                  <a:cubicBezTo>
                    <a:pt x="5244" y="4641"/>
                    <a:pt x="5076" y="4931"/>
                    <a:pt x="4908" y="5267"/>
                  </a:cubicBezTo>
                  <a:cubicBezTo>
                    <a:pt x="4605" y="5871"/>
                    <a:pt x="4387" y="6498"/>
                    <a:pt x="4153" y="7197"/>
                  </a:cubicBezTo>
                  <a:lnTo>
                    <a:pt x="4103" y="7342"/>
                  </a:lnTo>
                  <a:cubicBezTo>
                    <a:pt x="3922" y="7886"/>
                    <a:pt x="3731" y="8447"/>
                    <a:pt x="3506" y="8984"/>
                  </a:cubicBezTo>
                  <a:lnTo>
                    <a:pt x="3523" y="8958"/>
                  </a:lnTo>
                  <a:lnTo>
                    <a:pt x="3523" y="8958"/>
                  </a:lnTo>
                  <a:cubicBezTo>
                    <a:pt x="3282" y="9499"/>
                    <a:pt x="3015" y="9964"/>
                    <a:pt x="2705" y="10363"/>
                  </a:cubicBezTo>
                  <a:cubicBezTo>
                    <a:pt x="2540" y="10570"/>
                    <a:pt x="2375" y="10745"/>
                    <a:pt x="2194" y="10907"/>
                  </a:cubicBezTo>
                  <a:cubicBezTo>
                    <a:pt x="2042" y="11045"/>
                    <a:pt x="1884" y="11171"/>
                    <a:pt x="1729" y="11299"/>
                  </a:cubicBezTo>
                  <a:lnTo>
                    <a:pt x="1646" y="11365"/>
                  </a:lnTo>
                  <a:cubicBezTo>
                    <a:pt x="1472" y="11507"/>
                    <a:pt x="1274" y="11665"/>
                    <a:pt x="1086" y="11840"/>
                  </a:cubicBezTo>
                  <a:cubicBezTo>
                    <a:pt x="904" y="12008"/>
                    <a:pt x="739" y="12186"/>
                    <a:pt x="594" y="12371"/>
                  </a:cubicBezTo>
                  <a:cubicBezTo>
                    <a:pt x="456" y="12556"/>
                    <a:pt x="344" y="12760"/>
                    <a:pt x="268" y="12981"/>
                  </a:cubicBezTo>
                  <a:cubicBezTo>
                    <a:pt x="195" y="13195"/>
                    <a:pt x="166" y="13443"/>
                    <a:pt x="185" y="13690"/>
                  </a:cubicBezTo>
                  <a:cubicBezTo>
                    <a:pt x="212" y="13980"/>
                    <a:pt x="298" y="14264"/>
                    <a:pt x="443" y="14508"/>
                  </a:cubicBezTo>
                  <a:cubicBezTo>
                    <a:pt x="545" y="14683"/>
                    <a:pt x="693" y="14848"/>
                    <a:pt x="878" y="15003"/>
                  </a:cubicBezTo>
                  <a:cubicBezTo>
                    <a:pt x="489" y="15382"/>
                    <a:pt x="215" y="15844"/>
                    <a:pt x="90" y="16338"/>
                  </a:cubicBezTo>
                  <a:cubicBezTo>
                    <a:pt x="17" y="16609"/>
                    <a:pt x="1" y="16905"/>
                    <a:pt x="34" y="17189"/>
                  </a:cubicBezTo>
                  <a:cubicBezTo>
                    <a:pt x="70" y="17496"/>
                    <a:pt x="166" y="17789"/>
                    <a:pt x="317" y="18063"/>
                  </a:cubicBezTo>
                  <a:cubicBezTo>
                    <a:pt x="525" y="18439"/>
                    <a:pt x="862" y="18756"/>
                    <a:pt x="1383" y="19069"/>
                  </a:cubicBezTo>
                  <a:cubicBezTo>
                    <a:pt x="1514" y="19148"/>
                    <a:pt x="1646" y="19217"/>
                    <a:pt x="1778" y="19293"/>
                  </a:cubicBezTo>
                  <a:cubicBezTo>
                    <a:pt x="2042" y="19438"/>
                    <a:pt x="2319" y="19587"/>
                    <a:pt x="2563" y="19775"/>
                  </a:cubicBezTo>
                  <a:cubicBezTo>
                    <a:pt x="2698" y="19887"/>
                    <a:pt x="2804" y="19999"/>
                    <a:pt x="2900" y="20114"/>
                  </a:cubicBezTo>
                  <a:cubicBezTo>
                    <a:pt x="2975" y="20220"/>
                    <a:pt x="3035" y="20322"/>
                    <a:pt x="3091" y="20437"/>
                  </a:cubicBezTo>
                  <a:cubicBezTo>
                    <a:pt x="3140" y="20563"/>
                    <a:pt x="3173" y="20691"/>
                    <a:pt x="3193" y="20827"/>
                  </a:cubicBezTo>
                  <a:cubicBezTo>
                    <a:pt x="3223" y="21104"/>
                    <a:pt x="3196" y="21377"/>
                    <a:pt x="3167" y="21648"/>
                  </a:cubicBezTo>
                  <a:lnTo>
                    <a:pt x="3150" y="21823"/>
                  </a:lnTo>
                  <a:cubicBezTo>
                    <a:pt x="3114" y="22248"/>
                    <a:pt x="3147" y="22581"/>
                    <a:pt x="3256" y="22878"/>
                  </a:cubicBezTo>
                  <a:cubicBezTo>
                    <a:pt x="3371" y="23204"/>
                    <a:pt x="3589" y="23488"/>
                    <a:pt x="3783" y="23725"/>
                  </a:cubicBezTo>
                  <a:cubicBezTo>
                    <a:pt x="3955" y="23930"/>
                    <a:pt x="4166" y="24131"/>
                    <a:pt x="4430" y="24339"/>
                  </a:cubicBezTo>
                  <a:cubicBezTo>
                    <a:pt x="4862" y="24675"/>
                    <a:pt x="5399" y="24955"/>
                    <a:pt x="6016" y="25163"/>
                  </a:cubicBezTo>
                  <a:cubicBezTo>
                    <a:pt x="6560" y="25345"/>
                    <a:pt x="7167" y="25460"/>
                    <a:pt x="7817" y="25496"/>
                  </a:cubicBezTo>
                  <a:cubicBezTo>
                    <a:pt x="7942" y="25506"/>
                    <a:pt x="8061" y="25510"/>
                    <a:pt x="8183" y="25510"/>
                  </a:cubicBezTo>
                  <a:cubicBezTo>
                    <a:pt x="8209" y="25510"/>
                    <a:pt x="8236" y="25510"/>
                    <a:pt x="8263" y="25510"/>
                  </a:cubicBezTo>
                  <a:cubicBezTo>
                    <a:pt x="8852" y="25510"/>
                    <a:pt x="9435" y="25441"/>
                    <a:pt x="9990" y="25302"/>
                  </a:cubicBezTo>
                  <a:cubicBezTo>
                    <a:pt x="10006" y="25312"/>
                    <a:pt x="10026" y="25315"/>
                    <a:pt x="10053" y="25315"/>
                  </a:cubicBezTo>
                  <a:cubicBezTo>
                    <a:pt x="10069" y="25315"/>
                    <a:pt x="10079" y="25315"/>
                    <a:pt x="10099" y="25312"/>
                  </a:cubicBezTo>
                  <a:cubicBezTo>
                    <a:pt x="10643" y="25209"/>
                    <a:pt x="11286" y="25087"/>
                    <a:pt x="11926" y="25005"/>
                  </a:cubicBezTo>
                  <a:cubicBezTo>
                    <a:pt x="12502" y="24936"/>
                    <a:pt x="13057" y="24902"/>
                    <a:pt x="13582" y="24902"/>
                  </a:cubicBezTo>
                  <a:cubicBezTo>
                    <a:pt x="13607" y="24902"/>
                    <a:pt x="13632" y="24903"/>
                    <a:pt x="13657" y="24903"/>
                  </a:cubicBezTo>
                  <a:lnTo>
                    <a:pt x="13703" y="24903"/>
                  </a:lnTo>
                  <a:cubicBezTo>
                    <a:pt x="14178" y="24906"/>
                    <a:pt x="14676" y="24952"/>
                    <a:pt x="15283" y="25035"/>
                  </a:cubicBezTo>
                  <a:lnTo>
                    <a:pt x="15296" y="25035"/>
                  </a:lnTo>
                  <a:lnTo>
                    <a:pt x="15313" y="25038"/>
                  </a:lnTo>
                  <a:cubicBezTo>
                    <a:pt x="15758" y="25104"/>
                    <a:pt x="16190" y="25186"/>
                    <a:pt x="16612" y="25265"/>
                  </a:cubicBezTo>
                  <a:cubicBezTo>
                    <a:pt x="17486" y="25427"/>
                    <a:pt x="18386" y="25595"/>
                    <a:pt x="19293" y="25628"/>
                  </a:cubicBezTo>
                  <a:cubicBezTo>
                    <a:pt x="19366" y="25632"/>
                    <a:pt x="19435" y="25632"/>
                    <a:pt x="19504" y="25632"/>
                  </a:cubicBezTo>
                  <a:cubicBezTo>
                    <a:pt x="19537" y="25632"/>
                    <a:pt x="19570" y="25632"/>
                    <a:pt x="19602" y="25632"/>
                  </a:cubicBezTo>
                  <a:cubicBezTo>
                    <a:pt x="20913" y="25632"/>
                    <a:pt x="22121" y="25310"/>
                    <a:pt x="23102" y="24702"/>
                  </a:cubicBezTo>
                  <a:cubicBezTo>
                    <a:pt x="23366" y="24540"/>
                    <a:pt x="23623" y="24345"/>
                    <a:pt x="23861" y="24124"/>
                  </a:cubicBezTo>
                  <a:cubicBezTo>
                    <a:pt x="24088" y="23917"/>
                    <a:pt x="24302" y="23676"/>
                    <a:pt x="24513" y="23386"/>
                  </a:cubicBezTo>
                  <a:cubicBezTo>
                    <a:pt x="24711" y="23115"/>
                    <a:pt x="24873" y="22822"/>
                    <a:pt x="24998" y="22574"/>
                  </a:cubicBezTo>
                  <a:lnTo>
                    <a:pt x="25021" y="22532"/>
                  </a:lnTo>
                  <a:cubicBezTo>
                    <a:pt x="25061" y="22449"/>
                    <a:pt x="25107" y="22367"/>
                    <a:pt x="25153" y="22284"/>
                  </a:cubicBezTo>
                  <a:cubicBezTo>
                    <a:pt x="25186" y="22228"/>
                    <a:pt x="25219" y="22169"/>
                    <a:pt x="25255" y="22116"/>
                  </a:cubicBezTo>
                  <a:cubicBezTo>
                    <a:pt x="25269" y="22100"/>
                    <a:pt x="25285" y="22083"/>
                    <a:pt x="25302" y="22070"/>
                  </a:cubicBezTo>
                  <a:lnTo>
                    <a:pt x="25325" y="22060"/>
                  </a:lnTo>
                  <a:cubicBezTo>
                    <a:pt x="25345" y="22050"/>
                    <a:pt x="25371" y="22047"/>
                    <a:pt x="25391" y="22043"/>
                  </a:cubicBezTo>
                  <a:cubicBezTo>
                    <a:pt x="25427" y="22037"/>
                    <a:pt x="25470" y="22037"/>
                    <a:pt x="25506" y="22037"/>
                  </a:cubicBezTo>
                  <a:cubicBezTo>
                    <a:pt x="25569" y="22037"/>
                    <a:pt x="25635" y="22043"/>
                    <a:pt x="25697" y="22047"/>
                  </a:cubicBezTo>
                  <a:lnTo>
                    <a:pt x="25780" y="22050"/>
                  </a:lnTo>
                  <a:cubicBezTo>
                    <a:pt x="25935" y="22060"/>
                    <a:pt x="26077" y="22067"/>
                    <a:pt x="26215" y="22067"/>
                  </a:cubicBezTo>
                  <a:cubicBezTo>
                    <a:pt x="26317" y="22067"/>
                    <a:pt x="26423" y="22067"/>
                    <a:pt x="26522" y="22060"/>
                  </a:cubicBezTo>
                  <a:cubicBezTo>
                    <a:pt x="26759" y="22043"/>
                    <a:pt x="26987" y="21984"/>
                    <a:pt x="27191" y="21888"/>
                  </a:cubicBezTo>
                  <a:cubicBezTo>
                    <a:pt x="27366" y="21813"/>
                    <a:pt x="27528" y="21697"/>
                    <a:pt x="27663" y="21542"/>
                  </a:cubicBezTo>
                  <a:cubicBezTo>
                    <a:pt x="27785" y="21407"/>
                    <a:pt x="27890" y="21242"/>
                    <a:pt x="27973" y="21038"/>
                  </a:cubicBezTo>
                  <a:cubicBezTo>
                    <a:pt x="28039" y="20873"/>
                    <a:pt x="28082" y="20685"/>
                    <a:pt x="28111" y="20444"/>
                  </a:cubicBezTo>
                  <a:cubicBezTo>
                    <a:pt x="28131" y="20253"/>
                    <a:pt x="28131" y="20048"/>
                    <a:pt x="28111" y="19811"/>
                  </a:cubicBezTo>
                  <a:cubicBezTo>
                    <a:pt x="28092" y="19587"/>
                    <a:pt x="28049" y="19359"/>
                    <a:pt x="27989" y="19135"/>
                  </a:cubicBezTo>
                  <a:cubicBezTo>
                    <a:pt x="27881" y="18729"/>
                    <a:pt x="27716" y="18343"/>
                    <a:pt x="27501" y="17990"/>
                  </a:cubicBezTo>
                  <a:cubicBezTo>
                    <a:pt x="27389" y="17806"/>
                    <a:pt x="27257" y="17631"/>
                    <a:pt x="27135" y="17460"/>
                  </a:cubicBezTo>
                  <a:lnTo>
                    <a:pt x="27092" y="17400"/>
                  </a:lnTo>
                  <a:cubicBezTo>
                    <a:pt x="26977" y="17245"/>
                    <a:pt x="26855" y="17074"/>
                    <a:pt x="26772" y="16886"/>
                  </a:cubicBezTo>
                  <a:cubicBezTo>
                    <a:pt x="26746" y="16810"/>
                    <a:pt x="26726" y="16744"/>
                    <a:pt x="26720" y="16678"/>
                  </a:cubicBezTo>
                  <a:cubicBezTo>
                    <a:pt x="26713" y="16619"/>
                    <a:pt x="26713" y="16559"/>
                    <a:pt x="26723" y="16497"/>
                  </a:cubicBezTo>
                  <a:cubicBezTo>
                    <a:pt x="26739" y="16411"/>
                    <a:pt x="26763" y="16325"/>
                    <a:pt x="26805" y="16233"/>
                  </a:cubicBezTo>
                  <a:cubicBezTo>
                    <a:pt x="26875" y="16081"/>
                    <a:pt x="26974" y="15929"/>
                    <a:pt x="27109" y="15751"/>
                  </a:cubicBezTo>
                  <a:cubicBezTo>
                    <a:pt x="27234" y="15600"/>
                    <a:pt x="27369" y="15451"/>
                    <a:pt x="27501" y="15306"/>
                  </a:cubicBezTo>
                  <a:cubicBezTo>
                    <a:pt x="27666" y="15125"/>
                    <a:pt x="27834" y="14940"/>
                    <a:pt x="27983" y="14742"/>
                  </a:cubicBezTo>
                  <a:cubicBezTo>
                    <a:pt x="28111" y="14567"/>
                    <a:pt x="28214" y="14373"/>
                    <a:pt x="28293" y="14172"/>
                  </a:cubicBezTo>
                  <a:cubicBezTo>
                    <a:pt x="28372" y="13954"/>
                    <a:pt x="28405" y="13710"/>
                    <a:pt x="28392" y="13443"/>
                  </a:cubicBezTo>
                  <a:cubicBezTo>
                    <a:pt x="28385" y="13311"/>
                    <a:pt x="28362" y="13176"/>
                    <a:pt x="28336" y="13040"/>
                  </a:cubicBezTo>
                  <a:cubicBezTo>
                    <a:pt x="28309" y="12932"/>
                    <a:pt x="28270" y="12819"/>
                    <a:pt x="28207" y="12684"/>
                  </a:cubicBezTo>
                  <a:cubicBezTo>
                    <a:pt x="28115" y="12486"/>
                    <a:pt x="27979" y="12302"/>
                    <a:pt x="27782" y="12110"/>
                  </a:cubicBezTo>
                  <a:cubicBezTo>
                    <a:pt x="27620" y="11959"/>
                    <a:pt x="27449" y="11827"/>
                    <a:pt x="27231" y="11675"/>
                  </a:cubicBezTo>
                  <a:lnTo>
                    <a:pt x="27086" y="11576"/>
                  </a:lnTo>
                  <a:cubicBezTo>
                    <a:pt x="26927" y="11467"/>
                    <a:pt x="26763" y="11352"/>
                    <a:pt x="26608" y="11233"/>
                  </a:cubicBezTo>
                  <a:cubicBezTo>
                    <a:pt x="26324" y="11006"/>
                    <a:pt x="26080" y="10758"/>
                    <a:pt x="25882" y="10501"/>
                  </a:cubicBezTo>
                  <a:cubicBezTo>
                    <a:pt x="25681" y="10227"/>
                    <a:pt x="25509" y="9917"/>
                    <a:pt x="25358" y="9561"/>
                  </a:cubicBezTo>
                  <a:cubicBezTo>
                    <a:pt x="25176" y="9103"/>
                    <a:pt x="25048" y="8631"/>
                    <a:pt x="24939" y="8186"/>
                  </a:cubicBezTo>
                  <a:cubicBezTo>
                    <a:pt x="24906" y="8048"/>
                    <a:pt x="24873" y="7906"/>
                    <a:pt x="24833" y="7771"/>
                  </a:cubicBezTo>
                  <a:cubicBezTo>
                    <a:pt x="24767" y="7494"/>
                    <a:pt x="24701" y="7223"/>
                    <a:pt x="24629" y="6949"/>
                  </a:cubicBezTo>
                  <a:cubicBezTo>
                    <a:pt x="24497" y="6451"/>
                    <a:pt x="24368" y="6049"/>
                    <a:pt x="24230" y="5686"/>
                  </a:cubicBezTo>
                  <a:cubicBezTo>
                    <a:pt x="24052" y="5225"/>
                    <a:pt x="23867" y="4862"/>
                    <a:pt x="23646" y="4549"/>
                  </a:cubicBezTo>
                  <a:cubicBezTo>
                    <a:pt x="23372" y="4146"/>
                    <a:pt x="23046" y="3846"/>
                    <a:pt x="22683" y="3645"/>
                  </a:cubicBezTo>
                  <a:cubicBezTo>
                    <a:pt x="22327" y="3450"/>
                    <a:pt x="21915" y="3348"/>
                    <a:pt x="21463" y="3345"/>
                  </a:cubicBezTo>
                  <a:cubicBezTo>
                    <a:pt x="21400" y="3345"/>
                    <a:pt x="21344" y="3345"/>
                    <a:pt x="21282" y="3348"/>
                  </a:cubicBezTo>
                  <a:cubicBezTo>
                    <a:pt x="20526" y="2425"/>
                    <a:pt x="19616" y="1670"/>
                    <a:pt x="18574" y="1106"/>
                  </a:cubicBezTo>
                  <a:cubicBezTo>
                    <a:pt x="18083" y="842"/>
                    <a:pt x="17552" y="618"/>
                    <a:pt x="16991" y="436"/>
                  </a:cubicBezTo>
                  <a:cubicBezTo>
                    <a:pt x="16473" y="271"/>
                    <a:pt x="15913" y="153"/>
                    <a:pt x="15319" y="73"/>
                  </a:cubicBezTo>
                  <a:cubicBezTo>
                    <a:pt x="14956" y="34"/>
                    <a:pt x="14564" y="4"/>
                    <a:pt x="14175" y="1"/>
                  </a:cubicBezTo>
                  <a:cubicBezTo>
                    <a:pt x="14132" y="0"/>
                    <a:pt x="14089" y="0"/>
                    <a:pt x="140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1567;p37"/>
            <p:cNvSpPr/>
            <p:nvPr/>
          </p:nvSpPr>
          <p:spPr>
            <a:xfrm>
              <a:off x="4390182" y="2240677"/>
              <a:ext cx="124799" cy="429658"/>
            </a:xfrm>
            <a:custGeom>
              <a:avLst/>
              <a:gdLst/>
              <a:ahLst/>
              <a:cxnLst/>
              <a:rect l="l" t="t" r="r" b="b"/>
              <a:pathLst>
                <a:path w="1897" h="6531" extrusionOk="0">
                  <a:moveTo>
                    <a:pt x="436" y="1"/>
                  </a:moveTo>
                  <a:cubicBezTo>
                    <a:pt x="376" y="4"/>
                    <a:pt x="340" y="37"/>
                    <a:pt x="324" y="83"/>
                  </a:cubicBezTo>
                  <a:cubicBezTo>
                    <a:pt x="165" y="459"/>
                    <a:pt x="46" y="848"/>
                    <a:pt x="20" y="1260"/>
                  </a:cubicBezTo>
                  <a:cubicBezTo>
                    <a:pt x="0" y="1600"/>
                    <a:pt x="66" y="1943"/>
                    <a:pt x="185" y="2263"/>
                  </a:cubicBezTo>
                  <a:cubicBezTo>
                    <a:pt x="442" y="2955"/>
                    <a:pt x="914" y="3542"/>
                    <a:pt x="1201" y="4218"/>
                  </a:cubicBezTo>
                  <a:cubicBezTo>
                    <a:pt x="1290" y="4443"/>
                    <a:pt x="1362" y="4674"/>
                    <a:pt x="1402" y="4918"/>
                  </a:cubicBezTo>
                  <a:cubicBezTo>
                    <a:pt x="1418" y="5053"/>
                    <a:pt x="1422" y="5191"/>
                    <a:pt x="1408" y="5326"/>
                  </a:cubicBezTo>
                  <a:cubicBezTo>
                    <a:pt x="1392" y="5409"/>
                    <a:pt x="1369" y="5488"/>
                    <a:pt x="1339" y="5561"/>
                  </a:cubicBezTo>
                  <a:cubicBezTo>
                    <a:pt x="1303" y="5640"/>
                    <a:pt x="1263" y="5709"/>
                    <a:pt x="1207" y="5775"/>
                  </a:cubicBezTo>
                  <a:cubicBezTo>
                    <a:pt x="1151" y="5844"/>
                    <a:pt x="1085" y="5907"/>
                    <a:pt x="1016" y="5966"/>
                  </a:cubicBezTo>
                  <a:cubicBezTo>
                    <a:pt x="967" y="6003"/>
                    <a:pt x="917" y="6032"/>
                    <a:pt x="864" y="6065"/>
                  </a:cubicBezTo>
                  <a:cubicBezTo>
                    <a:pt x="742" y="6131"/>
                    <a:pt x="703" y="6286"/>
                    <a:pt x="769" y="6402"/>
                  </a:cubicBezTo>
                  <a:cubicBezTo>
                    <a:pt x="814" y="6481"/>
                    <a:pt x="904" y="6530"/>
                    <a:pt x="994" y="6530"/>
                  </a:cubicBezTo>
                  <a:cubicBezTo>
                    <a:pt x="1035" y="6530"/>
                    <a:pt x="1075" y="6520"/>
                    <a:pt x="1112" y="6497"/>
                  </a:cubicBezTo>
                  <a:cubicBezTo>
                    <a:pt x="1204" y="6435"/>
                    <a:pt x="1296" y="6369"/>
                    <a:pt x="1382" y="6296"/>
                  </a:cubicBezTo>
                  <a:cubicBezTo>
                    <a:pt x="1468" y="6220"/>
                    <a:pt x="1540" y="6134"/>
                    <a:pt x="1610" y="6042"/>
                  </a:cubicBezTo>
                  <a:cubicBezTo>
                    <a:pt x="1666" y="5966"/>
                    <a:pt x="1709" y="5877"/>
                    <a:pt x="1745" y="5788"/>
                  </a:cubicBezTo>
                  <a:cubicBezTo>
                    <a:pt x="1781" y="5702"/>
                    <a:pt x="1808" y="5613"/>
                    <a:pt x="1824" y="5524"/>
                  </a:cubicBezTo>
                  <a:cubicBezTo>
                    <a:pt x="1897" y="5142"/>
                    <a:pt x="1821" y="4749"/>
                    <a:pt x="1679" y="4390"/>
                  </a:cubicBezTo>
                  <a:cubicBezTo>
                    <a:pt x="1606" y="4205"/>
                    <a:pt x="1514" y="4024"/>
                    <a:pt x="1415" y="3849"/>
                  </a:cubicBezTo>
                  <a:cubicBezTo>
                    <a:pt x="1313" y="3668"/>
                    <a:pt x="1194" y="3493"/>
                    <a:pt x="1082" y="3318"/>
                  </a:cubicBezTo>
                  <a:cubicBezTo>
                    <a:pt x="841" y="2955"/>
                    <a:pt x="604" y="2586"/>
                    <a:pt x="436" y="2180"/>
                  </a:cubicBezTo>
                  <a:cubicBezTo>
                    <a:pt x="356" y="1982"/>
                    <a:pt x="297" y="1781"/>
                    <a:pt x="271" y="1570"/>
                  </a:cubicBezTo>
                  <a:cubicBezTo>
                    <a:pt x="254" y="1389"/>
                    <a:pt x="258" y="1208"/>
                    <a:pt x="277" y="1026"/>
                  </a:cubicBezTo>
                  <a:cubicBezTo>
                    <a:pt x="324" y="723"/>
                    <a:pt x="419" y="426"/>
                    <a:pt x="538" y="139"/>
                  </a:cubicBezTo>
                  <a:cubicBezTo>
                    <a:pt x="558" y="86"/>
                    <a:pt x="518" y="20"/>
                    <a:pt x="462" y="4"/>
                  </a:cubicBezTo>
                  <a:cubicBezTo>
                    <a:pt x="455" y="1"/>
                    <a:pt x="442" y="1"/>
                    <a:pt x="436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1568;p37"/>
            <p:cNvSpPr/>
            <p:nvPr/>
          </p:nvSpPr>
          <p:spPr>
            <a:xfrm>
              <a:off x="4084072" y="2550078"/>
              <a:ext cx="266242" cy="337293"/>
            </a:xfrm>
            <a:custGeom>
              <a:avLst/>
              <a:gdLst/>
              <a:ahLst/>
              <a:cxnLst/>
              <a:rect l="l" t="t" r="r" b="b"/>
              <a:pathLst>
                <a:path w="4047" h="5127" extrusionOk="0">
                  <a:moveTo>
                    <a:pt x="1812" y="3795"/>
                  </a:moveTo>
                  <a:cubicBezTo>
                    <a:pt x="1808" y="3798"/>
                    <a:pt x="1805" y="3800"/>
                    <a:pt x="1802" y="3803"/>
                  </a:cubicBezTo>
                  <a:lnTo>
                    <a:pt x="1802" y="3803"/>
                  </a:lnTo>
                  <a:cubicBezTo>
                    <a:pt x="1805" y="3800"/>
                    <a:pt x="1808" y="3798"/>
                    <a:pt x="1812" y="3795"/>
                  </a:cubicBezTo>
                  <a:close/>
                  <a:moveTo>
                    <a:pt x="3928" y="0"/>
                  </a:moveTo>
                  <a:cubicBezTo>
                    <a:pt x="3878" y="3"/>
                    <a:pt x="3829" y="50"/>
                    <a:pt x="3835" y="102"/>
                  </a:cubicBezTo>
                  <a:cubicBezTo>
                    <a:pt x="3842" y="313"/>
                    <a:pt x="3835" y="518"/>
                    <a:pt x="3806" y="726"/>
                  </a:cubicBezTo>
                  <a:cubicBezTo>
                    <a:pt x="3756" y="1042"/>
                    <a:pt x="3671" y="1352"/>
                    <a:pt x="3545" y="1646"/>
                  </a:cubicBezTo>
                  <a:cubicBezTo>
                    <a:pt x="3463" y="1834"/>
                    <a:pt x="3374" y="2015"/>
                    <a:pt x="3265" y="2193"/>
                  </a:cubicBezTo>
                  <a:cubicBezTo>
                    <a:pt x="3153" y="2375"/>
                    <a:pt x="3044" y="2553"/>
                    <a:pt x="2915" y="2718"/>
                  </a:cubicBezTo>
                  <a:cubicBezTo>
                    <a:pt x="2922" y="2704"/>
                    <a:pt x="2935" y="2691"/>
                    <a:pt x="2942" y="2675"/>
                  </a:cubicBezTo>
                  <a:lnTo>
                    <a:pt x="2942" y="2675"/>
                  </a:lnTo>
                  <a:cubicBezTo>
                    <a:pt x="2613" y="3096"/>
                    <a:pt x="2233" y="3470"/>
                    <a:pt x="1812" y="3795"/>
                  </a:cubicBezTo>
                  <a:lnTo>
                    <a:pt x="1812" y="3795"/>
                  </a:lnTo>
                  <a:cubicBezTo>
                    <a:pt x="1815" y="3793"/>
                    <a:pt x="1818" y="3791"/>
                    <a:pt x="1820" y="3789"/>
                  </a:cubicBezTo>
                  <a:lnTo>
                    <a:pt x="1820" y="3789"/>
                  </a:lnTo>
                  <a:cubicBezTo>
                    <a:pt x="1812" y="3796"/>
                    <a:pt x="1803" y="3802"/>
                    <a:pt x="1795" y="3808"/>
                  </a:cubicBezTo>
                  <a:lnTo>
                    <a:pt x="1795" y="3808"/>
                  </a:lnTo>
                  <a:cubicBezTo>
                    <a:pt x="1797" y="3807"/>
                    <a:pt x="1800" y="3805"/>
                    <a:pt x="1802" y="3803"/>
                  </a:cubicBezTo>
                  <a:lnTo>
                    <a:pt x="1802" y="3803"/>
                  </a:lnTo>
                  <a:cubicBezTo>
                    <a:pt x="1795" y="3808"/>
                    <a:pt x="1789" y="3813"/>
                    <a:pt x="1782" y="3818"/>
                  </a:cubicBezTo>
                  <a:lnTo>
                    <a:pt x="1782" y="3818"/>
                  </a:lnTo>
                  <a:cubicBezTo>
                    <a:pt x="1407" y="4095"/>
                    <a:pt x="998" y="4327"/>
                    <a:pt x="564" y="4512"/>
                  </a:cubicBezTo>
                  <a:cubicBezTo>
                    <a:pt x="442" y="4561"/>
                    <a:pt x="317" y="4611"/>
                    <a:pt x="195" y="4647"/>
                  </a:cubicBezTo>
                  <a:cubicBezTo>
                    <a:pt x="132" y="4667"/>
                    <a:pt x="79" y="4700"/>
                    <a:pt x="46" y="4759"/>
                  </a:cubicBezTo>
                  <a:cubicBezTo>
                    <a:pt x="13" y="4815"/>
                    <a:pt x="0" y="4881"/>
                    <a:pt x="17" y="4947"/>
                  </a:cubicBezTo>
                  <a:cubicBezTo>
                    <a:pt x="47" y="5057"/>
                    <a:pt x="145" y="5126"/>
                    <a:pt x="253" y="5126"/>
                  </a:cubicBezTo>
                  <a:cubicBezTo>
                    <a:pt x="274" y="5126"/>
                    <a:pt x="295" y="5124"/>
                    <a:pt x="317" y="5118"/>
                  </a:cubicBezTo>
                  <a:cubicBezTo>
                    <a:pt x="449" y="5092"/>
                    <a:pt x="577" y="5059"/>
                    <a:pt x="706" y="5013"/>
                  </a:cubicBezTo>
                  <a:cubicBezTo>
                    <a:pt x="844" y="4963"/>
                    <a:pt x="980" y="4907"/>
                    <a:pt x="1111" y="4845"/>
                  </a:cubicBezTo>
                  <a:cubicBezTo>
                    <a:pt x="1365" y="4729"/>
                    <a:pt x="1603" y="4587"/>
                    <a:pt x="1827" y="4429"/>
                  </a:cubicBezTo>
                  <a:cubicBezTo>
                    <a:pt x="2299" y="4089"/>
                    <a:pt x="2721" y="3681"/>
                    <a:pt x="3057" y="3209"/>
                  </a:cubicBezTo>
                  <a:cubicBezTo>
                    <a:pt x="3222" y="2981"/>
                    <a:pt x="3364" y="2734"/>
                    <a:pt x="3492" y="2487"/>
                  </a:cubicBezTo>
                  <a:cubicBezTo>
                    <a:pt x="3558" y="2361"/>
                    <a:pt x="3611" y="2230"/>
                    <a:pt x="3664" y="2098"/>
                  </a:cubicBezTo>
                  <a:cubicBezTo>
                    <a:pt x="3717" y="1972"/>
                    <a:pt x="3763" y="1844"/>
                    <a:pt x="3806" y="1708"/>
                  </a:cubicBezTo>
                  <a:cubicBezTo>
                    <a:pt x="3964" y="1184"/>
                    <a:pt x="4047" y="643"/>
                    <a:pt x="4023" y="96"/>
                  </a:cubicBezTo>
                  <a:cubicBezTo>
                    <a:pt x="4020" y="46"/>
                    <a:pt x="3981" y="0"/>
                    <a:pt x="3928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1569;p37"/>
            <p:cNvSpPr/>
            <p:nvPr/>
          </p:nvSpPr>
          <p:spPr>
            <a:xfrm>
              <a:off x="4285580" y="1778912"/>
              <a:ext cx="210520" cy="476236"/>
            </a:xfrm>
            <a:custGeom>
              <a:avLst/>
              <a:gdLst/>
              <a:ahLst/>
              <a:cxnLst/>
              <a:rect l="l" t="t" r="r" b="b"/>
              <a:pathLst>
                <a:path w="3200" h="7239" extrusionOk="0">
                  <a:moveTo>
                    <a:pt x="59" y="1"/>
                  </a:moveTo>
                  <a:cubicBezTo>
                    <a:pt x="24" y="1"/>
                    <a:pt x="1" y="22"/>
                    <a:pt x="1" y="51"/>
                  </a:cubicBezTo>
                  <a:cubicBezTo>
                    <a:pt x="17" y="496"/>
                    <a:pt x="63" y="948"/>
                    <a:pt x="156" y="1384"/>
                  </a:cubicBezTo>
                  <a:cubicBezTo>
                    <a:pt x="202" y="1601"/>
                    <a:pt x="261" y="1822"/>
                    <a:pt x="331" y="2033"/>
                  </a:cubicBezTo>
                  <a:cubicBezTo>
                    <a:pt x="400" y="2244"/>
                    <a:pt x="489" y="2452"/>
                    <a:pt x="591" y="2653"/>
                  </a:cubicBezTo>
                  <a:cubicBezTo>
                    <a:pt x="792" y="3062"/>
                    <a:pt x="1059" y="3438"/>
                    <a:pt x="1356" y="3778"/>
                  </a:cubicBezTo>
                  <a:cubicBezTo>
                    <a:pt x="1623" y="4084"/>
                    <a:pt x="1910" y="4371"/>
                    <a:pt x="2158" y="4695"/>
                  </a:cubicBezTo>
                  <a:cubicBezTo>
                    <a:pt x="2289" y="4873"/>
                    <a:pt x="2405" y="5057"/>
                    <a:pt x="2494" y="5258"/>
                  </a:cubicBezTo>
                  <a:cubicBezTo>
                    <a:pt x="2540" y="5377"/>
                    <a:pt x="2573" y="5499"/>
                    <a:pt x="2593" y="5621"/>
                  </a:cubicBezTo>
                  <a:cubicBezTo>
                    <a:pt x="2606" y="5763"/>
                    <a:pt x="2599" y="5905"/>
                    <a:pt x="2586" y="6047"/>
                  </a:cubicBezTo>
                  <a:cubicBezTo>
                    <a:pt x="2530" y="6350"/>
                    <a:pt x="2411" y="6630"/>
                    <a:pt x="2293" y="6914"/>
                  </a:cubicBezTo>
                  <a:cubicBezTo>
                    <a:pt x="2280" y="6960"/>
                    <a:pt x="2280" y="7006"/>
                    <a:pt x="2293" y="7052"/>
                  </a:cubicBezTo>
                  <a:cubicBezTo>
                    <a:pt x="2309" y="7112"/>
                    <a:pt x="2349" y="7171"/>
                    <a:pt x="2408" y="7204"/>
                  </a:cubicBezTo>
                  <a:cubicBezTo>
                    <a:pt x="2448" y="7227"/>
                    <a:pt x="2491" y="7238"/>
                    <a:pt x="2535" y="7238"/>
                  </a:cubicBezTo>
                  <a:cubicBezTo>
                    <a:pt x="2620" y="7238"/>
                    <a:pt x="2704" y="7195"/>
                    <a:pt x="2754" y="7118"/>
                  </a:cubicBezTo>
                  <a:cubicBezTo>
                    <a:pt x="2890" y="6904"/>
                    <a:pt x="2992" y="6667"/>
                    <a:pt x="3074" y="6429"/>
                  </a:cubicBezTo>
                  <a:cubicBezTo>
                    <a:pt x="3140" y="6231"/>
                    <a:pt x="3183" y="6020"/>
                    <a:pt x="3193" y="5809"/>
                  </a:cubicBezTo>
                  <a:cubicBezTo>
                    <a:pt x="3200" y="5727"/>
                    <a:pt x="3193" y="5644"/>
                    <a:pt x="3186" y="5562"/>
                  </a:cubicBezTo>
                  <a:cubicBezTo>
                    <a:pt x="3173" y="5456"/>
                    <a:pt x="3157" y="5354"/>
                    <a:pt x="3127" y="5252"/>
                  </a:cubicBezTo>
                  <a:cubicBezTo>
                    <a:pt x="3101" y="5150"/>
                    <a:pt x="3058" y="5054"/>
                    <a:pt x="3018" y="4958"/>
                  </a:cubicBezTo>
                  <a:cubicBezTo>
                    <a:pt x="2982" y="4876"/>
                    <a:pt x="2936" y="4797"/>
                    <a:pt x="2890" y="4724"/>
                  </a:cubicBezTo>
                  <a:cubicBezTo>
                    <a:pt x="2781" y="4559"/>
                    <a:pt x="2656" y="4404"/>
                    <a:pt x="2524" y="4256"/>
                  </a:cubicBezTo>
                  <a:cubicBezTo>
                    <a:pt x="2379" y="4098"/>
                    <a:pt x="2217" y="3953"/>
                    <a:pt x="2062" y="3807"/>
                  </a:cubicBezTo>
                  <a:cubicBezTo>
                    <a:pt x="1887" y="3656"/>
                    <a:pt x="1712" y="3507"/>
                    <a:pt x="1547" y="3346"/>
                  </a:cubicBezTo>
                  <a:cubicBezTo>
                    <a:pt x="1373" y="3178"/>
                    <a:pt x="1211" y="2996"/>
                    <a:pt x="1066" y="2805"/>
                  </a:cubicBezTo>
                  <a:cubicBezTo>
                    <a:pt x="829" y="2482"/>
                    <a:pt x="631" y="2126"/>
                    <a:pt x="479" y="1750"/>
                  </a:cubicBezTo>
                  <a:cubicBezTo>
                    <a:pt x="319" y="1352"/>
                    <a:pt x="221" y="934"/>
                    <a:pt x="167" y="507"/>
                  </a:cubicBezTo>
                  <a:lnTo>
                    <a:pt x="167" y="507"/>
                  </a:lnTo>
                  <a:cubicBezTo>
                    <a:pt x="168" y="508"/>
                    <a:pt x="168" y="509"/>
                    <a:pt x="169" y="510"/>
                  </a:cubicBezTo>
                  <a:cubicBezTo>
                    <a:pt x="152" y="361"/>
                    <a:pt x="139" y="213"/>
                    <a:pt x="133" y="61"/>
                  </a:cubicBezTo>
                  <a:cubicBezTo>
                    <a:pt x="133" y="28"/>
                    <a:pt x="106" y="2"/>
                    <a:pt x="73" y="2"/>
                  </a:cubicBezTo>
                  <a:cubicBezTo>
                    <a:pt x="68" y="1"/>
                    <a:pt x="64" y="1"/>
                    <a:pt x="59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1570;p37"/>
            <p:cNvSpPr/>
            <p:nvPr/>
          </p:nvSpPr>
          <p:spPr>
            <a:xfrm>
              <a:off x="4177096" y="1893975"/>
              <a:ext cx="68880" cy="283413"/>
            </a:xfrm>
            <a:custGeom>
              <a:avLst/>
              <a:gdLst/>
              <a:ahLst/>
              <a:cxnLst/>
              <a:rect l="l" t="t" r="r" b="b"/>
              <a:pathLst>
                <a:path w="1047" h="4308" extrusionOk="0">
                  <a:moveTo>
                    <a:pt x="690" y="2434"/>
                  </a:moveTo>
                  <a:cubicBezTo>
                    <a:pt x="693" y="2441"/>
                    <a:pt x="690" y="2451"/>
                    <a:pt x="690" y="2454"/>
                  </a:cubicBezTo>
                  <a:lnTo>
                    <a:pt x="690" y="2441"/>
                  </a:lnTo>
                  <a:lnTo>
                    <a:pt x="690" y="2434"/>
                  </a:lnTo>
                  <a:close/>
                  <a:moveTo>
                    <a:pt x="682" y="2458"/>
                  </a:moveTo>
                  <a:cubicBezTo>
                    <a:pt x="680" y="2465"/>
                    <a:pt x="680" y="2468"/>
                    <a:pt x="680" y="2474"/>
                  </a:cubicBezTo>
                  <a:cubicBezTo>
                    <a:pt x="680" y="2470"/>
                    <a:pt x="681" y="2464"/>
                    <a:pt x="682" y="2458"/>
                  </a:cubicBezTo>
                  <a:close/>
                  <a:moveTo>
                    <a:pt x="713" y="1"/>
                  </a:moveTo>
                  <a:cubicBezTo>
                    <a:pt x="690" y="1"/>
                    <a:pt x="654" y="27"/>
                    <a:pt x="654" y="60"/>
                  </a:cubicBezTo>
                  <a:cubicBezTo>
                    <a:pt x="670" y="245"/>
                    <a:pt x="680" y="436"/>
                    <a:pt x="693" y="621"/>
                  </a:cubicBezTo>
                  <a:cubicBezTo>
                    <a:pt x="710" y="825"/>
                    <a:pt x="720" y="1036"/>
                    <a:pt x="730" y="1244"/>
                  </a:cubicBezTo>
                  <a:cubicBezTo>
                    <a:pt x="736" y="1445"/>
                    <a:pt x="743" y="1643"/>
                    <a:pt x="736" y="1844"/>
                  </a:cubicBezTo>
                  <a:cubicBezTo>
                    <a:pt x="733" y="2042"/>
                    <a:pt x="716" y="2240"/>
                    <a:pt x="687" y="2438"/>
                  </a:cubicBezTo>
                  <a:lnTo>
                    <a:pt x="687" y="2431"/>
                  </a:lnTo>
                  <a:cubicBezTo>
                    <a:pt x="687" y="2434"/>
                    <a:pt x="687" y="2441"/>
                    <a:pt x="684" y="2448"/>
                  </a:cubicBezTo>
                  <a:cubicBezTo>
                    <a:pt x="684" y="2450"/>
                    <a:pt x="683" y="2454"/>
                    <a:pt x="682" y="2458"/>
                  </a:cubicBezTo>
                  <a:lnTo>
                    <a:pt x="682" y="2458"/>
                  </a:lnTo>
                  <a:cubicBezTo>
                    <a:pt x="683" y="2457"/>
                    <a:pt x="683" y="2456"/>
                    <a:pt x="684" y="2454"/>
                  </a:cubicBezTo>
                  <a:lnTo>
                    <a:pt x="684" y="2454"/>
                  </a:lnTo>
                  <a:cubicBezTo>
                    <a:pt x="634" y="2761"/>
                    <a:pt x="552" y="3058"/>
                    <a:pt x="433" y="3341"/>
                  </a:cubicBezTo>
                  <a:cubicBezTo>
                    <a:pt x="383" y="3447"/>
                    <a:pt x="331" y="3546"/>
                    <a:pt x="271" y="3645"/>
                  </a:cubicBezTo>
                  <a:cubicBezTo>
                    <a:pt x="205" y="3754"/>
                    <a:pt x="133" y="3856"/>
                    <a:pt x="57" y="3965"/>
                  </a:cubicBezTo>
                  <a:cubicBezTo>
                    <a:pt x="1" y="4047"/>
                    <a:pt x="24" y="4169"/>
                    <a:pt x="90" y="4238"/>
                  </a:cubicBezTo>
                  <a:cubicBezTo>
                    <a:pt x="134" y="4284"/>
                    <a:pt x="194" y="4307"/>
                    <a:pt x="254" y="4307"/>
                  </a:cubicBezTo>
                  <a:cubicBezTo>
                    <a:pt x="311" y="4307"/>
                    <a:pt x="368" y="4287"/>
                    <a:pt x="413" y="4245"/>
                  </a:cubicBezTo>
                  <a:cubicBezTo>
                    <a:pt x="670" y="3991"/>
                    <a:pt x="835" y="3655"/>
                    <a:pt x="934" y="3312"/>
                  </a:cubicBezTo>
                  <a:cubicBezTo>
                    <a:pt x="984" y="3143"/>
                    <a:pt x="1010" y="2965"/>
                    <a:pt x="1026" y="2787"/>
                  </a:cubicBezTo>
                  <a:cubicBezTo>
                    <a:pt x="1043" y="2616"/>
                    <a:pt x="1046" y="2441"/>
                    <a:pt x="1040" y="2269"/>
                  </a:cubicBezTo>
                  <a:cubicBezTo>
                    <a:pt x="1026" y="1920"/>
                    <a:pt x="990" y="1564"/>
                    <a:pt x="941" y="1214"/>
                  </a:cubicBezTo>
                  <a:cubicBezTo>
                    <a:pt x="914" y="1039"/>
                    <a:pt x="891" y="871"/>
                    <a:pt x="862" y="700"/>
                  </a:cubicBezTo>
                  <a:cubicBezTo>
                    <a:pt x="832" y="535"/>
                    <a:pt x="806" y="370"/>
                    <a:pt x="786" y="205"/>
                  </a:cubicBezTo>
                  <a:lnTo>
                    <a:pt x="786" y="208"/>
                  </a:lnTo>
                  <a:cubicBezTo>
                    <a:pt x="782" y="159"/>
                    <a:pt x="776" y="109"/>
                    <a:pt x="773" y="60"/>
                  </a:cubicBezTo>
                  <a:cubicBezTo>
                    <a:pt x="766" y="27"/>
                    <a:pt x="746" y="1"/>
                    <a:pt x="713" y="1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1571;p37"/>
            <p:cNvSpPr/>
            <p:nvPr/>
          </p:nvSpPr>
          <p:spPr>
            <a:xfrm>
              <a:off x="2769959" y="1867265"/>
              <a:ext cx="327030" cy="335450"/>
            </a:xfrm>
            <a:custGeom>
              <a:avLst/>
              <a:gdLst/>
              <a:ahLst/>
              <a:cxnLst/>
              <a:rect l="l" t="t" r="r" b="b"/>
              <a:pathLst>
                <a:path w="4971" h="5099" extrusionOk="0">
                  <a:moveTo>
                    <a:pt x="3420" y="700"/>
                  </a:moveTo>
                  <a:cubicBezTo>
                    <a:pt x="3419" y="701"/>
                    <a:pt x="3418" y="702"/>
                    <a:pt x="3416" y="702"/>
                  </a:cubicBezTo>
                  <a:lnTo>
                    <a:pt x="3416" y="702"/>
                  </a:lnTo>
                  <a:cubicBezTo>
                    <a:pt x="3418" y="702"/>
                    <a:pt x="3419" y="701"/>
                    <a:pt x="3420" y="700"/>
                  </a:cubicBezTo>
                  <a:close/>
                  <a:moveTo>
                    <a:pt x="4891" y="1"/>
                  </a:moveTo>
                  <a:cubicBezTo>
                    <a:pt x="4670" y="41"/>
                    <a:pt x="4456" y="93"/>
                    <a:pt x="4241" y="159"/>
                  </a:cubicBezTo>
                  <a:cubicBezTo>
                    <a:pt x="4030" y="225"/>
                    <a:pt x="3819" y="314"/>
                    <a:pt x="3618" y="407"/>
                  </a:cubicBezTo>
                  <a:cubicBezTo>
                    <a:pt x="3219" y="598"/>
                    <a:pt x="2843" y="832"/>
                    <a:pt x="2493" y="1099"/>
                  </a:cubicBezTo>
                  <a:cubicBezTo>
                    <a:pt x="2315" y="1231"/>
                    <a:pt x="2150" y="1379"/>
                    <a:pt x="1989" y="1538"/>
                  </a:cubicBezTo>
                  <a:cubicBezTo>
                    <a:pt x="1824" y="1693"/>
                    <a:pt x="1669" y="1868"/>
                    <a:pt x="1521" y="2039"/>
                  </a:cubicBezTo>
                  <a:cubicBezTo>
                    <a:pt x="1230" y="2385"/>
                    <a:pt x="976" y="2761"/>
                    <a:pt x="752" y="3150"/>
                  </a:cubicBezTo>
                  <a:cubicBezTo>
                    <a:pt x="597" y="3421"/>
                    <a:pt x="452" y="3701"/>
                    <a:pt x="323" y="3991"/>
                  </a:cubicBezTo>
                  <a:cubicBezTo>
                    <a:pt x="201" y="4262"/>
                    <a:pt x="89" y="4539"/>
                    <a:pt x="17" y="4826"/>
                  </a:cubicBezTo>
                  <a:cubicBezTo>
                    <a:pt x="4" y="4882"/>
                    <a:pt x="0" y="4931"/>
                    <a:pt x="23" y="4981"/>
                  </a:cubicBezTo>
                  <a:cubicBezTo>
                    <a:pt x="43" y="5030"/>
                    <a:pt x="89" y="5066"/>
                    <a:pt x="139" y="5086"/>
                  </a:cubicBezTo>
                  <a:cubicBezTo>
                    <a:pt x="162" y="5094"/>
                    <a:pt x="187" y="5098"/>
                    <a:pt x="211" y="5098"/>
                  </a:cubicBezTo>
                  <a:cubicBezTo>
                    <a:pt x="238" y="5098"/>
                    <a:pt x="265" y="5093"/>
                    <a:pt x="290" y="5083"/>
                  </a:cubicBezTo>
                  <a:cubicBezTo>
                    <a:pt x="340" y="5063"/>
                    <a:pt x="379" y="5020"/>
                    <a:pt x="399" y="4967"/>
                  </a:cubicBezTo>
                  <a:cubicBezTo>
                    <a:pt x="511" y="4700"/>
                    <a:pt x="614" y="4430"/>
                    <a:pt x="729" y="4163"/>
                  </a:cubicBezTo>
                  <a:cubicBezTo>
                    <a:pt x="844" y="3896"/>
                    <a:pt x="973" y="3632"/>
                    <a:pt x="1108" y="3371"/>
                  </a:cubicBezTo>
                  <a:cubicBezTo>
                    <a:pt x="1276" y="3058"/>
                    <a:pt x="1458" y="2758"/>
                    <a:pt x="1659" y="2464"/>
                  </a:cubicBezTo>
                  <a:cubicBezTo>
                    <a:pt x="1768" y="2309"/>
                    <a:pt x="1883" y="2161"/>
                    <a:pt x="2002" y="2016"/>
                  </a:cubicBezTo>
                  <a:cubicBezTo>
                    <a:pt x="2114" y="1871"/>
                    <a:pt x="2233" y="1736"/>
                    <a:pt x="2352" y="1604"/>
                  </a:cubicBezTo>
                  <a:lnTo>
                    <a:pt x="2352" y="1604"/>
                  </a:lnTo>
                  <a:lnTo>
                    <a:pt x="2348" y="1607"/>
                  </a:lnTo>
                  <a:cubicBezTo>
                    <a:pt x="2352" y="1604"/>
                    <a:pt x="2352" y="1600"/>
                    <a:pt x="2355" y="1600"/>
                  </a:cubicBezTo>
                  <a:lnTo>
                    <a:pt x="2361" y="1594"/>
                  </a:lnTo>
                  <a:cubicBezTo>
                    <a:pt x="2371" y="1581"/>
                    <a:pt x="2385" y="1564"/>
                    <a:pt x="2398" y="1554"/>
                  </a:cubicBezTo>
                  <a:cubicBezTo>
                    <a:pt x="2698" y="1231"/>
                    <a:pt x="3035" y="939"/>
                    <a:pt x="3410" y="706"/>
                  </a:cubicBezTo>
                  <a:lnTo>
                    <a:pt x="3410" y="706"/>
                  </a:lnTo>
                  <a:cubicBezTo>
                    <a:pt x="3410" y="706"/>
                    <a:pt x="3410" y="707"/>
                    <a:pt x="3410" y="707"/>
                  </a:cubicBezTo>
                  <a:cubicBezTo>
                    <a:pt x="3747" y="502"/>
                    <a:pt x="4103" y="344"/>
                    <a:pt x="4475" y="229"/>
                  </a:cubicBezTo>
                  <a:cubicBezTo>
                    <a:pt x="4624" y="186"/>
                    <a:pt x="4769" y="146"/>
                    <a:pt x="4917" y="123"/>
                  </a:cubicBezTo>
                  <a:cubicBezTo>
                    <a:pt x="4950" y="120"/>
                    <a:pt x="4970" y="87"/>
                    <a:pt x="4960" y="57"/>
                  </a:cubicBezTo>
                  <a:cubicBezTo>
                    <a:pt x="4957" y="41"/>
                    <a:pt x="4950" y="27"/>
                    <a:pt x="4937" y="21"/>
                  </a:cubicBezTo>
                  <a:cubicBezTo>
                    <a:pt x="4924" y="4"/>
                    <a:pt x="4907" y="1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1572;p37"/>
            <p:cNvSpPr/>
            <p:nvPr/>
          </p:nvSpPr>
          <p:spPr>
            <a:xfrm>
              <a:off x="2767243" y="2223770"/>
              <a:ext cx="71708" cy="206441"/>
            </a:xfrm>
            <a:custGeom>
              <a:avLst/>
              <a:gdLst/>
              <a:ahLst/>
              <a:cxnLst/>
              <a:rect l="l" t="t" r="r" b="b"/>
              <a:pathLst>
                <a:path w="1090" h="3138" extrusionOk="0">
                  <a:moveTo>
                    <a:pt x="375" y="2342"/>
                  </a:moveTo>
                  <a:lnTo>
                    <a:pt x="375" y="2342"/>
                  </a:lnTo>
                  <a:cubicBezTo>
                    <a:pt x="375" y="2343"/>
                    <a:pt x="374" y="2344"/>
                    <a:pt x="374" y="2345"/>
                  </a:cubicBezTo>
                  <a:cubicBezTo>
                    <a:pt x="374" y="2344"/>
                    <a:pt x="374" y="2343"/>
                    <a:pt x="375" y="2342"/>
                  </a:cubicBezTo>
                  <a:close/>
                  <a:moveTo>
                    <a:pt x="1013" y="0"/>
                  </a:moveTo>
                  <a:cubicBezTo>
                    <a:pt x="974" y="0"/>
                    <a:pt x="944" y="30"/>
                    <a:pt x="944" y="66"/>
                  </a:cubicBezTo>
                  <a:cubicBezTo>
                    <a:pt x="914" y="307"/>
                    <a:pt x="875" y="541"/>
                    <a:pt x="832" y="775"/>
                  </a:cubicBezTo>
                  <a:cubicBezTo>
                    <a:pt x="832" y="769"/>
                    <a:pt x="835" y="759"/>
                    <a:pt x="835" y="752"/>
                  </a:cubicBezTo>
                  <a:lnTo>
                    <a:pt x="835" y="752"/>
                  </a:lnTo>
                  <a:cubicBezTo>
                    <a:pt x="786" y="1029"/>
                    <a:pt x="730" y="1300"/>
                    <a:pt x="654" y="1567"/>
                  </a:cubicBezTo>
                  <a:cubicBezTo>
                    <a:pt x="621" y="1695"/>
                    <a:pt x="581" y="1821"/>
                    <a:pt x="538" y="1943"/>
                  </a:cubicBezTo>
                  <a:cubicBezTo>
                    <a:pt x="496" y="2071"/>
                    <a:pt x="440" y="2200"/>
                    <a:pt x="383" y="2322"/>
                  </a:cubicBezTo>
                  <a:cubicBezTo>
                    <a:pt x="383" y="2319"/>
                    <a:pt x="387" y="2315"/>
                    <a:pt x="387" y="2309"/>
                  </a:cubicBezTo>
                  <a:lnTo>
                    <a:pt x="387" y="2309"/>
                  </a:lnTo>
                  <a:cubicBezTo>
                    <a:pt x="383" y="2315"/>
                    <a:pt x="383" y="2322"/>
                    <a:pt x="380" y="2325"/>
                  </a:cubicBezTo>
                  <a:cubicBezTo>
                    <a:pt x="377" y="2329"/>
                    <a:pt x="375" y="2332"/>
                    <a:pt x="374" y="2335"/>
                  </a:cubicBezTo>
                  <a:lnTo>
                    <a:pt x="374" y="2335"/>
                  </a:lnTo>
                  <a:cubicBezTo>
                    <a:pt x="374" y="2335"/>
                    <a:pt x="374" y="2335"/>
                    <a:pt x="374" y="2335"/>
                  </a:cubicBezTo>
                  <a:lnTo>
                    <a:pt x="374" y="2335"/>
                  </a:lnTo>
                  <a:cubicBezTo>
                    <a:pt x="373" y="2335"/>
                    <a:pt x="373" y="2336"/>
                    <a:pt x="373" y="2336"/>
                  </a:cubicBezTo>
                  <a:lnTo>
                    <a:pt x="373" y="2336"/>
                  </a:lnTo>
                  <a:cubicBezTo>
                    <a:pt x="373" y="2337"/>
                    <a:pt x="373" y="2337"/>
                    <a:pt x="372" y="2338"/>
                  </a:cubicBezTo>
                  <a:lnTo>
                    <a:pt x="372" y="2338"/>
                  </a:lnTo>
                  <a:cubicBezTo>
                    <a:pt x="280" y="2525"/>
                    <a:pt x="169" y="2705"/>
                    <a:pt x="50" y="2883"/>
                  </a:cubicBezTo>
                  <a:cubicBezTo>
                    <a:pt x="1" y="2958"/>
                    <a:pt x="24" y="3064"/>
                    <a:pt x="100" y="3110"/>
                  </a:cubicBezTo>
                  <a:cubicBezTo>
                    <a:pt x="127" y="3127"/>
                    <a:pt x="159" y="3137"/>
                    <a:pt x="191" y="3137"/>
                  </a:cubicBezTo>
                  <a:cubicBezTo>
                    <a:pt x="203" y="3137"/>
                    <a:pt x="214" y="3136"/>
                    <a:pt x="225" y="3133"/>
                  </a:cubicBezTo>
                  <a:cubicBezTo>
                    <a:pt x="271" y="3127"/>
                    <a:pt x="301" y="3097"/>
                    <a:pt x="324" y="3064"/>
                  </a:cubicBezTo>
                  <a:cubicBezTo>
                    <a:pt x="479" y="2863"/>
                    <a:pt x="585" y="2632"/>
                    <a:pt x="677" y="2398"/>
                  </a:cubicBezTo>
                  <a:cubicBezTo>
                    <a:pt x="720" y="2272"/>
                    <a:pt x="759" y="2150"/>
                    <a:pt x="796" y="2025"/>
                  </a:cubicBezTo>
                  <a:cubicBezTo>
                    <a:pt x="832" y="1897"/>
                    <a:pt x="862" y="1768"/>
                    <a:pt x="885" y="1643"/>
                  </a:cubicBezTo>
                  <a:cubicBezTo>
                    <a:pt x="934" y="1392"/>
                    <a:pt x="974" y="1135"/>
                    <a:pt x="1000" y="881"/>
                  </a:cubicBezTo>
                  <a:cubicBezTo>
                    <a:pt x="1030" y="610"/>
                    <a:pt x="1050" y="340"/>
                    <a:pt x="1083" y="73"/>
                  </a:cubicBezTo>
                  <a:cubicBezTo>
                    <a:pt x="1089" y="40"/>
                    <a:pt x="1063" y="10"/>
                    <a:pt x="1033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1573;p37"/>
            <p:cNvSpPr/>
            <p:nvPr/>
          </p:nvSpPr>
          <p:spPr>
            <a:xfrm>
              <a:off x="1077145" y="1411092"/>
              <a:ext cx="1554953" cy="1654292"/>
            </a:xfrm>
            <a:custGeom>
              <a:avLst/>
              <a:gdLst/>
              <a:ahLst/>
              <a:cxnLst/>
              <a:rect l="l" t="t" r="r" b="b"/>
              <a:pathLst>
                <a:path w="23636" h="25146" extrusionOk="0">
                  <a:moveTo>
                    <a:pt x="13901" y="0"/>
                  </a:moveTo>
                  <a:cubicBezTo>
                    <a:pt x="11854" y="0"/>
                    <a:pt x="9998" y="504"/>
                    <a:pt x="8977" y="1365"/>
                  </a:cubicBezTo>
                  <a:cubicBezTo>
                    <a:pt x="7704" y="1569"/>
                    <a:pt x="3272" y="2506"/>
                    <a:pt x="2461" y="5547"/>
                  </a:cubicBezTo>
                  <a:cubicBezTo>
                    <a:pt x="1996" y="7291"/>
                    <a:pt x="2609" y="8409"/>
                    <a:pt x="2282" y="10658"/>
                  </a:cubicBezTo>
                  <a:cubicBezTo>
                    <a:pt x="2154" y="11529"/>
                    <a:pt x="1026" y="12436"/>
                    <a:pt x="894" y="13349"/>
                  </a:cubicBezTo>
                  <a:cubicBezTo>
                    <a:pt x="729" y="14490"/>
                    <a:pt x="1557" y="15635"/>
                    <a:pt x="1412" y="16729"/>
                  </a:cubicBezTo>
                  <a:cubicBezTo>
                    <a:pt x="1296" y="17580"/>
                    <a:pt x="291" y="19173"/>
                    <a:pt x="205" y="19925"/>
                  </a:cubicBezTo>
                  <a:cubicBezTo>
                    <a:pt x="0" y="21666"/>
                    <a:pt x="587" y="22408"/>
                    <a:pt x="861" y="22923"/>
                  </a:cubicBezTo>
                  <a:cubicBezTo>
                    <a:pt x="861" y="22923"/>
                    <a:pt x="1287" y="23009"/>
                    <a:pt x="1986" y="23134"/>
                  </a:cubicBezTo>
                  <a:cubicBezTo>
                    <a:pt x="1987" y="23134"/>
                    <a:pt x="1989" y="23134"/>
                    <a:pt x="1991" y="23134"/>
                  </a:cubicBezTo>
                  <a:cubicBezTo>
                    <a:pt x="2155" y="23134"/>
                    <a:pt x="2439" y="21827"/>
                    <a:pt x="2632" y="21827"/>
                  </a:cubicBezTo>
                  <a:cubicBezTo>
                    <a:pt x="2634" y="21827"/>
                    <a:pt x="2636" y="21828"/>
                    <a:pt x="2639" y="21828"/>
                  </a:cubicBezTo>
                  <a:cubicBezTo>
                    <a:pt x="2873" y="21867"/>
                    <a:pt x="3018" y="23312"/>
                    <a:pt x="3288" y="23352"/>
                  </a:cubicBezTo>
                  <a:cubicBezTo>
                    <a:pt x="5175" y="23650"/>
                    <a:pt x="7847" y="23996"/>
                    <a:pt x="10117" y="23996"/>
                  </a:cubicBezTo>
                  <a:cubicBezTo>
                    <a:pt x="10208" y="23996"/>
                    <a:pt x="10299" y="23996"/>
                    <a:pt x="10389" y="23995"/>
                  </a:cubicBezTo>
                  <a:cubicBezTo>
                    <a:pt x="10398" y="24031"/>
                    <a:pt x="10405" y="24057"/>
                    <a:pt x="10405" y="24057"/>
                  </a:cubicBezTo>
                  <a:cubicBezTo>
                    <a:pt x="12766" y="24918"/>
                    <a:pt x="16928" y="25113"/>
                    <a:pt x="19583" y="25146"/>
                  </a:cubicBezTo>
                  <a:cubicBezTo>
                    <a:pt x="19583" y="25146"/>
                    <a:pt x="19583" y="25146"/>
                    <a:pt x="19584" y="25146"/>
                  </a:cubicBezTo>
                  <a:cubicBezTo>
                    <a:pt x="19857" y="25146"/>
                    <a:pt x="20243" y="23747"/>
                    <a:pt x="20483" y="23747"/>
                  </a:cubicBezTo>
                  <a:cubicBezTo>
                    <a:pt x="20681" y="23747"/>
                    <a:pt x="20737" y="25146"/>
                    <a:pt x="20901" y="25146"/>
                  </a:cubicBezTo>
                  <a:cubicBezTo>
                    <a:pt x="20902" y="25146"/>
                    <a:pt x="20902" y="25146"/>
                    <a:pt x="20902" y="25146"/>
                  </a:cubicBezTo>
                  <a:cubicBezTo>
                    <a:pt x="21618" y="25142"/>
                    <a:pt x="22050" y="25126"/>
                    <a:pt x="22050" y="25126"/>
                  </a:cubicBezTo>
                  <a:cubicBezTo>
                    <a:pt x="22402" y="24667"/>
                    <a:pt x="23105" y="24034"/>
                    <a:pt x="23194" y="22280"/>
                  </a:cubicBezTo>
                  <a:cubicBezTo>
                    <a:pt x="23230" y="21521"/>
                    <a:pt x="22511" y="19787"/>
                    <a:pt x="22541" y="18926"/>
                  </a:cubicBezTo>
                  <a:cubicBezTo>
                    <a:pt x="22577" y="17824"/>
                    <a:pt x="23586" y="16832"/>
                    <a:pt x="23616" y="15677"/>
                  </a:cubicBezTo>
                  <a:cubicBezTo>
                    <a:pt x="23636" y="14757"/>
                    <a:pt x="22676" y="13669"/>
                    <a:pt x="22696" y="12795"/>
                  </a:cubicBezTo>
                  <a:cubicBezTo>
                    <a:pt x="22749" y="10523"/>
                    <a:pt x="23441" y="9530"/>
                    <a:pt x="23375" y="7730"/>
                  </a:cubicBezTo>
                  <a:cubicBezTo>
                    <a:pt x="23169" y="2147"/>
                    <a:pt x="18127" y="0"/>
                    <a:pt x="13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574;p37"/>
            <p:cNvSpPr/>
            <p:nvPr/>
          </p:nvSpPr>
          <p:spPr>
            <a:xfrm>
              <a:off x="1600421" y="1416355"/>
              <a:ext cx="122891" cy="161771"/>
            </a:xfrm>
            <a:custGeom>
              <a:avLst/>
              <a:gdLst/>
              <a:ahLst/>
              <a:cxnLst/>
              <a:rect l="l" t="t" r="r" b="b"/>
              <a:pathLst>
                <a:path w="1868" h="2459" extrusionOk="0">
                  <a:moveTo>
                    <a:pt x="1300" y="1"/>
                  </a:moveTo>
                  <a:cubicBezTo>
                    <a:pt x="1261" y="1"/>
                    <a:pt x="1223" y="9"/>
                    <a:pt x="1188" y="28"/>
                  </a:cubicBezTo>
                  <a:cubicBezTo>
                    <a:pt x="1040" y="111"/>
                    <a:pt x="1026" y="312"/>
                    <a:pt x="1036" y="477"/>
                  </a:cubicBezTo>
                  <a:cubicBezTo>
                    <a:pt x="1056" y="978"/>
                    <a:pt x="1082" y="1486"/>
                    <a:pt x="1102" y="1994"/>
                  </a:cubicBezTo>
                  <a:cubicBezTo>
                    <a:pt x="934" y="1549"/>
                    <a:pt x="759" y="1104"/>
                    <a:pt x="588" y="658"/>
                  </a:cubicBezTo>
                  <a:cubicBezTo>
                    <a:pt x="528" y="501"/>
                    <a:pt x="423" y="317"/>
                    <a:pt x="265" y="317"/>
                  </a:cubicBezTo>
                  <a:cubicBezTo>
                    <a:pt x="258" y="317"/>
                    <a:pt x="250" y="318"/>
                    <a:pt x="241" y="319"/>
                  </a:cubicBezTo>
                  <a:cubicBezTo>
                    <a:pt x="47" y="342"/>
                    <a:pt x="1" y="606"/>
                    <a:pt x="27" y="797"/>
                  </a:cubicBezTo>
                  <a:cubicBezTo>
                    <a:pt x="116" y="1456"/>
                    <a:pt x="482" y="2073"/>
                    <a:pt x="1023" y="2459"/>
                  </a:cubicBezTo>
                  <a:lnTo>
                    <a:pt x="1567" y="2175"/>
                  </a:lnTo>
                  <a:cubicBezTo>
                    <a:pt x="1824" y="1628"/>
                    <a:pt x="1867" y="988"/>
                    <a:pt x="1693" y="411"/>
                  </a:cubicBezTo>
                  <a:cubicBezTo>
                    <a:pt x="1660" y="296"/>
                    <a:pt x="1610" y="177"/>
                    <a:pt x="1521" y="94"/>
                  </a:cubicBezTo>
                  <a:cubicBezTo>
                    <a:pt x="1463" y="39"/>
                    <a:pt x="1381" y="1"/>
                    <a:pt x="13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575;p37"/>
            <p:cNvSpPr/>
            <p:nvPr/>
          </p:nvSpPr>
          <p:spPr>
            <a:xfrm>
              <a:off x="1390624" y="3218219"/>
              <a:ext cx="794384" cy="870566"/>
            </a:xfrm>
            <a:custGeom>
              <a:avLst/>
              <a:gdLst/>
              <a:ahLst/>
              <a:cxnLst/>
              <a:rect l="l" t="t" r="r" b="b"/>
              <a:pathLst>
                <a:path w="12075" h="13233" extrusionOk="0">
                  <a:moveTo>
                    <a:pt x="5694" y="1"/>
                  </a:moveTo>
                  <a:cubicBezTo>
                    <a:pt x="3300" y="1"/>
                    <a:pt x="823" y="629"/>
                    <a:pt x="317" y="1832"/>
                  </a:cubicBezTo>
                  <a:cubicBezTo>
                    <a:pt x="1" y="2594"/>
                    <a:pt x="77" y="12504"/>
                    <a:pt x="77" y="12504"/>
                  </a:cubicBezTo>
                  <a:cubicBezTo>
                    <a:pt x="926" y="13078"/>
                    <a:pt x="1649" y="13224"/>
                    <a:pt x="2165" y="13224"/>
                  </a:cubicBezTo>
                  <a:cubicBezTo>
                    <a:pt x="2697" y="13224"/>
                    <a:pt x="3008" y="13067"/>
                    <a:pt x="3008" y="13064"/>
                  </a:cubicBezTo>
                  <a:lnTo>
                    <a:pt x="5162" y="5990"/>
                  </a:lnTo>
                  <a:lnTo>
                    <a:pt x="6619" y="5723"/>
                  </a:lnTo>
                  <a:lnTo>
                    <a:pt x="9106" y="13186"/>
                  </a:lnTo>
                  <a:cubicBezTo>
                    <a:pt x="9306" y="13218"/>
                    <a:pt x="9506" y="13232"/>
                    <a:pt x="9703" y="13232"/>
                  </a:cubicBezTo>
                  <a:cubicBezTo>
                    <a:pt x="10963" y="13232"/>
                    <a:pt x="12074" y="12662"/>
                    <a:pt x="12074" y="12662"/>
                  </a:cubicBezTo>
                  <a:cubicBezTo>
                    <a:pt x="12074" y="12662"/>
                    <a:pt x="11230" y="4318"/>
                    <a:pt x="10547" y="1792"/>
                  </a:cubicBezTo>
                  <a:cubicBezTo>
                    <a:pt x="10221" y="582"/>
                    <a:pt x="7995" y="1"/>
                    <a:pt x="56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1576;p37"/>
            <p:cNvSpPr/>
            <p:nvPr/>
          </p:nvSpPr>
          <p:spPr>
            <a:xfrm>
              <a:off x="1281745" y="2544354"/>
              <a:ext cx="927538" cy="888592"/>
            </a:xfrm>
            <a:custGeom>
              <a:avLst/>
              <a:gdLst/>
              <a:ahLst/>
              <a:cxnLst/>
              <a:rect l="l" t="t" r="r" b="b"/>
              <a:pathLst>
                <a:path w="14099" h="13507" extrusionOk="0">
                  <a:moveTo>
                    <a:pt x="3683" y="1"/>
                  </a:moveTo>
                  <a:cubicBezTo>
                    <a:pt x="3269" y="1"/>
                    <a:pt x="2898" y="95"/>
                    <a:pt x="2615" y="348"/>
                  </a:cubicBezTo>
                  <a:cubicBezTo>
                    <a:pt x="2055" y="846"/>
                    <a:pt x="0" y="11903"/>
                    <a:pt x="1204" y="12678"/>
                  </a:cubicBezTo>
                  <a:cubicBezTo>
                    <a:pt x="2160" y="13292"/>
                    <a:pt x="4512" y="13506"/>
                    <a:pt x="6922" y="13506"/>
                  </a:cubicBezTo>
                  <a:cubicBezTo>
                    <a:pt x="9983" y="13506"/>
                    <a:pt x="11932" y="13292"/>
                    <a:pt x="12888" y="12678"/>
                  </a:cubicBezTo>
                  <a:cubicBezTo>
                    <a:pt x="14098" y="11897"/>
                    <a:pt x="11955" y="681"/>
                    <a:pt x="11322" y="265"/>
                  </a:cubicBezTo>
                  <a:cubicBezTo>
                    <a:pt x="11044" y="81"/>
                    <a:pt x="10719" y="11"/>
                    <a:pt x="10370" y="11"/>
                  </a:cubicBezTo>
                  <a:cubicBezTo>
                    <a:pt x="9274" y="11"/>
                    <a:pt x="7943" y="710"/>
                    <a:pt x="7097" y="790"/>
                  </a:cubicBezTo>
                  <a:cubicBezTo>
                    <a:pt x="6279" y="715"/>
                    <a:pt x="4821" y="1"/>
                    <a:pt x="3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1577;p37"/>
            <p:cNvSpPr/>
            <p:nvPr/>
          </p:nvSpPr>
          <p:spPr>
            <a:xfrm>
              <a:off x="1871204" y="2550933"/>
              <a:ext cx="380186" cy="525313"/>
            </a:xfrm>
            <a:custGeom>
              <a:avLst/>
              <a:gdLst/>
              <a:ahLst/>
              <a:cxnLst/>
              <a:rect l="l" t="t" r="r" b="b"/>
              <a:pathLst>
                <a:path w="5779" h="7985" extrusionOk="0">
                  <a:moveTo>
                    <a:pt x="1298" y="1"/>
                  </a:moveTo>
                  <a:cubicBezTo>
                    <a:pt x="514" y="1"/>
                    <a:pt x="84" y="638"/>
                    <a:pt x="27" y="1422"/>
                  </a:cubicBezTo>
                  <a:lnTo>
                    <a:pt x="17" y="1580"/>
                  </a:lnTo>
                  <a:cubicBezTo>
                    <a:pt x="0" y="1837"/>
                    <a:pt x="76" y="2048"/>
                    <a:pt x="182" y="2240"/>
                  </a:cubicBezTo>
                  <a:cubicBezTo>
                    <a:pt x="297" y="2421"/>
                    <a:pt x="416" y="2596"/>
                    <a:pt x="531" y="2777"/>
                  </a:cubicBezTo>
                  <a:cubicBezTo>
                    <a:pt x="762" y="3137"/>
                    <a:pt x="990" y="3499"/>
                    <a:pt x="1198" y="3859"/>
                  </a:cubicBezTo>
                  <a:cubicBezTo>
                    <a:pt x="1409" y="4218"/>
                    <a:pt x="1610" y="4574"/>
                    <a:pt x="1781" y="4921"/>
                  </a:cubicBezTo>
                  <a:cubicBezTo>
                    <a:pt x="1864" y="5092"/>
                    <a:pt x="1940" y="5260"/>
                    <a:pt x="1996" y="5409"/>
                  </a:cubicBezTo>
                  <a:cubicBezTo>
                    <a:pt x="2005" y="5445"/>
                    <a:pt x="2019" y="5478"/>
                    <a:pt x="2032" y="5511"/>
                  </a:cubicBezTo>
                  <a:cubicBezTo>
                    <a:pt x="2052" y="5532"/>
                    <a:pt x="2064" y="5532"/>
                    <a:pt x="2071" y="5532"/>
                  </a:cubicBezTo>
                  <a:cubicBezTo>
                    <a:pt x="2078" y="5532"/>
                    <a:pt x="2080" y="5532"/>
                    <a:pt x="2078" y="5554"/>
                  </a:cubicBezTo>
                  <a:cubicBezTo>
                    <a:pt x="3196" y="5709"/>
                    <a:pt x="3915" y="7902"/>
                    <a:pt x="5036" y="7984"/>
                  </a:cubicBezTo>
                  <a:cubicBezTo>
                    <a:pt x="5053" y="7856"/>
                    <a:pt x="5778" y="6791"/>
                    <a:pt x="5462" y="5528"/>
                  </a:cubicBezTo>
                  <a:cubicBezTo>
                    <a:pt x="5425" y="5389"/>
                    <a:pt x="5435" y="5247"/>
                    <a:pt x="5415" y="5145"/>
                  </a:cubicBezTo>
                  <a:cubicBezTo>
                    <a:pt x="5376" y="4921"/>
                    <a:pt x="4848" y="3074"/>
                    <a:pt x="3519" y="1046"/>
                  </a:cubicBezTo>
                  <a:cubicBezTo>
                    <a:pt x="2840" y="205"/>
                    <a:pt x="1527" y="14"/>
                    <a:pt x="1392" y="4"/>
                  </a:cubicBezTo>
                  <a:cubicBezTo>
                    <a:pt x="1360" y="2"/>
                    <a:pt x="1329" y="1"/>
                    <a:pt x="1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1578;p37"/>
            <p:cNvSpPr/>
            <p:nvPr/>
          </p:nvSpPr>
          <p:spPr>
            <a:xfrm>
              <a:off x="1238983" y="4111092"/>
              <a:ext cx="106839" cy="88747"/>
            </a:xfrm>
            <a:custGeom>
              <a:avLst/>
              <a:gdLst/>
              <a:ahLst/>
              <a:cxnLst/>
              <a:rect l="l" t="t" r="r" b="b"/>
              <a:pathLst>
                <a:path w="1624" h="1349" extrusionOk="0">
                  <a:moveTo>
                    <a:pt x="1415" y="0"/>
                  </a:moveTo>
                  <a:lnTo>
                    <a:pt x="1415" y="0"/>
                  </a:lnTo>
                  <a:cubicBezTo>
                    <a:pt x="1" y="277"/>
                    <a:pt x="251" y="1164"/>
                    <a:pt x="251" y="1164"/>
                  </a:cubicBezTo>
                  <a:cubicBezTo>
                    <a:pt x="663" y="1250"/>
                    <a:pt x="874" y="1306"/>
                    <a:pt x="1359" y="1349"/>
                  </a:cubicBezTo>
                  <a:cubicBezTo>
                    <a:pt x="1567" y="920"/>
                    <a:pt x="1623" y="458"/>
                    <a:pt x="14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1579;p37"/>
            <p:cNvSpPr/>
            <p:nvPr/>
          </p:nvSpPr>
          <p:spPr>
            <a:xfrm>
              <a:off x="1327073" y="4024581"/>
              <a:ext cx="271637" cy="177626"/>
            </a:xfrm>
            <a:custGeom>
              <a:avLst/>
              <a:gdLst/>
              <a:ahLst/>
              <a:cxnLst/>
              <a:rect l="l" t="t" r="r" b="b"/>
              <a:pathLst>
                <a:path w="4129" h="2700" extrusionOk="0">
                  <a:moveTo>
                    <a:pt x="1486" y="1"/>
                  </a:moveTo>
                  <a:cubicBezTo>
                    <a:pt x="409" y="1"/>
                    <a:pt x="531" y="1209"/>
                    <a:pt x="531" y="1209"/>
                  </a:cubicBezTo>
                  <a:cubicBezTo>
                    <a:pt x="396" y="1216"/>
                    <a:pt x="383" y="1219"/>
                    <a:pt x="53" y="1285"/>
                  </a:cubicBezTo>
                  <a:cubicBezTo>
                    <a:pt x="264" y="1744"/>
                    <a:pt x="208" y="2202"/>
                    <a:pt x="0" y="2631"/>
                  </a:cubicBezTo>
                  <a:cubicBezTo>
                    <a:pt x="618" y="2681"/>
                    <a:pt x="1211" y="2700"/>
                    <a:pt x="1745" y="2700"/>
                  </a:cubicBezTo>
                  <a:cubicBezTo>
                    <a:pt x="3124" y="2700"/>
                    <a:pt x="4110" y="2578"/>
                    <a:pt x="4110" y="2578"/>
                  </a:cubicBezTo>
                  <a:lnTo>
                    <a:pt x="4126" y="1127"/>
                  </a:lnTo>
                  <a:cubicBezTo>
                    <a:pt x="4129" y="667"/>
                    <a:pt x="3754" y="326"/>
                    <a:pt x="3333" y="326"/>
                  </a:cubicBezTo>
                  <a:cubicBezTo>
                    <a:pt x="3229" y="326"/>
                    <a:pt x="3123" y="346"/>
                    <a:pt x="3018" y="392"/>
                  </a:cubicBezTo>
                  <a:cubicBezTo>
                    <a:pt x="2682" y="537"/>
                    <a:pt x="2580" y="723"/>
                    <a:pt x="2527" y="858"/>
                  </a:cubicBezTo>
                  <a:lnTo>
                    <a:pt x="2527" y="858"/>
                  </a:lnTo>
                  <a:cubicBezTo>
                    <a:pt x="2526" y="858"/>
                    <a:pt x="2525" y="861"/>
                    <a:pt x="2523" y="866"/>
                  </a:cubicBezTo>
                  <a:cubicBezTo>
                    <a:pt x="2553" y="589"/>
                    <a:pt x="2243" y="55"/>
                    <a:pt x="1610" y="6"/>
                  </a:cubicBezTo>
                  <a:cubicBezTo>
                    <a:pt x="1567" y="2"/>
                    <a:pt x="1526" y="1"/>
                    <a:pt x="1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1580;p37"/>
            <p:cNvSpPr/>
            <p:nvPr/>
          </p:nvSpPr>
          <p:spPr>
            <a:xfrm>
              <a:off x="1253193" y="4185630"/>
              <a:ext cx="345779" cy="42828"/>
            </a:xfrm>
            <a:custGeom>
              <a:avLst/>
              <a:gdLst/>
              <a:ahLst/>
              <a:cxnLst/>
              <a:rect l="l" t="t" r="r" b="b"/>
              <a:pathLst>
                <a:path w="5256" h="651" extrusionOk="0">
                  <a:moveTo>
                    <a:pt x="82" y="1"/>
                  </a:moveTo>
                  <a:cubicBezTo>
                    <a:pt x="0" y="1"/>
                    <a:pt x="111" y="371"/>
                    <a:pt x="111" y="371"/>
                  </a:cubicBezTo>
                  <a:cubicBezTo>
                    <a:pt x="938" y="585"/>
                    <a:pt x="1896" y="651"/>
                    <a:pt x="2759" y="651"/>
                  </a:cubicBezTo>
                  <a:cubicBezTo>
                    <a:pt x="4126" y="651"/>
                    <a:pt x="5256" y="486"/>
                    <a:pt x="5256" y="486"/>
                  </a:cubicBezTo>
                  <a:lnTo>
                    <a:pt x="5256" y="163"/>
                  </a:lnTo>
                  <a:cubicBezTo>
                    <a:pt x="5256" y="163"/>
                    <a:pt x="4470" y="240"/>
                    <a:pt x="3335" y="240"/>
                  </a:cubicBezTo>
                  <a:cubicBezTo>
                    <a:pt x="2406" y="240"/>
                    <a:pt x="1244" y="188"/>
                    <a:pt x="88" y="1"/>
                  </a:cubicBezTo>
                  <a:cubicBezTo>
                    <a:pt x="86" y="1"/>
                    <a:pt x="84" y="1"/>
                    <a:pt x="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1581;p37"/>
            <p:cNvSpPr/>
            <p:nvPr/>
          </p:nvSpPr>
          <p:spPr>
            <a:xfrm>
              <a:off x="1510160" y="4106947"/>
              <a:ext cx="49143" cy="49077"/>
            </a:xfrm>
            <a:custGeom>
              <a:avLst/>
              <a:gdLst/>
              <a:ahLst/>
              <a:cxnLst/>
              <a:rect l="l" t="t" r="r" b="b"/>
              <a:pathLst>
                <a:path w="747" h="746" extrusionOk="0">
                  <a:moveTo>
                    <a:pt x="377" y="0"/>
                  </a:moveTo>
                  <a:cubicBezTo>
                    <a:pt x="169" y="0"/>
                    <a:pt x="4" y="165"/>
                    <a:pt x="1" y="373"/>
                  </a:cubicBezTo>
                  <a:cubicBezTo>
                    <a:pt x="1" y="577"/>
                    <a:pt x="166" y="746"/>
                    <a:pt x="370" y="746"/>
                  </a:cubicBezTo>
                  <a:cubicBezTo>
                    <a:pt x="578" y="746"/>
                    <a:pt x="746" y="581"/>
                    <a:pt x="746" y="376"/>
                  </a:cubicBezTo>
                  <a:cubicBezTo>
                    <a:pt x="746" y="169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1582;p37"/>
            <p:cNvSpPr/>
            <p:nvPr/>
          </p:nvSpPr>
          <p:spPr>
            <a:xfrm>
              <a:off x="1358717" y="4101290"/>
              <a:ext cx="94471" cy="15460"/>
            </a:xfrm>
            <a:custGeom>
              <a:avLst/>
              <a:gdLst/>
              <a:ahLst/>
              <a:cxnLst/>
              <a:rect l="l" t="t" r="r" b="b"/>
              <a:pathLst>
                <a:path w="1436" h="235" extrusionOk="0">
                  <a:moveTo>
                    <a:pt x="74" y="0"/>
                  </a:moveTo>
                  <a:cubicBezTo>
                    <a:pt x="37" y="0"/>
                    <a:pt x="1" y="29"/>
                    <a:pt x="1" y="70"/>
                  </a:cubicBezTo>
                  <a:cubicBezTo>
                    <a:pt x="1" y="113"/>
                    <a:pt x="31" y="146"/>
                    <a:pt x="74" y="149"/>
                  </a:cubicBezTo>
                  <a:lnTo>
                    <a:pt x="1360" y="235"/>
                  </a:lnTo>
                  <a:lnTo>
                    <a:pt x="1363" y="235"/>
                  </a:lnTo>
                  <a:cubicBezTo>
                    <a:pt x="1399" y="235"/>
                    <a:pt x="1432" y="202"/>
                    <a:pt x="1436" y="165"/>
                  </a:cubicBezTo>
                  <a:cubicBezTo>
                    <a:pt x="1436" y="126"/>
                    <a:pt x="1409" y="90"/>
                    <a:pt x="1366" y="86"/>
                  </a:cubicBezTo>
                  <a:lnTo>
                    <a:pt x="80" y="1"/>
                  </a:lnTo>
                  <a:cubicBezTo>
                    <a:pt x="78" y="0"/>
                    <a:pt x="76" y="0"/>
                    <a:pt x="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1583;p37"/>
            <p:cNvSpPr/>
            <p:nvPr/>
          </p:nvSpPr>
          <p:spPr>
            <a:xfrm>
              <a:off x="1320757" y="4016621"/>
              <a:ext cx="138943" cy="81708"/>
            </a:xfrm>
            <a:custGeom>
              <a:avLst/>
              <a:gdLst/>
              <a:ahLst/>
              <a:cxnLst/>
              <a:rect l="l" t="t" r="r" b="b"/>
              <a:pathLst>
                <a:path w="2112" h="1242" extrusionOk="0">
                  <a:moveTo>
                    <a:pt x="687" y="150"/>
                  </a:moveTo>
                  <a:cubicBezTo>
                    <a:pt x="700" y="150"/>
                    <a:pt x="710" y="153"/>
                    <a:pt x="723" y="163"/>
                  </a:cubicBezTo>
                  <a:cubicBezTo>
                    <a:pt x="753" y="183"/>
                    <a:pt x="776" y="219"/>
                    <a:pt x="799" y="252"/>
                  </a:cubicBezTo>
                  <a:cubicBezTo>
                    <a:pt x="881" y="391"/>
                    <a:pt x="914" y="539"/>
                    <a:pt x="951" y="691"/>
                  </a:cubicBezTo>
                  <a:cubicBezTo>
                    <a:pt x="954" y="737"/>
                    <a:pt x="967" y="790"/>
                    <a:pt x="984" y="842"/>
                  </a:cubicBezTo>
                  <a:lnTo>
                    <a:pt x="957" y="819"/>
                  </a:lnTo>
                  <a:cubicBezTo>
                    <a:pt x="832" y="654"/>
                    <a:pt x="733" y="473"/>
                    <a:pt x="670" y="275"/>
                  </a:cubicBezTo>
                  <a:cubicBezTo>
                    <a:pt x="651" y="216"/>
                    <a:pt x="651" y="166"/>
                    <a:pt x="667" y="153"/>
                  </a:cubicBezTo>
                  <a:cubicBezTo>
                    <a:pt x="670" y="150"/>
                    <a:pt x="677" y="150"/>
                    <a:pt x="687" y="150"/>
                  </a:cubicBezTo>
                  <a:close/>
                  <a:moveTo>
                    <a:pt x="238" y="499"/>
                  </a:moveTo>
                  <a:cubicBezTo>
                    <a:pt x="288" y="499"/>
                    <a:pt x="341" y="529"/>
                    <a:pt x="390" y="559"/>
                  </a:cubicBezTo>
                  <a:cubicBezTo>
                    <a:pt x="555" y="661"/>
                    <a:pt x="710" y="780"/>
                    <a:pt x="848" y="918"/>
                  </a:cubicBezTo>
                  <a:cubicBezTo>
                    <a:pt x="855" y="928"/>
                    <a:pt x="868" y="941"/>
                    <a:pt x="875" y="955"/>
                  </a:cubicBezTo>
                  <a:cubicBezTo>
                    <a:pt x="657" y="912"/>
                    <a:pt x="423" y="803"/>
                    <a:pt x="232" y="645"/>
                  </a:cubicBezTo>
                  <a:cubicBezTo>
                    <a:pt x="172" y="592"/>
                    <a:pt x="162" y="562"/>
                    <a:pt x="162" y="546"/>
                  </a:cubicBezTo>
                  <a:cubicBezTo>
                    <a:pt x="166" y="523"/>
                    <a:pt x="205" y="499"/>
                    <a:pt x="238" y="499"/>
                  </a:cubicBezTo>
                  <a:close/>
                  <a:moveTo>
                    <a:pt x="686" y="0"/>
                  </a:moveTo>
                  <a:cubicBezTo>
                    <a:pt x="645" y="0"/>
                    <a:pt x="607" y="13"/>
                    <a:pt x="575" y="38"/>
                  </a:cubicBezTo>
                  <a:cubicBezTo>
                    <a:pt x="525" y="81"/>
                    <a:pt x="476" y="160"/>
                    <a:pt x="529" y="325"/>
                  </a:cubicBezTo>
                  <a:cubicBezTo>
                    <a:pt x="555" y="394"/>
                    <a:pt x="578" y="463"/>
                    <a:pt x="611" y="532"/>
                  </a:cubicBezTo>
                  <a:cubicBezTo>
                    <a:pt x="568" y="499"/>
                    <a:pt x="519" y="466"/>
                    <a:pt x="469" y="440"/>
                  </a:cubicBezTo>
                  <a:cubicBezTo>
                    <a:pt x="406" y="400"/>
                    <a:pt x="327" y="358"/>
                    <a:pt x="242" y="358"/>
                  </a:cubicBezTo>
                  <a:cubicBezTo>
                    <a:pt x="237" y="357"/>
                    <a:pt x="232" y="357"/>
                    <a:pt x="227" y="357"/>
                  </a:cubicBezTo>
                  <a:cubicBezTo>
                    <a:pt x="129" y="357"/>
                    <a:pt x="27" y="422"/>
                    <a:pt x="14" y="529"/>
                  </a:cubicBezTo>
                  <a:cubicBezTo>
                    <a:pt x="1" y="645"/>
                    <a:pt x="103" y="727"/>
                    <a:pt x="139" y="757"/>
                  </a:cubicBezTo>
                  <a:cubicBezTo>
                    <a:pt x="261" y="856"/>
                    <a:pt x="426" y="958"/>
                    <a:pt x="608" y="1027"/>
                  </a:cubicBezTo>
                  <a:cubicBezTo>
                    <a:pt x="604" y="1070"/>
                    <a:pt x="634" y="1106"/>
                    <a:pt x="674" y="1110"/>
                  </a:cubicBezTo>
                  <a:lnTo>
                    <a:pt x="1063" y="1149"/>
                  </a:lnTo>
                  <a:cubicBezTo>
                    <a:pt x="1073" y="1156"/>
                    <a:pt x="1086" y="1159"/>
                    <a:pt x="1099" y="1159"/>
                  </a:cubicBezTo>
                  <a:cubicBezTo>
                    <a:pt x="1106" y="1159"/>
                    <a:pt x="1116" y="1159"/>
                    <a:pt x="1129" y="1156"/>
                  </a:cubicBezTo>
                  <a:lnTo>
                    <a:pt x="2026" y="1241"/>
                  </a:lnTo>
                  <a:lnTo>
                    <a:pt x="2036" y="1241"/>
                  </a:lnTo>
                  <a:cubicBezTo>
                    <a:pt x="2072" y="1241"/>
                    <a:pt x="2105" y="1212"/>
                    <a:pt x="2108" y="1175"/>
                  </a:cubicBezTo>
                  <a:cubicBezTo>
                    <a:pt x="2111" y="1136"/>
                    <a:pt x="2085" y="1100"/>
                    <a:pt x="2042" y="1093"/>
                  </a:cubicBezTo>
                  <a:lnTo>
                    <a:pt x="1201" y="1011"/>
                  </a:lnTo>
                  <a:cubicBezTo>
                    <a:pt x="1148" y="902"/>
                    <a:pt x="1119" y="780"/>
                    <a:pt x="1089" y="654"/>
                  </a:cubicBezTo>
                  <a:cubicBezTo>
                    <a:pt x="1053" y="493"/>
                    <a:pt x="1017" y="328"/>
                    <a:pt x="921" y="170"/>
                  </a:cubicBezTo>
                  <a:cubicBezTo>
                    <a:pt x="891" y="120"/>
                    <a:pt x="855" y="67"/>
                    <a:pt x="802" y="34"/>
                  </a:cubicBezTo>
                  <a:cubicBezTo>
                    <a:pt x="765" y="12"/>
                    <a:pt x="724" y="0"/>
                    <a:pt x="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1584;p37"/>
            <p:cNvSpPr/>
            <p:nvPr/>
          </p:nvSpPr>
          <p:spPr>
            <a:xfrm>
              <a:off x="2233958" y="4105829"/>
              <a:ext cx="106576" cy="88813"/>
            </a:xfrm>
            <a:custGeom>
              <a:avLst/>
              <a:gdLst/>
              <a:ahLst/>
              <a:cxnLst/>
              <a:rect l="l" t="t" r="r" b="b"/>
              <a:pathLst>
                <a:path w="1620" h="1350" extrusionOk="0">
                  <a:moveTo>
                    <a:pt x="211" y="1"/>
                  </a:moveTo>
                  <a:cubicBezTo>
                    <a:pt x="0" y="459"/>
                    <a:pt x="60" y="921"/>
                    <a:pt x="264" y="1350"/>
                  </a:cubicBezTo>
                  <a:cubicBezTo>
                    <a:pt x="752" y="1310"/>
                    <a:pt x="960" y="1251"/>
                    <a:pt x="1372" y="1165"/>
                  </a:cubicBezTo>
                  <a:cubicBezTo>
                    <a:pt x="1372" y="1165"/>
                    <a:pt x="1620" y="278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1585;p37"/>
            <p:cNvSpPr/>
            <p:nvPr/>
          </p:nvSpPr>
          <p:spPr>
            <a:xfrm>
              <a:off x="1981004" y="4019186"/>
              <a:ext cx="271637" cy="177626"/>
            </a:xfrm>
            <a:custGeom>
              <a:avLst/>
              <a:gdLst/>
              <a:ahLst/>
              <a:cxnLst/>
              <a:rect l="l" t="t" r="r" b="b"/>
              <a:pathLst>
                <a:path w="4129" h="2700" extrusionOk="0">
                  <a:moveTo>
                    <a:pt x="2646" y="0"/>
                  </a:moveTo>
                  <a:cubicBezTo>
                    <a:pt x="2607" y="0"/>
                    <a:pt x="2566" y="2"/>
                    <a:pt x="2523" y="5"/>
                  </a:cubicBezTo>
                  <a:cubicBezTo>
                    <a:pt x="1886" y="55"/>
                    <a:pt x="1580" y="589"/>
                    <a:pt x="1606" y="866"/>
                  </a:cubicBezTo>
                  <a:cubicBezTo>
                    <a:pt x="1605" y="861"/>
                    <a:pt x="1603" y="858"/>
                    <a:pt x="1603" y="857"/>
                  </a:cubicBezTo>
                  <a:lnTo>
                    <a:pt x="1603" y="857"/>
                  </a:lnTo>
                  <a:cubicBezTo>
                    <a:pt x="1549" y="723"/>
                    <a:pt x="1447" y="536"/>
                    <a:pt x="1111" y="391"/>
                  </a:cubicBezTo>
                  <a:cubicBezTo>
                    <a:pt x="1007" y="346"/>
                    <a:pt x="900" y="325"/>
                    <a:pt x="796" y="325"/>
                  </a:cubicBezTo>
                  <a:cubicBezTo>
                    <a:pt x="375" y="325"/>
                    <a:pt x="1" y="667"/>
                    <a:pt x="3" y="1127"/>
                  </a:cubicBezTo>
                  <a:lnTo>
                    <a:pt x="20" y="2578"/>
                  </a:lnTo>
                  <a:cubicBezTo>
                    <a:pt x="20" y="2578"/>
                    <a:pt x="1005" y="2699"/>
                    <a:pt x="2384" y="2699"/>
                  </a:cubicBezTo>
                  <a:cubicBezTo>
                    <a:pt x="2918" y="2699"/>
                    <a:pt x="3511" y="2681"/>
                    <a:pt x="4129" y="2630"/>
                  </a:cubicBezTo>
                  <a:cubicBezTo>
                    <a:pt x="3921" y="2205"/>
                    <a:pt x="3865" y="1743"/>
                    <a:pt x="4076" y="1285"/>
                  </a:cubicBezTo>
                  <a:cubicBezTo>
                    <a:pt x="3746" y="1219"/>
                    <a:pt x="3733" y="1216"/>
                    <a:pt x="3598" y="1209"/>
                  </a:cubicBezTo>
                  <a:cubicBezTo>
                    <a:pt x="3598" y="1209"/>
                    <a:pt x="3721" y="0"/>
                    <a:pt x="26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1586;p37"/>
            <p:cNvSpPr/>
            <p:nvPr/>
          </p:nvSpPr>
          <p:spPr>
            <a:xfrm>
              <a:off x="2013503" y="4101947"/>
              <a:ext cx="49143" cy="49077"/>
            </a:xfrm>
            <a:custGeom>
              <a:avLst/>
              <a:gdLst/>
              <a:ahLst/>
              <a:cxnLst/>
              <a:rect l="l" t="t" r="r" b="b"/>
              <a:pathLst>
                <a:path w="747" h="746" extrusionOk="0">
                  <a:moveTo>
                    <a:pt x="377" y="0"/>
                  </a:moveTo>
                  <a:cubicBezTo>
                    <a:pt x="169" y="0"/>
                    <a:pt x="1" y="165"/>
                    <a:pt x="1" y="370"/>
                  </a:cubicBezTo>
                  <a:cubicBezTo>
                    <a:pt x="1" y="578"/>
                    <a:pt x="166" y="746"/>
                    <a:pt x="370" y="746"/>
                  </a:cubicBezTo>
                  <a:cubicBezTo>
                    <a:pt x="578" y="746"/>
                    <a:pt x="746" y="581"/>
                    <a:pt x="746" y="373"/>
                  </a:cubicBezTo>
                  <a:cubicBezTo>
                    <a:pt x="746" y="169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1587;p37"/>
            <p:cNvSpPr/>
            <p:nvPr/>
          </p:nvSpPr>
          <p:spPr>
            <a:xfrm>
              <a:off x="1981004" y="4180432"/>
              <a:ext cx="345779" cy="42959"/>
            </a:xfrm>
            <a:custGeom>
              <a:avLst/>
              <a:gdLst/>
              <a:ahLst/>
              <a:cxnLst/>
              <a:rect l="l" t="t" r="r" b="b"/>
              <a:pathLst>
                <a:path w="5256" h="653" extrusionOk="0">
                  <a:moveTo>
                    <a:pt x="5170" y="1"/>
                  </a:moveTo>
                  <a:cubicBezTo>
                    <a:pt x="5168" y="1"/>
                    <a:pt x="5166" y="1"/>
                    <a:pt x="5165" y="1"/>
                  </a:cubicBezTo>
                  <a:cubicBezTo>
                    <a:pt x="4007" y="188"/>
                    <a:pt x="2845" y="240"/>
                    <a:pt x="1918" y="240"/>
                  </a:cubicBezTo>
                  <a:cubicBezTo>
                    <a:pt x="784" y="240"/>
                    <a:pt x="0" y="163"/>
                    <a:pt x="0" y="163"/>
                  </a:cubicBezTo>
                  <a:lnTo>
                    <a:pt x="0" y="489"/>
                  </a:lnTo>
                  <a:cubicBezTo>
                    <a:pt x="0" y="489"/>
                    <a:pt x="1127" y="653"/>
                    <a:pt x="2493" y="653"/>
                  </a:cubicBezTo>
                  <a:cubicBezTo>
                    <a:pt x="3356" y="653"/>
                    <a:pt x="4315" y="587"/>
                    <a:pt x="5145" y="374"/>
                  </a:cubicBezTo>
                  <a:cubicBezTo>
                    <a:pt x="5145" y="374"/>
                    <a:pt x="5255" y="1"/>
                    <a:pt x="51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1588;p37"/>
            <p:cNvSpPr/>
            <p:nvPr/>
          </p:nvSpPr>
          <p:spPr>
            <a:xfrm>
              <a:off x="2126527" y="4095829"/>
              <a:ext cx="94471" cy="15526"/>
            </a:xfrm>
            <a:custGeom>
              <a:avLst/>
              <a:gdLst/>
              <a:ahLst/>
              <a:cxnLst/>
              <a:rect l="l" t="t" r="r" b="b"/>
              <a:pathLst>
                <a:path w="1436" h="236" extrusionOk="0">
                  <a:moveTo>
                    <a:pt x="1362" y="1"/>
                  </a:moveTo>
                  <a:cubicBezTo>
                    <a:pt x="1360" y="1"/>
                    <a:pt x="1358" y="1"/>
                    <a:pt x="1356" y="1"/>
                  </a:cubicBezTo>
                  <a:lnTo>
                    <a:pt x="70" y="87"/>
                  </a:lnTo>
                  <a:cubicBezTo>
                    <a:pt x="31" y="90"/>
                    <a:pt x="1" y="126"/>
                    <a:pt x="1" y="166"/>
                  </a:cubicBezTo>
                  <a:cubicBezTo>
                    <a:pt x="4" y="202"/>
                    <a:pt x="37" y="235"/>
                    <a:pt x="77" y="235"/>
                  </a:cubicBezTo>
                  <a:lnTo>
                    <a:pt x="80" y="235"/>
                  </a:lnTo>
                  <a:lnTo>
                    <a:pt x="1366" y="150"/>
                  </a:lnTo>
                  <a:cubicBezTo>
                    <a:pt x="1406" y="146"/>
                    <a:pt x="1436" y="113"/>
                    <a:pt x="1436" y="70"/>
                  </a:cubicBezTo>
                  <a:cubicBezTo>
                    <a:pt x="1436" y="33"/>
                    <a:pt x="1403" y="1"/>
                    <a:pt x="1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1589;p37"/>
            <p:cNvSpPr/>
            <p:nvPr/>
          </p:nvSpPr>
          <p:spPr>
            <a:xfrm>
              <a:off x="2120080" y="4010963"/>
              <a:ext cx="138877" cy="81708"/>
            </a:xfrm>
            <a:custGeom>
              <a:avLst/>
              <a:gdLst/>
              <a:ahLst/>
              <a:cxnLst/>
              <a:rect l="l" t="t" r="r" b="b"/>
              <a:pathLst>
                <a:path w="2111" h="1242" extrusionOk="0">
                  <a:moveTo>
                    <a:pt x="1431" y="150"/>
                  </a:moveTo>
                  <a:cubicBezTo>
                    <a:pt x="1438" y="150"/>
                    <a:pt x="1448" y="150"/>
                    <a:pt x="1451" y="153"/>
                  </a:cubicBezTo>
                  <a:cubicBezTo>
                    <a:pt x="1468" y="167"/>
                    <a:pt x="1468" y="216"/>
                    <a:pt x="1448" y="272"/>
                  </a:cubicBezTo>
                  <a:cubicBezTo>
                    <a:pt x="1382" y="470"/>
                    <a:pt x="1283" y="651"/>
                    <a:pt x="1158" y="816"/>
                  </a:cubicBezTo>
                  <a:lnTo>
                    <a:pt x="1134" y="843"/>
                  </a:lnTo>
                  <a:cubicBezTo>
                    <a:pt x="1148" y="796"/>
                    <a:pt x="1154" y="744"/>
                    <a:pt x="1167" y="691"/>
                  </a:cubicBezTo>
                  <a:cubicBezTo>
                    <a:pt x="1204" y="533"/>
                    <a:pt x="1237" y="388"/>
                    <a:pt x="1319" y="252"/>
                  </a:cubicBezTo>
                  <a:cubicBezTo>
                    <a:pt x="1339" y="219"/>
                    <a:pt x="1365" y="183"/>
                    <a:pt x="1395" y="163"/>
                  </a:cubicBezTo>
                  <a:cubicBezTo>
                    <a:pt x="1405" y="153"/>
                    <a:pt x="1418" y="150"/>
                    <a:pt x="1431" y="150"/>
                  </a:cubicBezTo>
                  <a:close/>
                  <a:moveTo>
                    <a:pt x="1876" y="500"/>
                  </a:moveTo>
                  <a:cubicBezTo>
                    <a:pt x="1913" y="500"/>
                    <a:pt x="1946" y="526"/>
                    <a:pt x="1949" y="546"/>
                  </a:cubicBezTo>
                  <a:cubicBezTo>
                    <a:pt x="1949" y="566"/>
                    <a:pt x="1942" y="599"/>
                    <a:pt x="1880" y="648"/>
                  </a:cubicBezTo>
                  <a:cubicBezTo>
                    <a:pt x="1685" y="806"/>
                    <a:pt x="1454" y="915"/>
                    <a:pt x="1237" y="958"/>
                  </a:cubicBezTo>
                  <a:cubicBezTo>
                    <a:pt x="1247" y="945"/>
                    <a:pt x="1256" y="932"/>
                    <a:pt x="1266" y="922"/>
                  </a:cubicBezTo>
                  <a:cubicBezTo>
                    <a:pt x="1405" y="783"/>
                    <a:pt x="1557" y="665"/>
                    <a:pt x="1721" y="562"/>
                  </a:cubicBezTo>
                  <a:cubicBezTo>
                    <a:pt x="1771" y="533"/>
                    <a:pt x="1827" y="503"/>
                    <a:pt x="1876" y="500"/>
                  </a:cubicBezTo>
                  <a:close/>
                  <a:moveTo>
                    <a:pt x="1428" y="0"/>
                  </a:moveTo>
                  <a:cubicBezTo>
                    <a:pt x="1389" y="0"/>
                    <a:pt x="1348" y="12"/>
                    <a:pt x="1313" y="35"/>
                  </a:cubicBezTo>
                  <a:cubicBezTo>
                    <a:pt x="1256" y="68"/>
                    <a:pt x="1220" y="120"/>
                    <a:pt x="1191" y="170"/>
                  </a:cubicBezTo>
                  <a:cubicBezTo>
                    <a:pt x="1098" y="328"/>
                    <a:pt x="1059" y="493"/>
                    <a:pt x="1022" y="651"/>
                  </a:cubicBezTo>
                  <a:cubicBezTo>
                    <a:pt x="993" y="780"/>
                    <a:pt x="966" y="899"/>
                    <a:pt x="910" y="1011"/>
                  </a:cubicBezTo>
                  <a:lnTo>
                    <a:pt x="69" y="1093"/>
                  </a:lnTo>
                  <a:cubicBezTo>
                    <a:pt x="30" y="1097"/>
                    <a:pt x="0" y="1136"/>
                    <a:pt x="3" y="1176"/>
                  </a:cubicBezTo>
                  <a:cubicBezTo>
                    <a:pt x="10" y="1212"/>
                    <a:pt x="43" y="1242"/>
                    <a:pt x="79" y="1242"/>
                  </a:cubicBezTo>
                  <a:lnTo>
                    <a:pt x="86" y="1242"/>
                  </a:lnTo>
                  <a:lnTo>
                    <a:pt x="986" y="1156"/>
                  </a:lnTo>
                  <a:cubicBezTo>
                    <a:pt x="993" y="1159"/>
                    <a:pt x="1003" y="1159"/>
                    <a:pt x="1016" y="1159"/>
                  </a:cubicBezTo>
                  <a:cubicBezTo>
                    <a:pt x="1026" y="1159"/>
                    <a:pt x="1039" y="1156"/>
                    <a:pt x="1052" y="1146"/>
                  </a:cubicBezTo>
                  <a:lnTo>
                    <a:pt x="1438" y="1110"/>
                  </a:lnTo>
                  <a:cubicBezTo>
                    <a:pt x="1481" y="1106"/>
                    <a:pt x="1510" y="1070"/>
                    <a:pt x="1504" y="1027"/>
                  </a:cubicBezTo>
                  <a:cubicBezTo>
                    <a:pt x="1685" y="958"/>
                    <a:pt x="1850" y="859"/>
                    <a:pt x="1975" y="757"/>
                  </a:cubicBezTo>
                  <a:cubicBezTo>
                    <a:pt x="2008" y="727"/>
                    <a:pt x="2111" y="645"/>
                    <a:pt x="2097" y="529"/>
                  </a:cubicBezTo>
                  <a:cubicBezTo>
                    <a:pt x="2081" y="421"/>
                    <a:pt x="1975" y="355"/>
                    <a:pt x="1873" y="355"/>
                  </a:cubicBezTo>
                  <a:cubicBezTo>
                    <a:pt x="1784" y="355"/>
                    <a:pt x="1708" y="397"/>
                    <a:pt x="1646" y="437"/>
                  </a:cubicBezTo>
                  <a:cubicBezTo>
                    <a:pt x="1596" y="467"/>
                    <a:pt x="1550" y="500"/>
                    <a:pt x="1501" y="533"/>
                  </a:cubicBezTo>
                  <a:cubicBezTo>
                    <a:pt x="1534" y="467"/>
                    <a:pt x="1560" y="397"/>
                    <a:pt x="1583" y="322"/>
                  </a:cubicBezTo>
                  <a:cubicBezTo>
                    <a:pt x="1636" y="163"/>
                    <a:pt x="1586" y="81"/>
                    <a:pt x="1537" y="38"/>
                  </a:cubicBezTo>
                  <a:cubicBezTo>
                    <a:pt x="1507" y="13"/>
                    <a:pt x="146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1590;p37"/>
            <p:cNvSpPr/>
            <p:nvPr/>
          </p:nvSpPr>
          <p:spPr>
            <a:xfrm>
              <a:off x="1214904" y="2550933"/>
              <a:ext cx="359529" cy="388409"/>
            </a:xfrm>
            <a:custGeom>
              <a:avLst/>
              <a:gdLst/>
              <a:ahLst/>
              <a:cxnLst/>
              <a:rect l="l" t="t" r="r" b="b"/>
              <a:pathLst>
                <a:path w="5465" h="5904" extrusionOk="0">
                  <a:moveTo>
                    <a:pt x="4167" y="1"/>
                  </a:moveTo>
                  <a:cubicBezTo>
                    <a:pt x="4137" y="1"/>
                    <a:pt x="4105" y="2"/>
                    <a:pt x="4073" y="4"/>
                  </a:cubicBezTo>
                  <a:cubicBezTo>
                    <a:pt x="3935" y="14"/>
                    <a:pt x="2626" y="205"/>
                    <a:pt x="1946" y="1046"/>
                  </a:cubicBezTo>
                  <a:cubicBezTo>
                    <a:pt x="617" y="3074"/>
                    <a:pt x="90" y="4921"/>
                    <a:pt x="50" y="5145"/>
                  </a:cubicBezTo>
                  <a:cubicBezTo>
                    <a:pt x="27" y="5247"/>
                    <a:pt x="10" y="5382"/>
                    <a:pt x="4" y="5528"/>
                  </a:cubicBezTo>
                  <a:cubicBezTo>
                    <a:pt x="1" y="5636"/>
                    <a:pt x="4" y="5775"/>
                    <a:pt x="20" y="5903"/>
                  </a:cubicBezTo>
                  <a:cubicBezTo>
                    <a:pt x="1142" y="5821"/>
                    <a:pt x="2266" y="5709"/>
                    <a:pt x="3387" y="5554"/>
                  </a:cubicBezTo>
                  <a:cubicBezTo>
                    <a:pt x="3387" y="5532"/>
                    <a:pt x="3388" y="5532"/>
                    <a:pt x="3394" y="5532"/>
                  </a:cubicBezTo>
                  <a:cubicBezTo>
                    <a:pt x="3401" y="5532"/>
                    <a:pt x="3412" y="5532"/>
                    <a:pt x="3434" y="5511"/>
                  </a:cubicBezTo>
                  <a:cubicBezTo>
                    <a:pt x="3447" y="5478"/>
                    <a:pt x="3457" y="5445"/>
                    <a:pt x="3470" y="5409"/>
                  </a:cubicBezTo>
                  <a:cubicBezTo>
                    <a:pt x="3523" y="5260"/>
                    <a:pt x="3602" y="5092"/>
                    <a:pt x="3684" y="4921"/>
                  </a:cubicBezTo>
                  <a:cubicBezTo>
                    <a:pt x="3852" y="4574"/>
                    <a:pt x="4057" y="4218"/>
                    <a:pt x="4265" y="3859"/>
                  </a:cubicBezTo>
                  <a:cubicBezTo>
                    <a:pt x="4476" y="3499"/>
                    <a:pt x="4703" y="3137"/>
                    <a:pt x="4934" y="2777"/>
                  </a:cubicBezTo>
                  <a:cubicBezTo>
                    <a:pt x="5049" y="2596"/>
                    <a:pt x="5168" y="2421"/>
                    <a:pt x="5284" y="2240"/>
                  </a:cubicBezTo>
                  <a:cubicBezTo>
                    <a:pt x="5386" y="2048"/>
                    <a:pt x="5465" y="1837"/>
                    <a:pt x="5449" y="1580"/>
                  </a:cubicBezTo>
                  <a:lnTo>
                    <a:pt x="5435" y="1422"/>
                  </a:lnTo>
                  <a:cubicBezTo>
                    <a:pt x="5381" y="638"/>
                    <a:pt x="4952" y="1"/>
                    <a:pt x="4167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1591;p37"/>
            <p:cNvSpPr/>
            <p:nvPr/>
          </p:nvSpPr>
          <p:spPr>
            <a:xfrm>
              <a:off x="1199050" y="1952790"/>
              <a:ext cx="357621" cy="314530"/>
            </a:xfrm>
            <a:custGeom>
              <a:avLst/>
              <a:gdLst/>
              <a:ahLst/>
              <a:cxnLst/>
              <a:rect l="l" t="t" r="r" b="b"/>
              <a:pathLst>
                <a:path w="5436" h="4781" extrusionOk="0">
                  <a:moveTo>
                    <a:pt x="2729" y="1"/>
                  </a:moveTo>
                  <a:cubicBezTo>
                    <a:pt x="1929" y="1"/>
                    <a:pt x="1147" y="405"/>
                    <a:pt x="693" y="1138"/>
                  </a:cubicBezTo>
                  <a:cubicBezTo>
                    <a:pt x="1" y="2266"/>
                    <a:pt x="340" y="3733"/>
                    <a:pt x="1455" y="4426"/>
                  </a:cubicBezTo>
                  <a:cubicBezTo>
                    <a:pt x="1843" y="4666"/>
                    <a:pt x="2273" y="4781"/>
                    <a:pt x="2698" y="4781"/>
                  </a:cubicBezTo>
                  <a:cubicBezTo>
                    <a:pt x="3499" y="4781"/>
                    <a:pt x="4282" y="4375"/>
                    <a:pt x="4736" y="3641"/>
                  </a:cubicBezTo>
                  <a:cubicBezTo>
                    <a:pt x="5436" y="2517"/>
                    <a:pt x="5093" y="1049"/>
                    <a:pt x="3975" y="356"/>
                  </a:cubicBezTo>
                  <a:cubicBezTo>
                    <a:pt x="3586" y="116"/>
                    <a:pt x="3155" y="1"/>
                    <a:pt x="2729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1592;p37"/>
            <p:cNvSpPr/>
            <p:nvPr/>
          </p:nvSpPr>
          <p:spPr>
            <a:xfrm>
              <a:off x="1330099" y="2135877"/>
              <a:ext cx="195323" cy="98747"/>
            </a:xfrm>
            <a:custGeom>
              <a:avLst/>
              <a:gdLst/>
              <a:ahLst/>
              <a:cxnLst/>
              <a:rect l="l" t="t" r="r" b="b"/>
              <a:pathLst>
                <a:path w="2969" h="1501" extrusionOk="0">
                  <a:moveTo>
                    <a:pt x="898" y="1"/>
                  </a:moveTo>
                  <a:cubicBezTo>
                    <a:pt x="607" y="1"/>
                    <a:pt x="314" y="47"/>
                    <a:pt x="40" y="162"/>
                  </a:cubicBezTo>
                  <a:cubicBezTo>
                    <a:pt x="17" y="175"/>
                    <a:pt x="1" y="199"/>
                    <a:pt x="4" y="225"/>
                  </a:cubicBezTo>
                  <a:cubicBezTo>
                    <a:pt x="13" y="255"/>
                    <a:pt x="36" y="275"/>
                    <a:pt x="66" y="275"/>
                  </a:cubicBezTo>
                  <a:cubicBezTo>
                    <a:pt x="68" y="275"/>
                    <a:pt x="71" y="275"/>
                    <a:pt x="73" y="274"/>
                  </a:cubicBezTo>
                  <a:lnTo>
                    <a:pt x="80" y="274"/>
                  </a:lnTo>
                  <a:cubicBezTo>
                    <a:pt x="300" y="240"/>
                    <a:pt x="524" y="222"/>
                    <a:pt x="743" y="222"/>
                  </a:cubicBezTo>
                  <a:cubicBezTo>
                    <a:pt x="794" y="222"/>
                    <a:pt x="844" y="223"/>
                    <a:pt x="894" y="225"/>
                  </a:cubicBezTo>
                  <a:cubicBezTo>
                    <a:pt x="1168" y="235"/>
                    <a:pt x="1435" y="281"/>
                    <a:pt x="1683" y="380"/>
                  </a:cubicBezTo>
                  <a:cubicBezTo>
                    <a:pt x="1930" y="479"/>
                    <a:pt x="2164" y="621"/>
                    <a:pt x="2355" y="812"/>
                  </a:cubicBezTo>
                  <a:cubicBezTo>
                    <a:pt x="2458" y="901"/>
                    <a:pt x="2537" y="1016"/>
                    <a:pt x="2622" y="1119"/>
                  </a:cubicBezTo>
                  <a:cubicBezTo>
                    <a:pt x="2705" y="1227"/>
                    <a:pt x="2768" y="1349"/>
                    <a:pt x="2843" y="1465"/>
                  </a:cubicBezTo>
                  <a:lnTo>
                    <a:pt x="2850" y="1475"/>
                  </a:lnTo>
                  <a:cubicBezTo>
                    <a:pt x="2861" y="1491"/>
                    <a:pt x="2881" y="1500"/>
                    <a:pt x="2900" y="1500"/>
                  </a:cubicBezTo>
                  <a:cubicBezTo>
                    <a:pt x="2909" y="1500"/>
                    <a:pt x="2918" y="1499"/>
                    <a:pt x="2926" y="1495"/>
                  </a:cubicBezTo>
                  <a:cubicBezTo>
                    <a:pt x="2956" y="1481"/>
                    <a:pt x="2969" y="1445"/>
                    <a:pt x="2952" y="1415"/>
                  </a:cubicBezTo>
                  <a:cubicBezTo>
                    <a:pt x="2886" y="1287"/>
                    <a:pt x="2827" y="1155"/>
                    <a:pt x="2751" y="1033"/>
                  </a:cubicBezTo>
                  <a:cubicBezTo>
                    <a:pt x="2669" y="911"/>
                    <a:pt x="2589" y="789"/>
                    <a:pt x="2481" y="687"/>
                  </a:cubicBezTo>
                  <a:cubicBezTo>
                    <a:pt x="2388" y="574"/>
                    <a:pt x="2266" y="485"/>
                    <a:pt x="2151" y="393"/>
                  </a:cubicBezTo>
                  <a:cubicBezTo>
                    <a:pt x="2029" y="314"/>
                    <a:pt x="1900" y="232"/>
                    <a:pt x="1762" y="182"/>
                  </a:cubicBezTo>
                  <a:cubicBezTo>
                    <a:pt x="1488" y="67"/>
                    <a:pt x="1191" y="4"/>
                    <a:pt x="898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1593;p37"/>
            <p:cNvSpPr/>
            <p:nvPr/>
          </p:nvSpPr>
          <p:spPr>
            <a:xfrm>
              <a:off x="2198828" y="2293636"/>
              <a:ext cx="270123" cy="254663"/>
            </a:xfrm>
            <a:custGeom>
              <a:avLst/>
              <a:gdLst/>
              <a:ahLst/>
              <a:cxnLst/>
              <a:rect l="l" t="t" r="r" b="b"/>
              <a:pathLst>
                <a:path w="4106" h="3871" extrusionOk="0">
                  <a:moveTo>
                    <a:pt x="2050" y="1"/>
                  </a:moveTo>
                  <a:cubicBezTo>
                    <a:pt x="1109" y="1"/>
                    <a:pt x="284" y="701"/>
                    <a:pt x="149" y="1669"/>
                  </a:cubicBezTo>
                  <a:cubicBezTo>
                    <a:pt x="0" y="2727"/>
                    <a:pt x="732" y="3704"/>
                    <a:pt x="1784" y="3852"/>
                  </a:cubicBezTo>
                  <a:cubicBezTo>
                    <a:pt x="1874" y="3865"/>
                    <a:pt x="1963" y="3871"/>
                    <a:pt x="2052" y="3871"/>
                  </a:cubicBezTo>
                  <a:cubicBezTo>
                    <a:pt x="2994" y="3871"/>
                    <a:pt x="3822" y="3168"/>
                    <a:pt x="3954" y="2203"/>
                  </a:cubicBezTo>
                  <a:cubicBezTo>
                    <a:pt x="4106" y="1145"/>
                    <a:pt x="3370" y="168"/>
                    <a:pt x="2318" y="20"/>
                  </a:cubicBezTo>
                  <a:cubicBezTo>
                    <a:pt x="2228" y="7"/>
                    <a:pt x="2139" y="1"/>
                    <a:pt x="2050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1594;p37"/>
            <p:cNvSpPr/>
            <p:nvPr/>
          </p:nvSpPr>
          <p:spPr>
            <a:xfrm>
              <a:off x="1373914" y="1555760"/>
              <a:ext cx="1154965" cy="1047798"/>
            </a:xfrm>
            <a:custGeom>
              <a:avLst/>
              <a:gdLst/>
              <a:ahLst/>
              <a:cxnLst/>
              <a:rect l="l" t="t" r="r" b="b"/>
              <a:pathLst>
                <a:path w="17556" h="15927" extrusionOk="0">
                  <a:moveTo>
                    <a:pt x="8853" y="0"/>
                  </a:moveTo>
                  <a:cubicBezTo>
                    <a:pt x="6108" y="0"/>
                    <a:pt x="3441" y="1483"/>
                    <a:pt x="2036" y="4086"/>
                  </a:cubicBezTo>
                  <a:cubicBezTo>
                    <a:pt x="1" y="7852"/>
                    <a:pt x="693" y="12473"/>
                    <a:pt x="5043" y="14847"/>
                  </a:cubicBezTo>
                  <a:cubicBezTo>
                    <a:pt x="6412" y="15594"/>
                    <a:pt x="7709" y="15926"/>
                    <a:pt x="8908" y="15926"/>
                  </a:cubicBezTo>
                  <a:cubicBezTo>
                    <a:pt x="11779" y="15926"/>
                    <a:pt x="14094" y="14025"/>
                    <a:pt x="15527" y="11371"/>
                  </a:cubicBezTo>
                  <a:cubicBezTo>
                    <a:pt x="17555" y="7608"/>
                    <a:pt x="16183" y="2925"/>
                    <a:pt x="12460" y="914"/>
                  </a:cubicBezTo>
                  <a:cubicBezTo>
                    <a:pt x="11312" y="294"/>
                    <a:pt x="10075" y="0"/>
                    <a:pt x="8853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1595;p37"/>
            <p:cNvSpPr/>
            <p:nvPr/>
          </p:nvSpPr>
          <p:spPr>
            <a:xfrm>
              <a:off x="1416676" y="1467209"/>
              <a:ext cx="1210029" cy="802147"/>
            </a:xfrm>
            <a:custGeom>
              <a:avLst/>
              <a:gdLst/>
              <a:ahLst/>
              <a:cxnLst/>
              <a:rect l="l" t="t" r="r" b="b"/>
              <a:pathLst>
                <a:path w="18393" h="12193" extrusionOk="0">
                  <a:moveTo>
                    <a:pt x="7189" y="1"/>
                  </a:moveTo>
                  <a:cubicBezTo>
                    <a:pt x="6661" y="1"/>
                    <a:pt x="6164" y="48"/>
                    <a:pt x="5712" y="146"/>
                  </a:cubicBezTo>
                  <a:cubicBezTo>
                    <a:pt x="2787" y="776"/>
                    <a:pt x="0" y="2926"/>
                    <a:pt x="208" y="7668"/>
                  </a:cubicBezTo>
                  <a:cubicBezTo>
                    <a:pt x="208" y="7668"/>
                    <a:pt x="4390" y="6761"/>
                    <a:pt x="7315" y="3417"/>
                  </a:cubicBezTo>
                  <a:cubicBezTo>
                    <a:pt x="7315" y="3417"/>
                    <a:pt x="9963" y="9475"/>
                    <a:pt x="15537" y="12193"/>
                  </a:cubicBezTo>
                  <a:cubicBezTo>
                    <a:pt x="15537" y="12193"/>
                    <a:pt x="18392" y="6972"/>
                    <a:pt x="15952" y="3975"/>
                  </a:cubicBezTo>
                  <a:cubicBezTo>
                    <a:pt x="13891" y="1439"/>
                    <a:pt x="10085" y="1"/>
                    <a:pt x="7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1596;p37"/>
            <p:cNvSpPr/>
            <p:nvPr/>
          </p:nvSpPr>
          <p:spPr>
            <a:xfrm>
              <a:off x="1570093" y="2272716"/>
              <a:ext cx="61446" cy="465249"/>
            </a:xfrm>
            <a:custGeom>
              <a:avLst/>
              <a:gdLst/>
              <a:ahLst/>
              <a:cxnLst/>
              <a:rect l="l" t="t" r="r" b="b"/>
              <a:pathLst>
                <a:path w="934" h="7072" extrusionOk="0">
                  <a:moveTo>
                    <a:pt x="592" y="0"/>
                  </a:moveTo>
                  <a:cubicBezTo>
                    <a:pt x="589" y="0"/>
                    <a:pt x="585" y="2"/>
                    <a:pt x="580" y="5"/>
                  </a:cubicBezTo>
                  <a:cubicBezTo>
                    <a:pt x="323" y="193"/>
                    <a:pt x="152" y="486"/>
                    <a:pt x="79" y="796"/>
                  </a:cubicBezTo>
                  <a:cubicBezTo>
                    <a:pt x="0" y="1103"/>
                    <a:pt x="0" y="1426"/>
                    <a:pt x="63" y="1740"/>
                  </a:cubicBezTo>
                  <a:cubicBezTo>
                    <a:pt x="181" y="2366"/>
                    <a:pt x="488" y="2930"/>
                    <a:pt x="689" y="3520"/>
                  </a:cubicBezTo>
                  <a:cubicBezTo>
                    <a:pt x="788" y="3814"/>
                    <a:pt x="861" y="4121"/>
                    <a:pt x="871" y="4431"/>
                  </a:cubicBezTo>
                  <a:cubicBezTo>
                    <a:pt x="877" y="4741"/>
                    <a:pt x="818" y="5054"/>
                    <a:pt x="670" y="5324"/>
                  </a:cubicBezTo>
                  <a:cubicBezTo>
                    <a:pt x="528" y="5601"/>
                    <a:pt x="330" y="5852"/>
                    <a:pt x="218" y="6155"/>
                  </a:cubicBezTo>
                  <a:cubicBezTo>
                    <a:pt x="165" y="6304"/>
                    <a:pt x="132" y="6462"/>
                    <a:pt x="142" y="6624"/>
                  </a:cubicBezTo>
                  <a:cubicBezTo>
                    <a:pt x="148" y="6785"/>
                    <a:pt x="198" y="6947"/>
                    <a:pt x="307" y="7069"/>
                  </a:cubicBezTo>
                  <a:cubicBezTo>
                    <a:pt x="308" y="7070"/>
                    <a:pt x="313" y="7071"/>
                    <a:pt x="317" y="7071"/>
                  </a:cubicBezTo>
                  <a:cubicBezTo>
                    <a:pt x="321" y="7071"/>
                    <a:pt x="325" y="7070"/>
                    <a:pt x="327" y="7069"/>
                  </a:cubicBezTo>
                  <a:cubicBezTo>
                    <a:pt x="330" y="7066"/>
                    <a:pt x="330" y="7056"/>
                    <a:pt x="327" y="7049"/>
                  </a:cubicBezTo>
                  <a:cubicBezTo>
                    <a:pt x="224" y="6934"/>
                    <a:pt x="178" y="6775"/>
                    <a:pt x="175" y="6624"/>
                  </a:cubicBezTo>
                  <a:cubicBezTo>
                    <a:pt x="168" y="6472"/>
                    <a:pt x="201" y="6314"/>
                    <a:pt x="257" y="6172"/>
                  </a:cubicBezTo>
                  <a:cubicBezTo>
                    <a:pt x="366" y="5882"/>
                    <a:pt x="561" y="5631"/>
                    <a:pt x="709" y="5351"/>
                  </a:cubicBezTo>
                  <a:cubicBezTo>
                    <a:pt x="861" y="5074"/>
                    <a:pt x="933" y="4747"/>
                    <a:pt x="920" y="4431"/>
                  </a:cubicBezTo>
                  <a:cubicBezTo>
                    <a:pt x="910" y="4111"/>
                    <a:pt x="838" y="3801"/>
                    <a:pt x="739" y="3501"/>
                  </a:cubicBezTo>
                  <a:cubicBezTo>
                    <a:pt x="541" y="2900"/>
                    <a:pt x="228" y="2346"/>
                    <a:pt x="109" y="1730"/>
                  </a:cubicBezTo>
                  <a:cubicBezTo>
                    <a:pt x="46" y="1426"/>
                    <a:pt x="43" y="1110"/>
                    <a:pt x="115" y="806"/>
                  </a:cubicBezTo>
                  <a:cubicBezTo>
                    <a:pt x="185" y="506"/>
                    <a:pt x="343" y="219"/>
                    <a:pt x="590" y="28"/>
                  </a:cubicBezTo>
                  <a:cubicBezTo>
                    <a:pt x="597" y="25"/>
                    <a:pt x="597" y="11"/>
                    <a:pt x="604" y="8"/>
                  </a:cubicBezTo>
                  <a:cubicBezTo>
                    <a:pt x="600" y="3"/>
                    <a:pt x="596" y="0"/>
                    <a:pt x="592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1597;p37"/>
            <p:cNvSpPr/>
            <p:nvPr/>
          </p:nvSpPr>
          <p:spPr>
            <a:xfrm>
              <a:off x="1132786" y="1572605"/>
              <a:ext cx="377291" cy="1309434"/>
            </a:xfrm>
            <a:custGeom>
              <a:avLst/>
              <a:gdLst/>
              <a:ahLst/>
              <a:cxnLst/>
              <a:rect l="l" t="t" r="r" b="b"/>
              <a:pathLst>
                <a:path w="5735" h="19904" extrusionOk="0">
                  <a:moveTo>
                    <a:pt x="5707" y="1"/>
                  </a:moveTo>
                  <a:cubicBezTo>
                    <a:pt x="5702" y="1"/>
                    <a:pt x="5697" y="5"/>
                    <a:pt x="5693" y="7"/>
                  </a:cubicBezTo>
                  <a:cubicBezTo>
                    <a:pt x="5699" y="5"/>
                    <a:pt x="5703" y="1"/>
                    <a:pt x="5708" y="1"/>
                  </a:cubicBezTo>
                  <a:lnTo>
                    <a:pt x="5708" y="1"/>
                  </a:lnTo>
                  <a:cubicBezTo>
                    <a:pt x="5710" y="1"/>
                    <a:pt x="5713" y="2"/>
                    <a:pt x="5716" y="4"/>
                  </a:cubicBezTo>
                  <a:cubicBezTo>
                    <a:pt x="5713" y="2"/>
                    <a:pt x="5710" y="1"/>
                    <a:pt x="5708" y="1"/>
                  </a:cubicBezTo>
                  <a:cubicBezTo>
                    <a:pt x="5708" y="1"/>
                    <a:pt x="5708" y="1"/>
                    <a:pt x="5708" y="1"/>
                  </a:cubicBezTo>
                  <a:lnTo>
                    <a:pt x="5708" y="1"/>
                  </a:lnTo>
                  <a:cubicBezTo>
                    <a:pt x="5708" y="1"/>
                    <a:pt x="5708" y="1"/>
                    <a:pt x="5707" y="1"/>
                  </a:cubicBezTo>
                  <a:close/>
                  <a:moveTo>
                    <a:pt x="5716" y="4"/>
                  </a:moveTo>
                  <a:lnTo>
                    <a:pt x="5716" y="4"/>
                  </a:lnTo>
                  <a:cubicBezTo>
                    <a:pt x="5730" y="6"/>
                    <a:pt x="5732" y="24"/>
                    <a:pt x="5724" y="33"/>
                  </a:cubicBezTo>
                  <a:lnTo>
                    <a:pt x="5724" y="33"/>
                  </a:lnTo>
                  <a:cubicBezTo>
                    <a:pt x="5735" y="23"/>
                    <a:pt x="5731" y="7"/>
                    <a:pt x="5716" y="4"/>
                  </a:cubicBezTo>
                  <a:close/>
                  <a:moveTo>
                    <a:pt x="5724" y="33"/>
                  </a:moveTo>
                  <a:cubicBezTo>
                    <a:pt x="5722" y="34"/>
                    <a:pt x="5721" y="36"/>
                    <a:pt x="5719" y="37"/>
                  </a:cubicBezTo>
                  <a:cubicBezTo>
                    <a:pt x="5721" y="36"/>
                    <a:pt x="5722" y="35"/>
                    <a:pt x="5724" y="33"/>
                  </a:cubicBezTo>
                  <a:close/>
                  <a:moveTo>
                    <a:pt x="5716" y="40"/>
                  </a:moveTo>
                  <a:cubicBezTo>
                    <a:pt x="4881" y="465"/>
                    <a:pt x="4153" y="1082"/>
                    <a:pt x="3582" y="1824"/>
                  </a:cubicBezTo>
                  <a:cubicBezTo>
                    <a:pt x="3298" y="2197"/>
                    <a:pt x="3051" y="2596"/>
                    <a:pt x="2853" y="3021"/>
                  </a:cubicBezTo>
                  <a:cubicBezTo>
                    <a:pt x="2655" y="3443"/>
                    <a:pt x="2507" y="3892"/>
                    <a:pt x="2411" y="4350"/>
                  </a:cubicBezTo>
                  <a:cubicBezTo>
                    <a:pt x="2375" y="4515"/>
                    <a:pt x="2345" y="4687"/>
                    <a:pt x="2326" y="4855"/>
                  </a:cubicBezTo>
                  <a:cubicBezTo>
                    <a:pt x="2345" y="4647"/>
                    <a:pt x="2378" y="4446"/>
                    <a:pt x="2425" y="4241"/>
                  </a:cubicBezTo>
                  <a:cubicBezTo>
                    <a:pt x="2616" y="3328"/>
                    <a:pt x="3021" y="2467"/>
                    <a:pt x="3599" y="1735"/>
                  </a:cubicBezTo>
                  <a:cubicBezTo>
                    <a:pt x="3889" y="1369"/>
                    <a:pt x="4215" y="1033"/>
                    <a:pt x="4578" y="736"/>
                  </a:cubicBezTo>
                  <a:cubicBezTo>
                    <a:pt x="4759" y="587"/>
                    <a:pt x="4947" y="452"/>
                    <a:pt x="5142" y="323"/>
                  </a:cubicBezTo>
                  <a:cubicBezTo>
                    <a:pt x="5241" y="264"/>
                    <a:pt x="5340" y="201"/>
                    <a:pt x="5442" y="142"/>
                  </a:cubicBezTo>
                  <a:cubicBezTo>
                    <a:pt x="5492" y="112"/>
                    <a:pt x="5544" y="86"/>
                    <a:pt x="5594" y="56"/>
                  </a:cubicBezTo>
                  <a:lnTo>
                    <a:pt x="5594" y="56"/>
                  </a:lnTo>
                  <a:cubicBezTo>
                    <a:pt x="5541" y="83"/>
                    <a:pt x="5492" y="109"/>
                    <a:pt x="5442" y="139"/>
                  </a:cubicBezTo>
                  <a:cubicBezTo>
                    <a:pt x="5340" y="195"/>
                    <a:pt x="5241" y="254"/>
                    <a:pt x="5142" y="320"/>
                  </a:cubicBezTo>
                  <a:cubicBezTo>
                    <a:pt x="4944" y="442"/>
                    <a:pt x="4753" y="584"/>
                    <a:pt x="4571" y="729"/>
                  </a:cubicBezTo>
                  <a:cubicBezTo>
                    <a:pt x="4209" y="1019"/>
                    <a:pt x="3876" y="1356"/>
                    <a:pt x="3589" y="1722"/>
                  </a:cubicBezTo>
                  <a:cubicBezTo>
                    <a:pt x="3005" y="2451"/>
                    <a:pt x="2576" y="3308"/>
                    <a:pt x="2372" y="4225"/>
                  </a:cubicBezTo>
                  <a:cubicBezTo>
                    <a:pt x="2157" y="5135"/>
                    <a:pt x="2141" y="6101"/>
                    <a:pt x="2335" y="7025"/>
                  </a:cubicBezTo>
                  <a:cubicBezTo>
                    <a:pt x="2385" y="7256"/>
                    <a:pt x="2441" y="7480"/>
                    <a:pt x="2517" y="7707"/>
                  </a:cubicBezTo>
                  <a:cubicBezTo>
                    <a:pt x="2589" y="7932"/>
                    <a:pt x="2675" y="8153"/>
                    <a:pt x="2758" y="8367"/>
                  </a:cubicBezTo>
                  <a:cubicBezTo>
                    <a:pt x="2840" y="8585"/>
                    <a:pt x="2919" y="8799"/>
                    <a:pt x="2969" y="9023"/>
                  </a:cubicBezTo>
                  <a:cubicBezTo>
                    <a:pt x="3018" y="9241"/>
                    <a:pt x="3038" y="9468"/>
                    <a:pt x="3002" y="9679"/>
                  </a:cubicBezTo>
                  <a:cubicBezTo>
                    <a:pt x="2965" y="9894"/>
                    <a:pt x="2863" y="10085"/>
                    <a:pt x="2721" y="10247"/>
                  </a:cubicBezTo>
                  <a:cubicBezTo>
                    <a:pt x="2576" y="10412"/>
                    <a:pt x="2395" y="10547"/>
                    <a:pt x="2210" y="10679"/>
                  </a:cubicBezTo>
                  <a:cubicBezTo>
                    <a:pt x="2025" y="10811"/>
                    <a:pt x="1828" y="10942"/>
                    <a:pt x="1636" y="11097"/>
                  </a:cubicBezTo>
                  <a:cubicBezTo>
                    <a:pt x="1452" y="11249"/>
                    <a:pt x="1270" y="11427"/>
                    <a:pt x="1138" y="11651"/>
                  </a:cubicBezTo>
                  <a:cubicBezTo>
                    <a:pt x="1010" y="11876"/>
                    <a:pt x="941" y="12130"/>
                    <a:pt x="924" y="12384"/>
                  </a:cubicBezTo>
                  <a:cubicBezTo>
                    <a:pt x="908" y="12634"/>
                    <a:pt x="927" y="12882"/>
                    <a:pt x="977" y="13119"/>
                  </a:cubicBezTo>
                  <a:cubicBezTo>
                    <a:pt x="1069" y="13597"/>
                    <a:pt x="1251" y="14039"/>
                    <a:pt x="1356" y="14478"/>
                  </a:cubicBezTo>
                  <a:cubicBezTo>
                    <a:pt x="1412" y="14695"/>
                    <a:pt x="1448" y="14910"/>
                    <a:pt x="1452" y="15124"/>
                  </a:cubicBezTo>
                  <a:cubicBezTo>
                    <a:pt x="1452" y="15335"/>
                    <a:pt x="1415" y="15550"/>
                    <a:pt x="1349" y="15751"/>
                  </a:cubicBezTo>
                  <a:cubicBezTo>
                    <a:pt x="1208" y="16163"/>
                    <a:pt x="960" y="16545"/>
                    <a:pt x="713" y="16941"/>
                  </a:cubicBezTo>
                  <a:cubicBezTo>
                    <a:pt x="591" y="17139"/>
                    <a:pt x="462" y="17340"/>
                    <a:pt x="357" y="17564"/>
                  </a:cubicBezTo>
                  <a:cubicBezTo>
                    <a:pt x="245" y="17782"/>
                    <a:pt x="159" y="18016"/>
                    <a:pt x="96" y="18260"/>
                  </a:cubicBezTo>
                  <a:cubicBezTo>
                    <a:pt x="34" y="18504"/>
                    <a:pt x="1" y="18758"/>
                    <a:pt x="27" y="19022"/>
                  </a:cubicBezTo>
                  <a:cubicBezTo>
                    <a:pt x="50" y="19286"/>
                    <a:pt x="133" y="19550"/>
                    <a:pt x="291" y="19774"/>
                  </a:cubicBezTo>
                  <a:lnTo>
                    <a:pt x="307" y="19794"/>
                  </a:lnTo>
                  <a:lnTo>
                    <a:pt x="314" y="19807"/>
                  </a:lnTo>
                  <a:cubicBezTo>
                    <a:pt x="317" y="19810"/>
                    <a:pt x="311" y="19807"/>
                    <a:pt x="350" y="19847"/>
                  </a:cubicBezTo>
                  <a:cubicBezTo>
                    <a:pt x="391" y="19883"/>
                    <a:pt x="444" y="19904"/>
                    <a:pt x="499" y="19904"/>
                  </a:cubicBezTo>
                  <a:cubicBezTo>
                    <a:pt x="532" y="19904"/>
                    <a:pt x="566" y="19896"/>
                    <a:pt x="598" y="19880"/>
                  </a:cubicBezTo>
                  <a:cubicBezTo>
                    <a:pt x="680" y="19843"/>
                    <a:pt x="729" y="19748"/>
                    <a:pt x="723" y="19662"/>
                  </a:cubicBezTo>
                  <a:cubicBezTo>
                    <a:pt x="723" y="19622"/>
                    <a:pt x="696" y="19566"/>
                    <a:pt x="680" y="19546"/>
                  </a:cubicBezTo>
                  <a:lnTo>
                    <a:pt x="677" y="19540"/>
                  </a:lnTo>
                  <a:lnTo>
                    <a:pt x="670" y="19527"/>
                  </a:lnTo>
                  <a:cubicBezTo>
                    <a:pt x="660" y="19517"/>
                    <a:pt x="657" y="19507"/>
                    <a:pt x="647" y="19497"/>
                  </a:cubicBezTo>
                  <a:cubicBezTo>
                    <a:pt x="624" y="19457"/>
                    <a:pt x="598" y="19415"/>
                    <a:pt x="578" y="19368"/>
                  </a:cubicBezTo>
                  <a:cubicBezTo>
                    <a:pt x="538" y="19279"/>
                    <a:pt x="509" y="19184"/>
                    <a:pt x="492" y="19085"/>
                  </a:cubicBezTo>
                  <a:cubicBezTo>
                    <a:pt x="459" y="18887"/>
                    <a:pt x="472" y="18676"/>
                    <a:pt x="515" y="18468"/>
                  </a:cubicBezTo>
                  <a:cubicBezTo>
                    <a:pt x="561" y="18257"/>
                    <a:pt x="631" y="18046"/>
                    <a:pt x="726" y="17848"/>
                  </a:cubicBezTo>
                  <a:cubicBezTo>
                    <a:pt x="818" y="17647"/>
                    <a:pt x="934" y="17456"/>
                    <a:pt x="1056" y="17258"/>
                  </a:cubicBezTo>
                  <a:cubicBezTo>
                    <a:pt x="1300" y="16869"/>
                    <a:pt x="1564" y="16463"/>
                    <a:pt x="1735" y="15995"/>
                  </a:cubicBezTo>
                  <a:cubicBezTo>
                    <a:pt x="1824" y="15757"/>
                    <a:pt x="1877" y="15510"/>
                    <a:pt x="1890" y="15256"/>
                  </a:cubicBezTo>
                  <a:cubicBezTo>
                    <a:pt x="1897" y="14999"/>
                    <a:pt x="1864" y="14751"/>
                    <a:pt x="1808" y="14514"/>
                  </a:cubicBezTo>
                  <a:cubicBezTo>
                    <a:pt x="1696" y="14039"/>
                    <a:pt x="1504" y="13607"/>
                    <a:pt x="1396" y="13175"/>
                  </a:cubicBezTo>
                  <a:cubicBezTo>
                    <a:pt x="1340" y="12954"/>
                    <a:pt x="1303" y="12736"/>
                    <a:pt x="1303" y="12519"/>
                  </a:cubicBezTo>
                  <a:cubicBezTo>
                    <a:pt x="1300" y="12301"/>
                    <a:pt x="1340" y="12090"/>
                    <a:pt x="1429" y="11899"/>
                  </a:cubicBezTo>
                  <a:cubicBezTo>
                    <a:pt x="1514" y="11711"/>
                    <a:pt x="1659" y="11546"/>
                    <a:pt x="1824" y="11398"/>
                  </a:cubicBezTo>
                  <a:cubicBezTo>
                    <a:pt x="1989" y="11249"/>
                    <a:pt x="2177" y="11117"/>
                    <a:pt x="2368" y="10975"/>
                  </a:cubicBezTo>
                  <a:cubicBezTo>
                    <a:pt x="2556" y="10837"/>
                    <a:pt x="2748" y="10689"/>
                    <a:pt x="2916" y="10507"/>
                  </a:cubicBezTo>
                  <a:cubicBezTo>
                    <a:pt x="3084" y="10326"/>
                    <a:pt x="3213" y="10098"/>
                    <a:pt x="3275" y="9851"/>
                  </a:cubicBezTo>
                  <a:cubicBezTo>
                    <a:pt x="3302" y="9732"/>
                    <a:pt x="3318" y="9604"/>
                    <a:pt x="3315" y="9482"/>
                  </a:cubicBezTo>
                  <a:cubicBezTo>
                    <a:pt x="3315" y="9356"/>
                    <a:pt x="3298" y="9234"/>
                    <a:pt x="3279" y="9119"/>
                  </a:cubicBezTo>
                  <a:cubicBezTo>
                    <a:pt x="3233" y="8878"/>
                    <a:pt x="3150" y="8650"/>
                    <a:pt x="3068" y="8433"/>
                  </a:cubicBezTo>
                  <a:cubicBezTo>
                    <a:pt x="2890" y="7998"/>
                    <a:pt x="2705" y="7575"/>
                    <a:pt x="2589" y="7127"/>
                  </a:cubicBezTo>
                  <a:cubicBezTo>
                    <a:pt x="2359" y="6233"/>
                    <a:pt x="2319" y="5283"/>
                    <a:pt x="2494" y="4370"/>
                  </a:cubicBezTo>
                  <a:cubicBezTo>
                    <a:pt x="2642" y="3453"/>
                    <a:pt x="3035" y="2582"/>
                    <a:pt x="3595" y="1837"/>
                  </a:cubicBezTo>
                  <a:cubicBezTo>
                    <a:pt x="4156" y="1095"/>
                    <a:pt x="4881" y="472"/>
                    <a:pt x="5716" y="4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1598;p37"/>
            <p:cNvSpPr/>
            <p:nvPr/>
          </p:nvSpPr>
          <p:spPr>
            <a:xfrm>
              <a:off x="2254550" y="1475235"/>
              <a:ext cx="300320" cy="1543572"/>
            </a:xfrm>
            <a:custGeom>
              <a:avLst/>
              <a:gdLst/>
              <a:ahLst/>
              <a:cxnLst/>
              <a:rect l="l" t="t" r="r" b="b"/>
              <a:pathLst>
                <a:path w="4565" h="23463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1"/>
                    <a:pt x="1" y="17"/>
                    <a:pt x="11" y="27"/>
                  </a:cubicBezTo>
                  <a:cubicBezTo>
                    <a:pt x="4" y="21"/>
                    <a:pt x="1" y="11"/>
                    <a:pt x="4" y="1"/>
                  </a:cubicBezTo>
                  <a:close/>
                  <a:moveTo>
                    <a:pt x="30" y="1"/>
                  </a:moveTo>
                  <a:cubicBezTo>
                    <a:pt x="1033" y="406"/>
                    <a:pt x="1946" y="1043"/>
                    <a:pt x="2659" y="1851"/>
                  </a:cubicBezTo>
                  <a:cubicBezTo>
                    <a:pt x="3021" y="2253"/>
                    <a:pt x="3328" y="2705"/>
                    <a:pt x="3582" y="3180"/>
                  </a:cubicBezTo>
                  <a:cubicBezTo>
                    <a:pt x="3829" y="3658"/>
                    <a:pt x="4034" y="4166"/>
                    <a:pt x="4166" y="4684"/>
                  </a:cubicBezTo>
                  <a:cubicBezTo>
                    <a:pt x="4222" y="4908"/>
                    <a:pt x="4268" y="5129"/>
                    <a:pt x="4304" y="5356"/>
                  </a:cubicBezTo>
                  <a:cubicBezTo>
                    <a:pt x="4265" y="5129"/>
                    <a:pt x="4215" y="4901"/>
                    <a:pt x="4153" y="4680"/>
                  </a:cubicBezTo>
                  <a:cubicBezTo>
                    <a:pt x="3876" y="3625"/>
                    <a:pt x="3328" y="2656"/>
                    <a:pt x="2603" y="1851"/>
                  </a:cubicBezTo>
                  <a:cubicBezTo>
                    <a:pt x="2240" y="1449"/>
                    <a:pt x="1831" y="1089"/>
                    <a:pt x="1386" y="776"/>
                  </a:cubicBezTo>
                  <a:cubicBezTo>
                    <a:pt x="1274" y="703"/>
                    <a:pt x="1165" y="624"/>
                    <a:pt x="1049" y="555"/>
                  </a:cubicBezTo>
                  <a:cubicBezTo>
                    <a:pt x="934" y="489"/>
                    <a:pt x="819" y="413"/>
                    <a:pt x="697" y="350"/>
                  </a:cubicBezTo>
                  <a:lnTo>
                    <a:pt x="515" y="261"/>
                  </a:lnTo>
                  <a:lnTo>
                    <a:pt x="515" y="261"/>
                  </a:lnTo>
                  <a:lnTo>
                    <a:pt x="697" y="357"/>
                  </a:lnTo>
                  <a:cubicBezTo>
                    <a:pt x="819" y="416"/>
                    <a:pt x="934" y="492"/>
                    <a:pt x="1049" y="561"/>
                  </a:cubicBezTo>
                  <a:cubicBezTo>
                    <a:pt x="1165" y="631"/>
                    <a:pt x="1274" y="710"/>
                    <a:pt x="1386" y="786"/>
                  </a:cubicBezTo>
                  <a:cubicBezTo>
                    <a:pt x="1828" y="1099"/>
                    <a:pt x="2237" y="1462"/>
                    <a:pt x="2593" y="1864"/>
                  </a:cubicBezTo>
                  <a:cubicBezTo>
                    <a:pt x="3312" y="2672"/>
                    <a:pt x="3843" y="3648"/>
                    <a:pt x="4100" y="4697"/>
                  </a:cubicBezTo>
                  <a:cubicBezTo>
                    <a:pt x="4370" y="5739"/>
                    <a:pt x="4383" y="6847"/>
                    <a:pt x="4153" y="7896"/>
                  </a:cubicBezTo>
                  <a:cubicBezTo>
                    <a:pt x="4037" y="8420"/>
                    <a:pt x="3859" y="8931"/>
                    <a:pt x="3704" y="9449"/>
                  </a:cubicBezTo>
                  <a:cubicBezTo>
                    <a:pt x="3546" y="9970"/>
                    <a:pt x="3407" y="10504"/>
                    <a:pt x="3374" y="11058"/>
                  </a:cubicBezTo>
                  <a:cubicBezTo>
                    <a:pt x="3351" y="11332"/>
                    <a:pt x="3361" y="11612"/>
                    <a:pt x="3407" y="11889"/>
                  </a:cubicBezTo>
                  <a:cubicBezTo>
                    <a:pt x="3450" y="12166"/>
                    <a:pt x="3529" y="12443"/>
                    <a:pt x="3655" y="12694"/>
                  </a:cubicBezTo>
                  <a:cubicBezTo>
                    <a:pt x="3770" y="12945"/>
                    <a:pt x="3909" y="13179"/>
                    <a:pt x="4021" y="13420"/>
                  </a:cubicBezTo>
                  <a:cubicBezTo>
                    <a:pt x="4077" y="13538"/>
                    <a:pt x="4126" y="13654"/>
                    <a:pt x="4159" y="13779"/>
                  </a:cubicBezTo>
                  <a:cubicBezTo>
                    <a:pt x="4199" y="13898"/>
                    <a:pt x="4219" y="14020"/>
                    <a:pt x="4219" y="14135"/>
                  </a:cubicBezTo>
                  <a:cubicBezTo>
                    <a:pt x="4219" y="14195"/>
                    <a:pt x="4212" y="14257"/>
                    <a:pt x="4202" y="14313"/>
                  </a:cubicBezTo>
                  <a:cubicBezTo>
                    <a:pt x="4199" y="14343"/>
                    <a:pt x="4189" y="14373"/>
                    <a:pt x="4186" y="14406"/>
                  </a:cubicBezTo>
                  <a:lnTo>
                    <a:pt x="4172" y="14449"/>
                  </a:lnTo>
                  <a:cubicBezTo>
                    <a:pt x="4169" y="14462"/>
                    <a:pt x="4166" y="14475"/>
                    <a:pt x="4159" y="14491"/>
                  </a:cubicBezTo>
                  <a:cubicBezTo>
                    <a:pt x="4139" y="14547"/>
                    <a:pt x="4120" y="14610"/>
                    <a:pt x="4090" y="14663"/>
                  </a:cubicBezTo>
                  <a:cubicBezTo>
                    <a:pt x="4067" y="14722"/>
                    <a:pt x="4037" y="14772"/>
                    <a:pt x="4001" y="14828"/>
                  </a:cubicBezTo>
                  <a:cubicBezTo>
                    <a:pt x="3872" y="15049"/>
                    <a:pt x="3698" y="15253"/>
                    <a:pt x="3539" y="15477"/>
                  </a:cubicBezTo>
                  <a:cubicBezTo>
                    <a:pt x="3374" y="15698"/>
                    <a:pt x="3213" y="15933"/>
                    <a:pt x="3104" y="16213"/>
                  </a:cubicBezTo>
                  <a:cubicBezTo>
                    <a:pt x="2998" y="16500"/>
                    <a:pt x="2972" y="16803"/>
                    <a:pt x="3012" y="17097"/>
                  </a:cubicBezTo>
                  <a:cubicBezTo>
                    <a:pt x="3048" y="17384"/>
                    <a:pt x="3134" y="17661"/>
                    <a:pt x="3236" y="17921"/>
                  </a:cubicBezTo>
                  <a:cubicBezTo>
                    <a:pt x="3341" y="18182"/>
                    <a:pt x="3450" y="18429"/>
                    <a:pt x="3556" y="18676"/>
                  </a:cubicBezTo>
                  <a:cubicBezTo>
                    <a:pt x="3658" y="18917"/>
                    <a:pt x="3744" y="19164"/>
                    <a:pt x="3806" y="19415"/>
                  </a:cubicBezTo>
                  <a:cubicBezTo>
                    <a:pt x="3836" y="19540"/>
                    <a:pt x="3862" y="19669"/>
                    <a:pt x="3885" y="19798"/>
                  </a:cubicBezTo>
                  <a:cubicBezTo>
                    <a:pt x="3905" y="19923"/>
                    <a:pt x="3922" y="20048"/>
                    <a:pt x="3935" y="20180"/>
                  </a:cubicBezTo>
                  <a:cubicBezTo>
                    <a:pt x="3978" y="20698"/>
                    <a:pt x="3938" y="21222"/>
                    <a:pt x="3820" y="21730"/>
                  </a:cubicBezTo>
                  <a:cubicBezTo>
                    <a:pt x="3757" y="21981"/>
                    <a:pt x="3678" y="22228"/>
                    <a:pt x="3579" y="22472"/>
                  </a:cubicBezTo>
                  <a:cubicBezTo>
                    <a:pt x="3529" y="22591"/>
                    <a:pt x="3477" y="22710"/>
                    <a:pt x="3414" y="22822"/>
                  </a:cubicBezTo>
                  <a:cubicBezTo>
                    <a:pt x="3381" y="22881"/>
                    <a:pt x="3358" y="22937"/>
                    <a:pt x="3318" y="22990"/>
                  </a:cubicBezTo>
                  <a:lnTo>
                    <a:pt x="3269" y="23072"/>
                  </a:lnTo>
                  <a:lnTo>
                    <a:pt x="3246" y="23115"/>
                  </a:lnTo>
                  <a:cubicBezTo>
                    <a:pt x="3246" y="23113"/>
                    <a:pt x="3247" y="23113"/>
                    <a:pt x="3246" y="23113"/>
                  </a:cubicBezTo>
                  <a:lnTo>
                    <a:pt x="3246" y="23113"/>
                  </a:lnTo>
                  <a:cubicBezTo>
                    <a:pt x="3244" y="23113"/>
                    <a:pt x="3213" y="23167"/>
                    <a:pt x="3213" y="23214"/>
                  </a:cubicBezTo>
                  <a:cubicBezTo>
                    <a:pt x="3206" y="23264"/>
                    <a:pt x="3219" y="23316"/>
                    <a:pt x="3246" y="23363"/>
                  </a:cubicBezTo>
                  <a:cubicBezTo>
                    <a:pt x="3272" y="23409"/>
                    <a:pt x="3315" y="23442"/>
                    <a:pt x="3364" y="23452"/>
                  </a:cubicBezTo>
                  <a:cubicBezTo>
                    <a:pt x="3387" y="23459"/>
                    <a:pt x="3410" y="23462"/>
                    <a:pt x="3433" y="23462"/>
                  </a:cubicBezTo>
                  <a:cubicBezTo>
                    <a:pt x="3461" y="23462"/>
                    <a:pt x="3489" y="23457"/>
                    <a:pt x="3516" y="23448"/>
                  </a:cubicBezTo>
                  <a:cubicBezTo>
                    <a:pt x="3562" y="23432"/>
                    <a:pt x="3612" y="23382"/>
                    <a:pt x="3625" y="23359"/>
                  </a:cubicBezTo>
                  <a:lnTo>
                    <a:pt x="3632" y="23346"/>
                  </a:lnTo>
                  <a:lnTo>
                    <a:pt x="3645" y="23323"/>
                  </a:lnTo>
                  <a:lnTo>
                    <a:pt x="3674" y="23277"/>
                  </a:lnTo>
                  <a:lnTo>
                    <a:pt x="3727" y="23184"/>
                  </a:lnTo>
                  <a:lnTo>
                    <a:pt x="3826" y="23000"/>
                  </a:lnTo>
                  <a:lnTo>
                    <a:pt x="3915" y="22812"/>
                  </a:lnTo>
                  <a:lnTo>
                    <a:pt x="3998" y="22617"/>
                  </a:lnTo>
                  <a:cubicBezTo>
                    <a:pt x="4106" y="22357"/>
                    <a:pt x="4189" y="22086"/>
                    <a:pt x="4255" y="21813"/>
                  </a:cubicBezTo>
                  <a:cubicBezTo>
                    <a:pt x="4383" y="21265"/>
                    <a:pt x="4420" y="20695"/>
                    <a:pt x="4370" y="20141"/>
                  </a:cubicBezTo>
                  <a:cubicBezTo>
                    <a:pt x="4360" y="19999"/>
                    <a:pt x="4341" y="19854"/>
                    <a:pt x="4318" y="19718"/>
                  </a:cubicBezTo>
                  <a:cubicBezTo>
                    <a:pt x="4291" y="19580"/>
                    <a:pt x="4258" y="19448"/>
                    <a:pt x="4225" y="19310"/>
                  </a:cubicBezTo>
                  <a:cubicBezTo>
                    <a:pt x="4153" y="19033"/>
                    <a:pt x="4057" y="18772"/>
                    <a:pt x="3948" y="18515"/>
                  </a:cubicBezTo>
                  <a:cubicBezTo>
                    <a:pt x="3843" y="18264"/>
                    <a:pt x="3727" y="18017"/>
                    <a:pt x="3628" y="17773"/>
                  </a:cubicBezTo>
                  <a:cubicBezTo>
                    <a:pt x="3529" y="17529"/>
                    <a:pt x="3450" y="17281"/>
                    <a:pt x="3414" y="17034"/>
                  </a:cubicBezTo>
                  <a:cubicBezTo>
                    <a:pt x="3381" y="16797"/>
                    <a:pt x="3401" y="16543"/>
                    <a:pt x="3483" y="16322"/>
                  </a:cubicBezTo>
                  <a:cubicBezTo>
                    <a:pt x="3569" y="16091"/>
                    <a:pt x="3714" y="15876"/>
                    <a:pt x="3872" y="15659"/>
                  </a:cubicBezTo>
                  <a:cubicBezTo>
                    <a:pt x="4027" y="15444"/>
                    <a:pt x="4202" y="15220"/>
                    <a:pt x="4334" y="14970"/>
                  </a:cubicBezTo>
                  <a:cubicBezTo>
                    <a:pt x="4370" y="14907"/>
                    <a:pt x="4403" y="14838"/>
                    <a:pt x="4426" y="14772"/>
                  </a:cubicBezTo>
                  <a:cubicBezTo>
                    <a:pt x="4440" y="14739"/>
                    <a:pt x="4456" y="14706"/>
                    <a:pt x="4466" y="14669"/>
                  </a:cubicBezTo>
                  <a:cubicBezTo>
                    <a:pt x="4476" y="14637"/>
                    <a:pt x="4489" y="14604"/>
                    <a:pt x="4499" y="14561"/>
                  </a:cubicBezTo>
                  <a:cubicBezTo>
                    <a:pt x="4535" y="14412"/>
                    <a:pt x="4555" y="14270"/>
                    <a:pt x="4552" y="14115"/>
                  </a:cubicBezTo>
                  <a:cubicBezTo>
                    <a:pt x="4555" y="13829"/>
                    <a:pt x="4453" y="13552"/>
                    <a:pt x="4324" y="13301"/>
                  </a:cubicBezTo>
                  <a:cubicBezTo>
                    <a:pt x="4202" y="13050"/>
                    <a:pt x="4057" y="12823"/>
                    <a:pt x="3942" y="12582"/>
                  </a:cubicBezTo>
                  <a:cubicBezTo>
                    <a:pt x="3704" y="12120"/>
                    <a:pt x="3625" y="11589"/>
                    <a:pt x="3655" y="11062"/>
                  </a:cubicBezTo>
                  <a:cubicBezTo>
                    <a:pt x="3678" y="10531"/>
                    <a:pt x="3806" y="10010"/>
                    <a:pt x="3951" y="9492"/>
                  </a:cubicBezTo>
                  <a:cubicBezTo>
                    <a:pt x="4093" y="8971"/>
                    <a:pt x="4258" y="8453"/>
                    <a:pt x="4364" y="7916"/>
                  </a:cubicBezTo>
                  <a:cubicBezTo>
                    <a:pt x="4565" y="6840"/>
                    <a:pt x="4515" y="5723"/>
                    <a:pt x="4222" y="4677"/>
                  </a:cubicBezTo>
                  <a:cubicBezTo>
                    <a:pt x="4083" y="4153"/>
                    <a:pt x="3872" y="3645"/>
                    <a:pt x="3615" y="3167"/>
                  </a:cubicBezTo>
                  <a:cubicBezTo>
                    <a:pt x="3351" y="2692"/>
                    <a:pt x="3038" y="2247"/>
                    <a:pt x="2672" y="1844"/>
                  </a:cubicBezTo>
                  <a:cubicBezTo>
                    <a:pt x="1950" y="1036"/>
                    <a:pt x="1036" y="400"/>
                    <a:pt x="30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1599;p37"/>
            <p:cNvSpPr/>
            <p:nvPr/>
          </p:nvSpPr>
          <p:spPr>
            <a:xfrm>
              <a:off x="1915216" y="1591351"/>
              <a:ext cx="471762" cy="545049"/>
            </a:xfrm>
            <a:custGeom>
              <a:avLst/>
              <a:gdLst/>
              <a:ahLst/>
              <a:cxnLst/>
              <a:rect l="l" t="t" r="r" b="b"/>
              <a:pathLst>
                <a:path w="7171" h="8285" extrusionOk="0">
                  <a:moveTo>
                    <a:pt x="23" y="1"/>
                  </a:moveTo>
                  <a:cubicBezTo>
                    <a:pt x="16" y="1"/>
                    <a:pt x="9" y="5"/>
                    <a:pt x="7" y="13"/>
                  </a:cubicBezTo>
                  <a:cubicBezTo>
                    <a:pt x="9" y="7"/>
                    <a:pt x="16" y="3"/>
                    <a:pt x="23" y="3"/>
                  </a:cubicBezTo>
                  <a:cubicBezTo>
                    <a:pt x="30" y="3"/>
                    <a:pt x="37" y="7"/>
                    <a:pt x="40" y="13"/>
                  </a:cubicBezTo>
                  <a:cubicBezTo>
                    <a:pt x="37" y="5"/>
                    <a:pt x="30" y="1"/>
                    <a:pt x="23" y="1"/>
                  </a:cubicBezTo>
                  <a:close/>
                  <a:moveTo>
                    <a:pt x="7" y="13"/>
                  </a:moveTo>
                  <a:cubicBezTo>
                    <a:pt x="1" y="23"/>
                    <a:pt x="1" y="27"/>
                    <a:pt x="7" y="33"/>
                  </a:cubicBezTo>
                  <a:cubicBezTo>
                    <a:pt x="7" y="27"/>
                    <a:pt x="1" y="23"/>
                    <a:pt x="7" y="13"/>
                  </a:cubicBezTo>
                  <a:close/>
                  <a:moveTo>
                    <a:pt x="48" y="25"/>
                  </a:moveTo>
                  <a:lnTo>
                    <a:pt x="48" y="25"/>
                  </a:lnTo>
                  <a:cubicBezTo>
                    <a:pt x="222" y="440"/>
                    <a:pt x="410" y="852"/>
                    <a:pt x="611" y="1253"/>
                  </a:cubicBezTo>
                  <a:cubicBezTo>
                    <a:pt x="815" y="1659"/>
                    <a:pt x="1030" y="2058"/>
                    <a:pt x="1261" y="2447"/>
                  </a:cubicBezTo>
                  <a:cubicBezTo>
                    <a:pt x="1304" y="2520"/>
                    <a:pt x="1350" y="2599"/>
                    <a:pt x="1396" y="2671"/>
                  </a:cubicBezTo>
                  <a:cubicBezTo>
                    <a:pt x="1333" y="2582"/>
                    <a:pt x="1271" y="2487"/>
                    <a:pt x="1214" y="2391"/>
                  </a:cubicBezTo>
                  <a:cubicBezTo>
                    <a:pt x="970" y="2012"/>
                    <a:pt x="749" y="1616"/>
                    <a:pt x="542" y="1214"/>
                  </a:cubicBezTo>
                  <a:cubicBezTo>
                    <a:pt x="439" y="1013"/>
                    <a:pt x="341" y="808"/>
                    <a:pt x="248" y="604"/>
                  </a:cubicBezTo>
                  <a:cubicBezTo>
                    <a:pt x="205" y="501"/>
                    <a:pt x="159" y="396"/>
                    <a:pt x="113" y="290"/>
                  </a:cubicBezTo>
                  <a:lnTo>
                    <a:pt x="47" y="132"/>
                  </a:lnTo>
                  <a:lnTo>
                    <a:pt x="110" y="290"/>
                  </a:lnTo>
                  <a:cubicBezTo>
                    <a:pt x="149" y="393"/>
                    <a:pt x="195" y="501"/>
                    <a:pt x="242" y="604"/>
                  </a:cubicBezTo>
                  <a:cubicBezTo>
                    <a:pt x="331" y="808"/>
                    <a:pt x="426" y="1016"/>
                    <a:pt x="522" y="1220"/>
                  </a:cubicBezTo>
                  <a:cubicBezTo>
                    <a:pt x="720" y="1629"/>
                    <a:pt x="931" y="2028"/>
                    <a:pt x="1155" y="2421"/>
                  </a:cubicBezTo>
                  <a:cubicBezTo>
                    <a:pt x="1383" y="2813"/>
                    <a:pt x="1623" y="3199"/>
                    <a:pt x="1877" y="3575"/>
                  </a:cubicBezTo>
                  <a:cubicBezTo>
                    <a:pt x="2135" y="3951"/>
                    <a:pt x="2402" y="4317"/>
                    <a:pt x="2689" y="4673"/>
                  </a:cubicBezTo>
                  <a:cubicBezTo>
                    <a:pt x="2979" y="5026"/>
                    <a:pt x="3276" y="5369"/>
                    <a:pt x="3592" y="5699"/>
                  </a:cubicBezTo>
                  <a:cubicBezTo>
                    <a:pt x="3909" y="6029"/>
                    <a:pt x="4235" y="6345"/>
                    <a:pt x="4582" y="6645"/>
                  </a:cubicBezTo>
                  <a:cubicBezTo>
                    <a:pt x="5271" y="7249"/>
                    <a:pt x="6016" y="7790"/>
                    <a:pt x="6811" y="8245"/>
                  </a:cubicBezTo>
                  <a:lnTo>
                    <a:pt x="6837" y="8258"/>
                  </a:lnTo>
                  <a:cubicBezTo>
                    <a:pt x="6868" y="8276"/>
                    <a:pt x="6903" y="8285"/>
                    <a:pt x="6940" y="8285"/>
                  </a:cubicBezTo>
                  <a:cubicBezTo>
                    <a:pt x="6989" y="8285"/>
                    <a:pt x="7039" y="8269"/>
                    <a:pt x="7081" y="8238"/>
                  </a:cubicBezTo>
                  <a:cubicBezTo>
                    <a:pt x="7114" y="8212"/>
                    <a:pt x="7141" y="8175"/>
                    <a:pt x="7154" y="8136"/>
                  </a:cubicBezTo>
                  <a:cubicBezTo>
                    <a:pt x="7170" y="8093"/>
                    <a:pt x="7170" y="8047"/>
                    <a:pt x="7164" y="8007"/>
                  </a:cubicBezTo>
                  <a:cubicBezTo>
                    <a:pt x="7164" y="7974"/>
                    <a:pt x="7141" y="7931"/>
                    <a:pt x="7108" y="7905"/>
                  </a:cubicBezTo>
                  <a:cubicBezTo>
                    <a:pt x="7098" y="7892"/>
                    <a:pt x="7065" y="7872"/>
                    <a:pt x="7068" y="7872"/>
                  </a:cubicBezTo>
                  <a:lnTo>
                    <a:pt x="7065" y="7865"/>
                  </a:lnTo>
                  <a:lnTo>
                    <a:pt x="6992" y="7823"/>
                  </a:lnTo>
                  <a:lnTo>
                    <a:pt x="6850" y="7734"/>
                  </a:lnTo>
                  <a:cubicBezTo>
                    <a:pt x="6755" y="7677"/>
                    <a:pt x="6659" y="7615"/>
                    <a:pt x="6564" y="7559"/>
                  </a:cubicBezTo>
                  <a:cubicBezTo>
                    <a:pt x="6376" y="7437"/>
                    <a:pt x="6191" y="7315"/>
                    <a:pt x="6010" y="7186"/>
                  </a:cubicBezTo>
                  <a:cubicBezTo>
                    <a:pt x="5640" y="6932"/>
                    <a:pt x="5277" y="6668"/>
                    <a:pt x="4931" y="6388"/>
                  </a:cubicBezTo>
                  <a:cubicBezTo>
                    <a:pt x="4582" y="6108"/>
                    <a:pt x="4245" y="5814"/>
                    <a:pt x="3915" y="5507"/>
                  </a:cubicBezTo>
                  <a:cubicBezTo>
                    <a:pt x="3586" y="5204"/>
                    <a:pt x="3266" y="4887"/>
                    <a:pt x="2966" y="4551"/>
                  </a:cubicBezTo>
                  <a:cubicBezTo>
                    <a:pt x="2359" y="3888"/>
                    <a:pt x="1798" y="3179"/>
                    <a:pt x="1310" y="2421"/>
                  </a:cubicBezTo>
                  <a:cubicBezTo>
                    <a:pt x="1066" y="2041"/>
                    <a:pt x="835" y="1649"/>
                    <a:pt x="624" y="1250"/>
                  </a:cubicBezTo>
                  <a:cubicBezTo>
                    <a:pt x="413" y="852"/>
                    <a:pt x="222" y="440"/>
                    <a:pt x="48" y="25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1600;p37"/>
            <p:cNvSpPr/>
            <p:nvPr/>
          </p:nvSpPr>
          <p:spPr>
            <a:xfrm>
              <a:off x="2075344" y="1629311"/>
              <a:ext cx="8552" cy="14802"/>
            </a:xfrm>
            <a:custGeom>
              <a:avLst/>
              <a:gdLst/>
              <a:ahLst/>
              <a:cxnLst/>
              <a:rect l="l" t="t" r="r" b="b"/>
              <a:pathLst>
                <a:path w="130" h="225" extrusionOk="0">
                  <a:moveTo>
                    <a:pt x="1" y="0"/>
                  </a:moveTo>
                  <a:cubicBezTo>
                    <a:pt x="40" y="76"/>
                    <a:pt x="83" y="149"/>
                    <a:pt x="129" y="225"/>
                  </a:cubicBezTo>
                  <a:cubicBezTo>
                    <a:pt x="83" y="149"/>
                    <a:pt x="40" y="76"/>
                    <a:pt x="1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1601;p37"/>
            <p:cNvSpPr/>
            <p:nvPr/>
          </p:nvSpPr>
          <p:spPr>
            <a:xfrm>
              <a:off x="2071660" y="1628719"/>
              <a:ext cx="359989" cy="362818"/>
            </a:xfrm>
            <a:custGeom>
              <a:avLst/>
              <a:gdLst/>
              <a:ahLst/>
              <a:cxnLst/>
              <a:rect l="l" t="t" r="r" b="b"/>
              <a:pathLst>
                <a:path w="5472" h="5515" extrusionOk="0">
                  <a:moveTo>
                    <a:pt x="24" y="1"/>
                  </a:moveTo>
                  <a:cubicBezTo>
                    <a:pt x="21" y="1"/>
                    <a:pt x="17" y="1"/>
                    <a:pt x="14" y="3"/>
                  </a:cubicBezTo>
                  <a:cubicBezTo>
                    <a:pt x="16" y="2"/>
                    <a:pt x="19" y="1"/>
                    <a:pt x="22" y="1"/>
                  </a:cubicBezTo>
                  <a:cubicBezTo>
                    <a:pt x="29" y="1"/>
                    <a:pt x="35" y="4"/>
                    <a:pt x="40" y="9"/>
                  </a:cubicBezTo>
                  <a:cubicBezTo>
                    <a:pt x="36" y="3"/>
                    <a:pt x="30" y="1"/>
                    <a:pt x="24" y="1"/>
                  </a:cubicBezTo>
                  <a:close/>
                  <a:moveTo>
                    <a:pt x="14" y="3"/>
                  </a:moveTo>
                  <a:cubicBezTo>
                    <a:pt x="7" y="6"/>
                    <a:pt x="1" y="19"/>
                    <a:pt x="7" y="26"/>
                  </a:cubicBezTo>
                  <a:lnTo>
                    <a:pt x="34" y="82"/>
                  </a:lnTo>
                  <a:lnTo>
                    <a:pt x="90" y="184"/>
                  </a:lnTo>
                  <a:cubicBezTo>
                    <a:pt x="126" y="253"/>
                    <a:pt x="162" y="323"/>
                    <a:pt x="198" y="388"/>
                  </a:cubicBezTo>
                  <a:cubicBezTo>
                    <a:pt x="278" y="527"/>
                    <a:pt x="357" y="666"/>
                    <a:pt x="436" y="801"/>
                  </a:cubicBezTo>
                  <a:cubicBezTo>
                    <a:pt x="594" y="1074"/>
                    <a:pt x="769" y="1338"/>
                    <a:pt x="947" y="1602"/>
                  </a:cubicBezTo>
                  <a:cubicBezTo>
                    <a:pt x="1122" y="1863"/>
                    <a:pt x="1310" y="2120"/>
                    <a:pt x="1508" y="2367"/>
                  </a:cubicBezTo>
                  <a:cubicBezTo>
                    <a:pt x="1699" y="2621"/>
                    <a:pt x="1907" y="2862"/>
                    <a:pt x="2121" y="3099"/>
                  </a:cubicBezTo>
                  <a:cubicBezTo>
                    <a:pt x="2335" y="3333"/>
                    <a:pt x="2556" y="3564"/>
                    <a:pt x="2787" y="3782"/>
                  </a:cubicBezTo>
                  <a:cubicBezTo>
                    <a:pt x="3018" y="4000"/>
                    <a:pt x="3262" y="4214"/>
                    <a:pt x="3509" y="4412"/>
                  </a:cubicBezTo>
                  <a:cubicBezTo>
                    <a:pt x="4007" y="4814"/>
                    <a:pt x="4545" y="5170"/>
                    <a:pt x="5112" y="5477"/>
                  </a:cubicBezTo>
                  <a:lnTo>
                    <a:pt x="5125" y="5484"/>
                  </a:lnTo>
                  <a:lnTo>
                    <a:pt x="5135" y="5490"/>
                  </a:lnTo>
                  <a:cubicBezTo>
                    <a:pt x="5145" y="5497"/>
                    <a:pt x="5162" y="5500"/>
                    <a:pt x="5175" y="5507"/>
                  </a:cubicBezTo>
                  <a:cubicBezTo>
                    <a:pt x="5197" y="5512"/>
                    <a:pt x="5220" y="5515"/>
                    <a:pt x="5243" y="5515"/>
                  </a:cubicBezTo>
                  <a:cubicBezTo>
                    <a:pt x="5251" y="5515"/>
                    <a:pt x="5259" y="5514"/>
                    <a:pt x="5267" y="5513"/>
                  </a:cubicBezTo>
                  <a:cubicBezTo>
                    <a:pt x="5323" y="5507"/>
                    <a:pt x="5383" y="5474"/>
                    <a:pt x="5419" y="5424"/>
                  </a:cubicBezTo>
                  <a:cubicBezTo>
                    <a:pt x="5455" y="5375"/>
                    <a:pt x="5472" y="5312"/>
                    <a:pt x="5458" y="5253"/>
                  </a:cubicBezTo>
                  <a:cubicBezTo>
                    <a:pt x="5472" y="5197"/>
                    <a:pt x="5435" y="5144"/>
                    <a:pt x="5386" y="5104"/>
                  </a:cubicBezTo>
                  <a:cubicBezTo>
                    <a:pt x="5369" y="5094"/>
                    <a:pt x="5366" y="5094"/>
                    <a:pt x="5366" y="5094"/>
                  </a:cubicBezTo>
                  <a:lnTo>
                    <a:pt x="5360" y="5094"/>
                  </a:lnTo>
                  <a:lnTo>
                    <a:pt x="5353" y="5088"/>
                  </a:lnTo>
                  <a:lnTo>
                    <a:pt x="5327" y="5071"/>
                  </a:lnTo>
                  <a:lnTo>
                    <a:pt x="5224" y="5015"/>
                  </a:lnTo>
                  <a:cubicBezTo>
                    <a:pt x="5158" y="4979"/>
                    <a:pt x="5089" y="4936"/>
                    <a:pt x="5023" y="4897"/>
                  </a:cubicBezTo>
                  <a:cubicBezTo>
                    <a:pt x="4891" y="4817"/>
                    <a:pt x="4756" y="4735"/>
                    <a:pt x="4624" y="4653"/>
                  </a:cubicBezTo>
                  <a:cubicBezTo>
                    <a:pt x="4360" y="4488"/>
                    <a:pt x="4100" y="4313"/>
                    <a:pt x="3849" y="4132"/>
                  </a:cubicBezTo>
                  <a:cubicBezTo>
                    <a:pt x="3592" y="3950"/>
                    <a:pt x="3345" y="3765"/>
                    <a:pt x="3101" y="3568"/>
                  </a:cubicBezTo>
                  <a:cubicBezTo>
                    <a:pt x="2860" y="3370"/>
                    <a:pt x="2619" y="3169"/>
                    <a:pt x="2388" y="2954"/>
                  </a:cubicBezTo>
                  <a:cubicBezTo>
                    <a:pt x="1927" y="2525"/>
                    <a:pt x="1495" y="2070"/>
                    <a:pt x="1099" y="1576"/>
                  </a:cubicBezTo>
                  <a:cubicBezTo>
                    <a:pt x="759" y="1147"/>
                    <a:pt x="452" y="695"/>
                    <a:pt x="175" y="224"/>
                  </a:cubicBezTo>
                  <a:lnTo>
                    <a:pt x="175" y="224"/>
                  </a:lnTo>
                  <a:cubicBezTo>
                    <a:pt x="446" y="698"/>
                    <a:pt x="739" y="1160"/>
                    <a:pt x="1053" y="1609"/>
                  </a:cubicBezTo>
                  <a:cubicBezTo>
                    <a:pt x="1086" y="1658"/>
                    <a:pt x="1122" y="1708"/>
                    <a:pt x="1155" y="1754"/>
                  </a:cubicBezTo>
                  <a:cubicBezTo>
                    <a:pt x="1105" y="1691"/>
                    <a:pt x="1053" y="1625"/>
                    <a:pt x="1003" y="1566"/>
                  </a:cubicBezTo>
                  <a:cubicBezTo>
                    <a:pt x="809" y="1318"/>
                    <a:pt x="627" y="1058"/>
                    <a:pt x="459" y="794"/>
                  </a:cubicBezTo>
                  <a:cubicBezTo>
                    <a:pt x="377" y="662"/>
                    <a:pt x="291" y="527"/>
                    <a:pt x="212" y="388"/>
                  </a:cubicBezTo>
                  <a:cubicBezTo>
                    <a:pt x="175" y="319"/>
                    <a:pt x="133" y="253"/>
                    <a:pt x="96" y="184"/>
                  </a:cubicBezTo>
                  <a:lnTo>
                    <a:pt x="40" y="82"/>
                  </a:lnTo>
                  <a:lnTo>
                    <a:pt x="10" y="26"/>
                  </a:lnTo>
                  <a:cubicBezTo>
                    <a:pt x="7" y="19"/>
                    <a:pt x="7" y="6"/>
                    <a:pt x="14" y="3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1602;p37"/>
            <p:cNvSpPr/>
            <p:nvPr/>
          </p:nvSpPr>
          <p:spPr>
            <a:xfrm>
              <a:off x="2153434" y="1536681"/>
              <a:ext cx="334398" cy="454592"/>
            </a:xfrm>
            <a:custGeom>
              <a:avLst/>
              <a:gdLst/>
              <a:ahLst/>
              <a:cxnLst/>
              <a:rect l="l" t="t" r="r" b="b"/>
              <a:pathLst>
                <a:path w="5083" h="6910" extrusionOk="0">
                  <a:moveTo>
                    <a:pt x="4" y="10"/>
                  </a:moveTo>
                  <a:lnTo>
                    <a:pt x="4" y="10"/>
                  </a:lnTo>
                  <a:cubicBezTo>
                    <a:pt x="1" y="20"/>
                    <a:pt x="4" y="23"/>
                    <a:pt x="7" y="26"/>
                  </a:cubicBezTo>
                  <a:cubicBezTo>
                    <a:pt x="4" y="23"/>
                    <a:pt x="4" y="17"/>
                    <a:pt x="4" y="10"/>
                  </a:cubicBezTo>
                  <a:close/>
                  <a:moveTo>
                    <a:pt x="7" y="26"/>
                  </a:moveTo>
                  <a:cubicBezTo>
                    <a:pt x="11" y="33"/>
                    <a:pt x="17" y="33"/>
                    <a:pt x="24" y="36"/>
                  </a:cubicBezTo>
                  <a:cubicBezTo>
                    <a:pt x="21" y="33"/>
                    <a:pt x="11" y="33"/>
                    <a:pt x="7" y="26"/>
                  </a:cubicBezTo>
                  <a:close/>
                  <a:moveTo>
                    <a:pt x="87" y="66"/>
                  </a:moveTo>
                  <a:cubicBezTo>
                    <a:pt x="126" y="86"/>
                    <a:pt x="169" y="102"/>
                    <a:pt x="209" y="122"/>
                  </a:cubicBezTo>
                  <a:cubicBezTo>
                    <a:pt x="169" y="102"/>
                    <a:pt x="126" y="83"/>
                    <a:pt x="87" y="66"/>
                  </a:cubicBezTo>
                  <a:close/>
                  <a:moveTo>
                    <a:pt x="209" y="122"/>
                  </a:moveTo>
                  <a:cubicBezTo>
                    <a:pt x="291" y="158"/>
                    <a:pt x="370" y="201"/>
                    <a:pt x="453" y="241"/>
                  </a:cubicBezTo>
                  <a:cubicBezTo>
                    <a:pt x="374" y="201"/>
                    <a:pt x="291" y="158"/>
                    <a:pt x="209" y="122"/>
                  </a:cubicBezTo>
                  <a:close/>
                  <a:moveTo>
                    <a:pt x="21" y="0"/>
                  </a:moveTo>
                  <a:cubicBezTo>
                    <a:pt x="697" y="271"/>
                    <a:pt x="1323" y="653"/>
                    <a:pt x="1874" y="1125"/>
                  </a:cubicBezTo>
                  <a:cubicBezTo>
                    <a:pt x="1930" y="1171"/>
                    <a:pt x="1983" y="1214"/>
                    <a:pt x="2036" y="1263"/>
                  </a:cubicBezTo>
                  <a:cubicBezTo>
                    <a:pt x="1970" y="1210"/>
                    <a:pt x="1904" y="1158"/>
                    <a:pt x="1838" y="1108"/>
                  </a:cubicBezTo>
                  <a:cubicBezTo>
                    <a:pt x="1551" y="884"/>
                    <a:pt x="1244" y="683"/>
                    <a:pt x="931" y="501"/>
                  </a:cubicBezTo>
                  <a:cubicBezTo>
                    <a:pt x="776" y="412"/>
                    <a:pt x="615" y="323"/>
                    <a:pt x="453" y="241"/>
                  </a:cubicBezTo>
                  <a:lnTo>
                    <a:pt x="453" y="241"/>
                  </a:lnTo>
                  <a:cubicBezTo>
                    <a:pt x="614" y="323"/>
                    <a:pt x="769" y="416"/>
                    <a:pt x="928" y="511"/>
                  </a:cubicBezTo>
                  <a:cubicBezTo>
                    <a:pt x="1238" y="699"/>
                    <a:pt x="1528" y="914"/>
                    <a:pt x="1805" y="1148"/>
                  </a:cubicBezTo>
                  <a:cubicBezTo>
                    <a:pt x="2082" y="1385"/>
                    <a:pt x="2336" y="1639"/>
                    <a:pt x="2576" y="1906"/>
                  </a:cubicBezTo>
                  <a:cubicBezTo>
                    <a:pt x="2814" y="2180"/>
                    <a:pt x="3035" y="2464"/>
                    <a:pt x="3236" y="2760"/>
                  </a:cubicBezTo>
                  <a:cubicBezTo>
                    <a:pt x="3635" y="3354"/>
                    <a:pt x="3958" y="4000"/>
                    <a:pt x="4192" y="4670"/>
                  </a:cubicBezTo>
                  <a:cubicBezTo>
                    <a:pt x="4311" y="5003"/>
                    <a:pt x="4407" y="5346"/>
                    <a:pt x="4486" y="5692"/>
                  </a:cubicBezTo>
                  <a:cubicBezTo>
                    <a:pt x="4502" y="5778"/>
                    <a:pt x="4522" y="5864"/>
                    <a:pt x="4539" y="5953"/>
                  </a:cubicBezTo>
                  <a:lnTo>
                    <a:pt x="4585" y="6210"/>
                  </a:lnTo>
                  <a:cubicBezTo>
                    <a:pt x="4582" y="6302"/>
                    <a:pt x="4591" y="6388"/>
                    <a:pt x="4605" y="6477"/>
                  </a:cubicBezTo>
                  <a:lnTo>
                    <a:pt x="4618" y="6606"/>
                  </a:lnTo>
                  <a:lnTo>
                    <a:pt x="4624" y="6672"/>
                  </a:lnTo>
                  <a:lnTo>
                    <a:pt x="4631" y="6714"/>
                  </a:lnTo>
                  <a:cubicBezTo>
                    <a:pt x="4638" y="6784"/>
                    <a:pt x="4680" y="6846"/>
                    <a:pt x="4740" y="6879"/>
                  </a:cubicBezTo>
                  <a:cubicBezTo>
                    <a:pt x="4775" y="6900"/>
                    <a:pt x="4815" y="6910"/>
                    <a:pt x="4855" y="6910"/>
                  </a:cubicBezTo>
                  <a:cubicBezTo>
                    <a:pt x="4885" y="6910"/>
                    <a:pt x="4916" y="6904"/>
                    <a:pt x="4944" y="6893"/>
                  </a:cubicBezTo>
                  <a:cubicBezTo>
                    <a:pt x="5010" y="6863"/>
                    <a:pt x="5060" y="6810"/>
                    <a:pt x="5076" y="6738"/>
                  </a:cubicBezTo>
                  <a:cubicBezTo>
                    <a:pt x="5080" y="6721"/>
                    <a:pt x="5083" y="6705"/>
                    <a:pt x="5083" y="6688"/>
                  </a:cubicBezTo>
                  <a:lnTo>
                    <a:pt x="5083" y="6668"/>
                  </a:lnTo>
                  <a:lnTo>
                    <a:pt x="5083" y="6662"/>
                  </a:lnTo>
                  <a:lnTo>
                    <a:pt x="5080" y="6629"/>
                  </a:lnTo>
                  <a:lnTo>
                    <a:pt x="5073" y="6556"/>
                  </a:lnTo>
                  <a:lnTo>
                    <a:pt x="5063" y="6418"/>
                  </a:lnTo>
                  <a:cubicBezTo>
                    <a:pt x="5053" y="6322"/>
                    <a:pt x="5040" y="6233"/>
                    <a:pt x="5023" y="6141"/>
                  </a:cubicBezTo>
                  <a:cubicBezTo>
                    <a:pt x="4997" y="5956"/>
                    <a:pt x="4964" y="5775"/>
                    <a:pt x="4918" y="5593"/>
                  </a:cubicBezTo>
                  <a:cubicBezTo>
                    <a:pt x="4832" y="5230"/>
                    <a:pt x="4720" y="4871"/>
                    <a:pt x="4578" y="4528"/>
                  </a:cubicBezTo>
                  <a:cubicBezTo>
                    <a:pt x="4440" y="4188"/>
                    <a:pt x="4275" y="3852"/>
                    <a:pt x="4090" y="3532"/>
                  </a:cubicBezTo>
                  <a:cubicBezTo>
                    <a:pt x="3902" y="3209"/>
                    <a:pt x="3694" y="2905"/>
                    <a:pt x="3470" y="2615"/>
                  </a:cubicBezTo>
                  <a:cubicBezTo>
                    <a:pt x="3243" y="2325"/>
                    <a:pt x="3002" y="2051"/>
                    <a:pt x="2738" y="1797"/>
                  </a:cubicBezTo>
                  <a:cubicBezTo>
                    <a:pt x="2478" y="1537"/>
                    <a:pt x="2197" y="1303"/>
                    <a:pt x="1907" y="1078"/>
                  </a:cubicBezTo>
                  <a:cubicBezTo>
                    <a:pt x="1327" y="637"/>
                    <a:pt x="697" y="267"/>
                    <a:pt x="21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" name="Google Shape;1603;p37"/>
            <p:cNvSpPr/>
            <p:nvPr/>
          </p:nvSpPr>
          <p:spPr>
            <a:xfrm>
              <a:off x="1417992" y="1523984"/>
              <a:ext cx="461302" cy="338411"/>
            </a:xfrm>
            <a:custGeom>
              <a:avLst/>
              <a:gdLst/>
              <a:ahLst/>
              <a:cxnLst/>
              <a:rect l="l" t="t" r="r" b="b"/>
              <a:pathLst>
                <a:path w="7012" h="5144" extrusionOk="0">
                  <a:moveTo>
                    <a:pt x="0" y="5130"/>
                  </a:moveTo>
                  <a:lnTo>
                    <a:pt x="0" y="5130"/>
                  </a:lnTo>
                  <a:cubicBezTo>
                    <a:pt x="0" y="5132"/>
                    <a:pt x="1" y="5135"/>
                    <a:pt x="3" y="5136"/>
                  </a:cubicBezTo>
                  <a:lnTo>
                    <a:pt x="3" y="5136"/>
                  </a:lnTo>
                  <a:cubicBezTo>
                    <a:pt x="2" y="5135"/>
                    <a:pt x="1" y="5132"/>
                    <a:pt x="0" y="5130"/>
                  </a:cubicBezTo>
                  <a:close/>
                  <a:moveTo>
                    <a:pt x="6799" y="1"/>
                  </a:moveTo>
                  <a:cubicBezTo>
                    <a:pt x="6735" y="1"/>
                    <a:pt x="6673" y="24"/>
                    <a:pt x="6629" y="68"/>
                  </a:cubicBezTo>
                  <a:cubicBezTo>
                    <a:pt x="6616" y="81"/>
                    <a:pt x="6603" y="97"/>
                    <a:pt x="6596" y="111"/>
                  </a:cubicBezTo>
                  <a:cubicBezTo>
                    <a:pt x="6587" y="126"/>
                    <a:pt x="6580" y="144"/>
                    <a:pt x="6580" y="144"/>
                  </a:cubicBezTo>
                  <a:cubicBezTo>
                    <a:pt x="6579" y="144"/>
                    <a:pt x="6579" y="144"/>
                    <a:pt x="6579" y="144"/>
                  </a:cubicBezTo>
                  <a:lnTo>
                    <a:pt x="6576" y="150"/>
                  </a:lnTo>
                  <a:lnTo>
                    <a:pt x="6563" y="183"/>
                  </a:lnTo>
                  <a:lnTo>
                    <a:pt x="6507" y="309"/>
                  </a:lnTo>
                  <a:cubicBezTo>
                    <a:pt x="6474" y="391"/>
                    <a:pt x="6434" y="473"/>
                    <a:pt x="6398" y="553"/>
                  </a:cubicBezTo>
                  <a:cubicBezTo>
                    <a:pt x="6319" y="711"/>
                    <a:pt x="6240" y="872"/>
                    <a:pt x="6151" y="1031"/>
                  </a:cubicBezTo>
                  <a:cubicBezTo>
                    <a:pt x="5976" y="1344"/>
                    <a:pt x="5778" y="1647"/>
                    <a:pt x="5564" y="1938"/>
                  </a:cubicBezTo>
                  <a:cubicBezTo>
                    <a:pt x="5349" y="2225"/>
                    <a:pt x="5115" y="2505"/>
                    <a:pt x="4865" y="2765"/>
                  </a:cubicBezTo>
                  <a:cubicBezTo>
                    <a:pt x="4614" y="3026"/>
                    <a:pt x="4344" y="3273"/>
                    <a:pt x="4057" y="3497"/>
                  </a:cubicBezTo>
                  <a:cubicBezTo>
                    <a:pt x="3483" y="3953"/>
                    <a:pt x="2850" y="4332"/>
                    <a:pt x="2164" y="4609"/>
                  </a:cubicBezTo>
                  <a:cubicBezTo>
                    <a:pt x="1484" y="4883"/>
                    <a:pt x="755" y="5057"/>
                    <a:pt x="17" y="5110"/>
                  </a:cubicBezTo>
                  <a:cubicBezTo>
                    <a:pt x="755" y="5057"/>
                    <a:pt x="1484" y="4906"/>
                    <a:pt x="2180" y="4662"/>
                  </a:cubicBezTo>
                  <a:cubicBezTo>
                    <a:pt x="2246" y="4635"/>
                    <a:pt x="2315" y="4612"/>
                    <a:pt x="2381" y="4586"/>
                  </a:cubicBezTo>
                  <a:lnTo>
                    <a:pt x="2381" y="4586"/>
                  </a:lnTo>
                  <a:cubicBezTo>
                    <a:pt x="2296" y="4625"/>
                    <a:pt x="2207" y="4662"/>
                    <a:pt x="2114" y="4698"/>
                  </a:cubicBezTo>
                  <a:cubicBezTo>
                    <a:pt x="1771" y="4830"/>
                    <a:pt x="1418" y="4939"/>
                    <a:pt x="1056" y="5011"/>
                  </a:cubicBezTo>
                  <a:cubicBezTo>
                    <a:pt x="874" y="5047"/>
                    <a:pt x="693" y="5080"/>
                    <a:pt x="511" y="5104"/>
                  </a:cubicBezTo>
                  <a:cubicBezTo>
                    <a:pt x="419" y="5113"/>
                    <a:pt x="330" y="5123"/>
                    <a:pt x="234" y="5130"/>
                  </a:cubicBezTo>
                  <a:cubicBezTo>
                    <a:pt x="188" y="5137"/>
                    <a:pt x="145" y="5140"/>
                    <a:pt x="99" y="5140"/>
                  </a:cubicBezTo>
                  <a:cubicBezTo>
                    <a:pt x="145" y="5140"/>
                    <a:pt x="188" y="5137"/>
                    <a:pt x="238" y="5130"/>
                  </a:cubicBezTo>
                  <a:cubicBezTo>
                    <a:pt x="330" y="5123"/>
                    <a:pt x="426" y="5113"/>
                    <a:pt x="515" y="5107"/>
                  </a:cubicBezTo>
                  <a:cubicBezTo>
                    <a:pt x="699" y="5087"/>
                    <a:pt x="881" y="5061"/>
                    <a:pt x="1062" y="5024"/>
                  </a:cubicBezTo>
                  <a:cubicBezTo>
                    <a:pt x="1425" y="4958"/>
                    <a:pt x="1784" y="4863"/>
                    <a:pt x="2141" y="4747"/>
                  </a:cubicBezTo>
                  <a:cubicBezTo>
                    <a:pt x="2490" y="4632"/>
                    <a:pt x="2836" y="4497"/>
                    <a:pt x="3173" y="4332"/>
                  </a:cubicBezTo>
                  <a:cubicBezTo>
                    <a:pt x="3509" y="4170"/>
                    <a:pt x="3839" y="3986"/>
                    <a:pt x="4146" y="3778"/>
                  </a:cubicBezTo>
                  <a:cubicBezTo>
                    <a:pt x="4456" y="3573"/>
                    <a:pt x="4756" y="3342"/>
                    <a:pt x="5036" y="3095"/>
                  </a:cubicBezTo>
                  <a:cubicBezTo>
                    <a:pt x="5316" y="2845"/>
                    <a:pt x="5580" y="2574"/>
                    <a:pt x="5824" y="2287"/>
                  </a:cubicBezTo>
                  <a:cubicBezTo>
                    <a:pt x="6312" y="1710"/>
                    <a:pt x="6708" y="1051"/>
                    <a:pt x="6982" y="341"/>
                  </a:cubicBezTo>
                  <a:lnTo>
                    <a:pt x="6995" y="309"/>
                  </a:lnTo>
                  <a:cubicBezTo>
                    <a:pt x="6995" y="309"/>
                    <a:pt x="6995" y="309"/>
                    <a:pt x="6995" y="309"/>
                  </a:cubicBezTo>
                  <a:cubicBezTo>
                    <a:pt x="6996" y="309"/>
                    <a:pt x="7005" y="288"/>
                    <a:pt x="7008" y="272"/>
                  </a:cubicBezTo>
                  <a:cubicBezTo>
                    <a:pt x="7011" y="256"/>
                    <a:pt x="7011" y="233"/>
                    <a:pt x="7011" y="216"/>
                  </a:cubicBezTo>
                  <a:cubicBezTo>
                    <a:pt x="7011" y="180"/>
                    <a:pt x="6998" y="147"/>
                    <a:pt x="6982" y="117"/>
                  </a:cubicBezTo>
                  <a:cubicBezTo>
                    <a:pt x="6955" y="58"/>
                    <a:pt x="6889" y="12"/>
                    <a:pt x="6823" y="2"/>
                  </a:cubicBezTo>
                  <a:cubicBezTo>
                    <a:pt x="6815" y="1"/>
                    <a:pt x="6807" y="1"/>
                    <a:pt x="6799" y="1"/>
                  </a:cubicBezTo>
                  <a:close/>
                  <a:moveTo>
                    <a:pt x="3" y="5136"/>
                  </a:moveTo>
                  <a:cubicBezTo>
                    <a:pt x="5" y="5141"/>
                    <a:pt x="9" y="5143"/>
                    <a:pt x="13" y="5143"/>
                  </a:cubicBezTo>
                  <a:cubicBezTo>
                    <a:pt x="9" y="5141"/>
                    <a:pt x="5" y="5139"/>
                    <a:pt x="3" y="5136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" name="Google Shape;1604;p37"/>
            <p:cNvSpPr/>
            <p:nvPr/>
          </p:nvSpPr>
          <p:spPr>
            <a:xfrm>
              <a:off x="1498713" y="1572602"/>
              <a:ext cx="296636" cy="198678"/>
            </a:xfrm>
            <a:custGeom>
              <a:avLst/>
              <a:gdLst/>
              <a:ahLst/>
              <a:cxnLst/>
              <a:rect l="l" t="t" r="r" b="b"/>
              <a:pathLst>
                <a:path w="4509" h="3020" extrusionOk="0">
                  <a:moveTo>
                    <a:pt x="4275" y="0"/>
                  </a:moveTo>
                  <a:cubicBezTo>
                    <a:pt x="4267" y="0"/>
                    <a:pt x="4259" y="1"/>
                    <a:pt x="4251" y="2"/>
                  </a:cubicBezTo>
                  <a:cubicBezTo>
                    <a:pt x="4231" y="2"/>
                    <a:pt x="4211" y="8"/>
                    <a:pt x="4195" y="15"/>
                  </a:cubicBezTo>
                  <a:lnTo>
                    <a:pt x="4185" y="18"/>
                  </a:lnTo>
                  <a:lnTo>
                    <a:pt x="4178" y="21"/>
                  </a:lnTo>
                  <a:lnTo>
                    <a:pt x="4155" y="31"/>
                  </a:lnTo>
                  <a:lnTo>
                    <a:pt x="4083" y="64"/>
                  </a:lnTo>
                  <a:cubicBezTo>
                    <a:pt x="4033" y="84"/>
                    <a:pt x="3984" y="104"/>
                    <a:pt x="3931" y="130"/>
                  </a:cubicBezTo>
                  <a:lnTo>
                    <a:pt x="3634" y="265"/>
                  </a:lnTo>
                  <a:cubicBezTo>
                    <a:pt x="3436" y="361"/>
                    <a:pt x="3242" y="463"/>
                    <a:pt x="3051" y="569"/>
                  </a:cubicBezTo>
                  <a:cubicBezTo>
                    <a:pt x="2863" y="678"/>
                    <a:pt x="2678" y="796"/>
                    <a:pt x="2497" y="912"/>
                  </a:cubicBezTo>
                  <a:cubicBezTo>
                    <a:pt x="2315" y="1030"/>
                    <a:pt x="2137" y="1159"/>
                    <a:pt x="1959" y="1288"/>
                  </a:cubicBezTo>
                  <a:cubicBezTo>
                    <a:pt x="1781" y="1416"/>
                    <a:pt x="1613" y="1551"/>
                    <a:pt x="1445" y="1687"/>
                  </a:cubicBezTo>
                  <a:cubicBezTo>
                    <a:pt x="1276" y="1822"/>
                    <a:pt x="1111" y="1964"/>
                    <a:pt x="950" y="2109"/>
                  </a:cubicBezTo>
                  <a:cubicBezTo>
                    <a:pt x="623" y="2392"/>
                    <a:pt x="307" y="2679"/>
                    <a:pt x="0" y="2986"/>
                  </a:cubicBezTo>
                  <a:cubicBezTo>
                    <a:pt x="323" y="2686"/>
                    <a:pt x="653" y="2409"/>
                    <a:pt x="999" y="2158"/>
                  </a:cubicBezTo>
                  <a:lnTo>
                    <a:pt x="1085" y="2096"/>
                  </a:lnTo>
                  <a:lnTo>
                    <a:pt x="1085" y="2096"/>
                  </a:lnTo>
                  <a:cubicBezTo>
                    <a:pt x="1045" y="2129"/>
                    <a:pt x="1003" y="2165"/>
                    <a:pt x="963" y="2198"/>
                  </a:cubicBezTo>
                  <a:cubicBezTo>
                    <a:pt x="798" y="2340"/>
                    <a:pt x="637" y="2478"/>
                    <a:pt x="475" y="2623"/>
                  </a:cubicBezTo>
                  <a:lnTo>
                    <a:pt x="234" y="2838"/>
                  </a:lnTo>
                  <a:cubicBezTo>
                    <a:pt x="317" y="2768"/>
                    <a:pt x="399" y="2699"/>
                    <a:pt x="482" y="2633"/>
                  </a:cubicBezTo>
                  <a:cubicBezTo>
                    <a:pt x="653" y="2495"/>
                    <a:pt x="821" y="2363"/>
                    <a:pt x="993" y="2241"/>
                  </a:cubicBezTo>
                  <a:cubicBezTo>
                    <a:pt x="1167" y="2115"/>
                    <a:pt x="1349" y="1997"/>
                    <a:pt x="1530" y="1881"/>
                  </a:cubicBezTo>
                  <a:cubicBezTo>
                    <a:pt x="1712" y="1766"/>
                    <a:pt x="1896" y="1660"/>
                    <a:pt x="2081" y="1551"/>
                  </a:cubicBezTo>
                  <a:cubicBezTo>
                    <a:pt x="2454" y="1340"/>
                    <a:pt x="2833" y="1149"/>
                    <a:pt x="3215" y="961"/>
                  </a:cubicBezTo>
                  <a:cubicBezTo>
                    <a:pt x="3410" y="872"/>
                    <a:pt x="3601" y="780"/>
                    <a:pt x="3793" y="691"/>
                  </a:cubicBezTo>
                  <a:lnTo>
                    <a:pt x="4083" y="559"/>
                  </a:lnTo>
                  <a:lnTo>
                    <a:pt x="4225" y="493"/>
                  </a:lnTo>
                  <a:lnTo>
                    <a:pt x="4300" y="460"/>
                  </a:lnTo>
                  <a:lnTo>
                    <a:pt x="4337" y="443"/>
                  </a:lnTo>
                  <a:lnTo>
                    <a:pt x="4353" y="434"/>
                  </a:lnTo>
                  <a:lnTo>
                    <a:pt x="4363" y="434"/>
                  </a:lnTo>
                  <a:cubicBezTo>
                    <a:pt x="4360" y="434"/>
                    <a:pt x="4370" y="430"/>
                    <a:pt x="4380" y="427"/>
                  </a:cubicBezTo>
                  <a:cubicBezTo>
                    <a:pt x="4416" y="404"/>
                    <a:pt x="4446" y="377"/>
                    <a:pt x="4465" y="338"/>
                  </a:cubicBezTo>
                  <a:cubicBezTo>
                    <a:pt x="4508" y="269"/>
                    <a:pt x="4508" y="173"/>
                    <a:pt x="4462" y="104"/>
                  </a:cubicBezTo>
                  <a:cubicBezTo>
                    <a:pt x="4420" y="41"/>
                    <a:pt x="4349" y="0"/>
                    <a:pt x="4275" y="0"/>
                  </a:cubicBezTo>
                  <a:close/>
                  <a:moveTo>
                    <a:pt x="13" y="2986"/>
                  </a:moveTo>
                  <a:cubicBezTo>
                    <a:pt x="8" y="2990"/>
                    <a:pt x="7" y="2995"/>
                    <a:pt x="7" y="3000"/>
                  </a:cubicBezTo>
                  <a:lnTo>
                    <a:pt x="7" y="3000"/>
                  </a:lnTo>
                  <a:cubicBezTo>
                    <a:pt x="7" y="2995"/>
                    <a:pt x="9" y="2990"/>
                    <a:pt x="13" y="2986"/>
                  </a:cubicBezTo>
                  <a:close/>
                  <a:moveTo>
                    <a:pt x="7" y="3000"/>
                  </a:moveTo>
                  <a:lnTo>
                    <a:pt x="7" y="3000"/>
                  </a:lnTo>
                  <a:cubicBezTo>
                    <a:pt x="6" y="3010"/>
                    <a:pt x="13" y="3019"/>
                    <a:pt x="20" y="3019"/>
                  </a:cubicBezTo>
                  <a:cubicBezTo>
                    <a:pt x="14" y="3017"/>
                    <a:pt x="7" y="3008"/>
                    <a:pt x="7" y="3000"/>
                  </a:cubicBezTo>
                  <a:close/>
                  <a:moveTo>
                    <a:pt x="53" y="2999"/>
                  </a:moveTo>
                  <a:cubicBezTo>
                    <a:pt x="43" y="3006"/>
                    <a:pt x="36" y="3019"/>
                    <a:pt x="20" y="3019"/>
                  </a:cubicBezTo>
                  <a:cubicBezTo>
                    <a:pt x="21" y="3019"/>
                    <a:pt x="23" y="3019"/>
                    <a:pt x="24" y="3019"/>
                  </a:cubicBezTo>
                  <a:cubicBezTo>
                    <a:pt x="38" y="3019"/>
                    <a:pt x="47" y="3005"/>
                    <a:pt x="53" y="2999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1605;p37"/>
            <p:cNvSpPr/>
            <p:nvPr/>
          </p:nvSpPr>
          <p:spPr>
            <a:xfrm>
              <a:off x="906425" y="2031735"/>
              <a:ext cx="519195" cy="884184"/>
            </a:xfrm>
            <a:custGeom>
              <a:avLst/>
              <a:gdLst/>
              <a:ahLst/>
              <a:cxnLst/>
              <a:rect l="l" t="t" r="r" b="b"/>
              <a:pathLst>
                <a:path w="7892" h="13440" extrusionOk="0">
                  <a:moveTo>
                    <a:pt x="0" y="1"/>
                  </a:moveTo>
                  <a:lnTo>
                    <a:pt x="1728" y="11213"/>
                  </a:lnTo>
                  <a:lnTo>
                    <a:pt x="7892" y="13439"/>
                  </a:lnTo>
                  <a:cubicBezTo>
                    <a:pt x="7892" y="13439"/>
                    <a:pt x="6084" y="2682"/>
                    <a:pt x="6084" y="2665"/>
                  </a:cubicBezTo>
                  <a:cubicBezTo>
                    <a:pt x="3621" y="98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1606;p37"/>
            <p:cNvSpPr/>
            <p:nvPr/>
          </p:nvSpPr>
          <p:spPr>
            <a:xfrm>
              <a:off x="892281" y="2051932"/>
              <a:ext cx="534852" cy="875237"/>
            </a:xfrm>
            <a:custGeom>
              <a:avLst/>
              <a:gdLst/>
              <a:ahLst/>
              <a:cxnLst/>
              <a:rect l="l" t="t" r="r" b="b"/>
              <a:pathLst>
                <a:path w="8130" h="13304" extrusionOk="0">
                  <a:moveTo>
                    <a:pt x="1" y="0"/>
                  </a:moveTo>
                  <a:lnTo>
                    <a:pt x="1564" y="11028"/>
                  </a:lnTo>
                  <a:lnTo>
                    <a:pt x="8130" y="13304"/>
                  </a:lnTo>
                  <a:cubicBezTo>
                    <a:pt x="8130" y="13304"/>
                    <a:pt x="6329" y="2546"/>
                    <a:pt x="6332" y="2527"/>
                  </a:cubicBezTo>
                  <a:cubicBezTo>
                    <a:pt x="3714" y="82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" name="Google Shape;1607;p37"/>
            <p:cNvSpPr/>
            <p:nvPr/>
          </p:nvSpPr>
          <p:spPr>
            <a:xfrm>
              <a:off x="866492" y="2070813"/>
              <a:ext cx="561759" cy="867211"/>
            </a:xfrm>
            <a:custGeom>
              <a:avLst/>
              <a:gdLst/>
              <a:ahLst/>
              <a:cxnLst/>
              <a:rect l="l" t="t" r="r" b="b"/>
              <a:pathLst>
                <a:path w="8539" h="13182" extrusionOk="0">
                  <a:moveTo>
                    <a:pt x="0" y="0"/>
                  </a:moveTo>
                  <a:lnTo>
                    <a:pt x="1972" y="10906"/>
                  </a:lnTo>
                  <a:lnTo>
                    <a:pt x="8538" y="13182"/>
                  </a:lnTo>
                  <a:cubicBezTo>
                    <a:pt x="8538" y="13182"/>
                    <a:pt x="6741" y="2421"/>
                    <a:pt x="6744" y="2404"/>
                  </a:cubicBezTo>
                  <a:cubicBezTo>
                    <a:pt x="4419" y="92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" name="Google Shape;1608;p37"/>
            <p:cNvSpPr/>
            <p:nvPr/>
          </p:nvSpPr>
          <p:spPr>
            <a:xfrm>
              <a:off x="1219963" y="1829732"/>
              <a:ext cx="556760" cy="1157728"/>
            </a:xfrm>
            <a:custGeom>
              <a:avLst/>
              <a:gdLst/>
              <a:ahLst/>
              <a:cxnLst/>
              <a:rect l="l" t="t" r="r" b="b"/>
              <a:pathLst>
                <a:path w="8463" h="17598" extrusionOk="0">
                  <a:moveTo>
                    <a:pt x="5798" y="1"/>
                  </a:moveTo>
                  <a:cubicBezTo>
                    <a:pt x="5798" y="1"/>
                    <a:pt x="2157" y="2606"/>
                    <a:pt x="0" y="5264"/>
                  </a:cubicBezTo>
                  <a:cubicBezTo>
                    <a:pt x="13" y="5284"/>
                    <a:pt x="2276" y="17598"/>
                    <a:pt x="2276" y="17598"/>
                  </a:cubicBezTo>
                  <a:lnTo>
                    <a:pt x="8462" y="13123"/>
                  </a:lnTo>
                  <a:lnTo>
                    <a:pt x="57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1609;p37"/>
            <p:cNvSpPr/>
            <p:nvPr/>
          </p:nvSpPr>
          <p:spPr>
            <a:xfrm>
              <a:off x="1222134" y="1852758"/>
              <a:ext cx="586890" cy="1147531"/>
            </a:xfrm>
            <a:custGeom>
              <a:avLst/>
              <a:gdLst/>
              <a:ahLst/>
              <a:cxnLst/>
              <a:rect l="l" t="t" r="r" b="b"/>
              <a:pathLst>
                <a:path w="8921" h="17443" extrusionOk="0">
                  <a:moveTo>
                    <a:pt x="6362" y="0"/>
                  </a:moveTo>
                  <a:cubicBezTo>
                    <a:pt x="6362" y="0"/>
                    <a:pt x="2325" y="2378"/>
                    <a:pt x="0" y="5108"/>
                  </a:cubicBezTo>
                  <a:cubicBezTo>
                    <a:pt x="17" y="5132"/>
                    <a:pt x="2285" y="17442"/>
                    <a:pt x="2285" y="17442"/>
                  </a:cubicBezTo>
                  <a:lnTo>
                    <a:pt x="8921" y="12776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1610;p37"/>
            <p:cNvSpPr/>
            <p:nvPr/>
          </p:nvSpPr>
          <p:spPr>
            <a:xfrm>
              <a:off x="1225161" y="1871639"/>
              <a:ext cx="586890" cy="1140558"/>
            </a:xfrm>
            <a:custGeom>
              <a:avLst/>
              <a:gdLst/>
              <a:ahLst/>
              <a:cxnLst/>
              <a:rect l="l" t="t" r="r" b="b"/>
              <a:pathLst>
                <a:path w="8921" h="17337" extrusionOk="0">
                  <a:moveTo>
                    <a:pt x="6817" y="0"/>
                  </a:moveTo>
                  <a:cubicBezTo>
                    <a:pt x="6817" y="0"/>
                    <a:pt x="2075" y="2618"/>
                    <a:pt x="0" y="5006"/>
                  </a:cubicBezTo>
                  <a:cubicBezTo>
                    <a:pt x="13" y="5026"/>
                    <a:pt x="2282" y="17337"/>
                    <a:pt x="2282" y="17337"/>
                  </a:cubicBezTo>
                  <a:lnTo>
                    <a:pt x="8921" y="12670"/>
                  </a:lnTo>
                  <a:lnTo>
                    <a:pt x="68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" name="Google Shape;1611;p37"/>
            <p:cNvSpPr/>
            <p:nvPr/>
          </p:nvSpPr>
          <p:spPr>
            <a:xfrm>
              <a:off x="1810482" y="2243835"/>
              <a:ext cx="139535" cy="65788"/>
            </a:xfrm>
            <a:custGeom>
              <a:avLst/>
              <a:gdLst/>
              <a:ahLst/>
              <a:cxnLst/>
              <a:rect l="l" t="t" r="r" b="b"/>
              <a:pathLst>
                <a:path w="2121" h="1000" extrusionOk="0">
                  <a:moveTo>
                    <a:pt x="966" y="1"/>
                  </a:moveTo>
                  <a:cubicBezTo>
                    <a:pt x="615" y="1"/>
                    <a:pt x="295" y="193"/>
                    <a:pt x="53" y="450"/>
                  </a:cubicBezTo>
                  <a:cubicBezTo>
                    <a:pt x="0" y="510"/>
                    <a:pt x="20" y="609"/>
                    <a:pt x="76" y="652"/>
                  </a:cubicBezTo>
                  <a:cubicBezTo>
                    <a:pt x="102" y="674"/>
                    <a:pt x="131" y="684"/>
                    <a:pt x="160" y="684"/>
                  </a:cubicBezTo>
                  <a:cubicBezTo>
                    <a:pt x="204" y="684"/>
                    <a:pt x="247" y="662"/>
                    <a:pt x="280" y="629"/>
                  </a:cubicBezTo>
                  <a:cubicBezTo>
                    <a:pt x="461" y="434"/>
                    <a:pt x="703" y="292"/>
                    <a:pt x="968" y="292"/>
                  </a:cubicBezTo>
                  <a:cubicBezTo>
                    <a:pt x="1009" y="292"/>
                    <a:pt x="1050" y="295"/>
                    <a:pt x="1092" y="302"/>
                  </a:cubicBezTo>
                  <a:cubicBezTo>
                    <a:pt x="1421" y="361"/>
                    <a:pt x="1669" y="632"/>
                    <a:pt x="1820" y="912"/>
                  </a:cubicBezTo>
                  <a:cubicBezTo>
                    <a:pt x="1848" y="962"/>
                    <a:pt x="1899" y="999"/>
                    <a:pt x="1954" y="999"/>
                  </a:cubicBezTo>
                  <a:cubicBezTo>
                    <a:pt x="1971" y="999"/>
                    <a:pt x="1988" y="996"/>
                    <a:pt x="2005" y="988"/>
                  </a:cubicBezTo>
                  <a:cubicBezTo>
                    <a:pt x="2078" y="958"/>
                    <a:pt x="2121" y="866"/>
                    <a:pt x="2084" y="797"/>
                  </a:cubicBezTo>
                  <a:cubicBezTo>
                    <a:pt x="1883" y="421"/>
                    <a:pt x="1570" y="88"/>
                    <a:pt x="1131" y="15"/>
                  </a:cubicBezTo>
                  <a:cubicBezTo>
                    <a:pt x="1075" y="5"/>
                    <a:pt x="102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Google Shape;1612;p37"/>
            <p:cNvSpPr/>
            <p:nvPr/>
          </p:nvSpPr>
          <p:spPr>
            <a:xfrm>
              <a:off x="1681340" y="2258243"/>
              <a:ext cx="364989" cy="230454"/>
            </a:xfrm>
            <a:custGeom>
              <a:avLst/>
              <a:gdLst/>
              <a:ahLst/>
              <a:cxnLst/>
              <a:rect l="l" t="t" r="r" b="b"/>
              <a:pathLst>
                <a:path w="5548" h="3503" extrusionOk="0">
                  <a:moveTo>
                    <a:pt x="449" y="1"/>
                  </a:moveTo>
                  <a:lnTo>
                    <a:pt x="449" y="1"/>
                  </a:lnTo>
                  <a:cubicBezTo>
                    <a:pt x="1" y="1422"/>
                    <a:pt x="693" y="2949"/>
                    <a:pt x="1940" y="3331"/>
                  </a:cubicBezTo>
                  <a:cubicBezTo>
                    <a:pt x="2244" y="3448"/>
                    <a:pt x="2573" y="3503"/>
                    <a:pt x="2904" y="3503"/>
                  </a:cubicBezTo>
                  <a:cubicBezTo>
                    <a:pt x="4202" y="3503"/>
                    <a:pt x="5535" y="2664"/>
                    <a:pt x="5548" y="1445"/>
                  </a:cubicBezTo>
                  <a:lnTo>
                    <a:pt x="5548" y="1445"/>
                  </a:lnTo>
                  <a:cubicBezTo>
                    <a:pt x="5275" y="1479"/>
                    <a:pt x="4994" y="1497"/>
                    <a:pt x="4710" y="1497"/>
                  </a:cubicBezTo>
                  <a:cubicBezTo>
                    <a:pt x="3164" y="1497"/>
                    <a:pt x="1505" y="992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Google Shape;1613;p37"/>
            <p:cNvSpPr/>
            <p:nvPr/>
          </p:nvSpPr>
          <p:spPr>
            <a:xfrm>
              <a:off x="2097712" y="2341201"/>
              <a:ext cx="157758" cy="152035"/>
            </a:xfrm>
            <a:custGeom>
              <a:avLst/>
              <a:gdLst/>
              <a:ahLst/>
              <a:cxnLst/>
              <a:rect l="l" t="t" r="r" b="b"/>
              <a:pathLst>
                <a:path w="2398" h="2311" extrusionOk="0">
                  <a:moveTo>
                    <a:pt x="1189" y="0"/>
                  </a:moveTo>
                  <a:cubicBezTo>
                    <a:pt x="1143" y="0"/>
                    <a:pt x="1098" y="3"/>
                    <a:pt x="1052" y="9"/>
                  </a:cubicBezTo>
                  <a:cubicBezTo>
                    <a:pt x="409" y="95"/>
                    <a:pt x="0" y="682"/>
                    <a:pt x="56" y="1302"/>
                  </a:cubicBezTo>
                  <a:cubicBezTo>
                    <a:pt x="105" y="1878"/>
                    <a:pt x="658" y="2310"/>
                    <a:pt x="1212" y="2310"/>
                  </a:cubicBezTo>
                  <a:cubicBezTo>
                    <a:pt x="1258" y="2310"/>
                    <a:pt x="1304" y="2307"/>
                    <a:pt x="1349" y="2301"/>
                  </a:cubicBezTo>
                  <a:cubicBezTo>
                    <a:pt x="1992" y="2219"/>
                    <a:pt x="2398" y="1629"/>
                    <a:pt x="2348" y="1005"/>
                  </a:cubicBezTo>
                  <a:cubicBezTo>
                    <a:pt x="2297" y="432"/>
                    <a:pt x="1744" y="0"/>
                    <a:pt x="1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1614;p37"/>
            <p:cNvSpPr/>
            <p:nvPr/>
          </p:nvSpPr>
          <p:spPr>
            <a:xfrm>
              <a:off x="1487398" y="2204494"/>
              <a:ext cx="157561" cy="152035"/>
            </a:xfrm>
            <a:custGeom>
              <a:avLst/>
              <a:gdLst/>
              <a:ahLst/>
              <a:cxnLst/>
              <a:rect l="l" t="t" r="r" b="b"/>
              <a:pathLst>
                <a:path w="2395" h="2311" extrusionOk="0">
                  <a:moveTo>
                    <a:pt x="1189" y="1"/>
                  </a:moveTo>
                  <a:cubicBezTo>
                    <a:pt x="1144" y="1"/>
                    <a:pt x="1098" y="4"/>
                    <a:pt x="1053" y="10"/>
                  </a:cubicBezTo>
                  <a:cubicBezTo>
                    <a:pt x="410" y="95"/>
                    <a:pt x="1" y="682"/>
                    <a:pt x="53" y="1306"/>
                  </a:cubicBezTo>
                  <a:cubicBezTo>
                    <a:pt x="102" y="1879"/>
                    <a:pt x="655" y="2311"/>
                    <a:pt x="1212" y="2311"/>
                  </a:cubicBezTo>
                  <a:cubicBezTo>
                    <a:pt x="1258" y="2311"/>
                    <a:pt x="1304" y="2308"/>
                    <a:pt x="1349" y="2302"/>
                  </a:cubicBezTo>
                  <a:cubicBezTo>
                    <a:pt x="1986" y="2219"/>
                    <a:pt x="2395" y="1635"/>
                    <a:pt x="2345" y="1009"/>
                  </a:cubicBezTo>
                  <a:cubicBezTo>
                    <a:pt x="2297" y="433"/>
                    <a:pt x="1744" y="1"/>
                    <a:pt x="1189" y="1"/>
                  </a:cubicBezTo>
                  <a:close/>
                </a:path>
              </a:pathLst>
            </a:custGeom>
            <a:solidFill>
              <a:srgbClr val="FF7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1615;p37"/>
            <p:cNvSpPr/>
            <p:nvPr/>
          </p:nvSpPr>
          <p:spPr>
            <a:xfrm>
              <a:off x="2016398" y="1986473"/>
              <a:ext cx="187231" cy="69801"/>
            </a:xfrm>
            <a:custGeom>
              <a:avLst/>
              <a:gdLst/>
              <a:ahLst/>
              <a:cxnLst/>
              <a:rect l="l" t="t" r="r" b="b"/>
              <a:pathLst>
                <a:path w="2846" h="1061" extrusionOk="0">
                  <a:moveTo>
                    <a:pt x="1231" y="0"/>
                  </a:moveTo>
                  <a:cubicBezTo>
                    <a:pt x="841" y="0"/>
                    <a:pt x="449" y="113"/>
                    <a:pt x="125" y="339"/>
                  </a:cubicBezTo>
                  <a:cubicBezTo>
                    <a:pt x="0" y="423"/>
                    <a:pt x="98" y="594"/>
                    <a:pt x="221" y="594"/>
                  </a:cubicBezTo>
                  <a:cubicBezTo>
                    <a:pt x="248" y="594"/>
                    <a:pt x="276" y="586"/>
                    <a:pt x="303" y="567"/>
                  </a:cubicBezTo>
                  <a:cubicBezTo>
                    <a:pt x="574" y="377"/>
                    <a:pt x="897" y="284"/>
                    <a:pt x="1219" y="284"/>
                  </a:cubicBezTo>
                  <a:cubicBezTo>
                    <a:pt x="1741" y="284"/>
                    <a:pt x="2260" y="529"/>
                    <a:pt x="2546" y="999"/>
                  </a:cubicBezTo>
                  <a:cubicBezTo>
                    <a:pt x="2573" y="1042"/>
                    <a:pt x="2610" y="1060"/>
                    <a:pt x="2647" y="1060"/>
                  </a:cubicBezTo>
                  <a:cubicBezTo>
                    <a:pt x="2745" y="1060"/>
                    <a:pt x="2846" y="935"/>
                    <a:pt x="2776" y="821"/>
                  </a:cubicBezTo>
                  <a:cubicBezTo>
                    <a:pt x="2445" y="275"/>
                    <a:pt x="1840" y="0"/>
                    <a:pt x="1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1616;p37"/>
            <p:cNvSpPr/>
            <p:nvPr/>
          </p:nvSpPr>
          <p:spPr>
            <a:xfrm>
              <a:off x="1686801" y="1930685"/>
              <a:ext cx="175324" cy="63814"/>
            </a:xfrm>
            <a:custGeom>
              <a:avLst/>
              <a:gdLst/>
              <a:ahLst/>
              <a:cxnLst/>
              <a:rect l="l" t="t" r="r" b="b"/>
              <a:pathLst>
                <a:path w="2665" h="970" extrusionOk="0">
                  <a:moveTo>
                    <a:pt x="1227" y="1"/>
                  </a:moveTo>
                  <a:cubicBezTo>
                    <a:pt x="840" y="1"/>
                    <a:pt x="460" y="139"/>
                    <a:pt x="129" y="346"/>
                  </a:cubicBezTo>
                  <a:cubicBezTo>
                    <a:pt x="1" y="428"/>
                    <a:pt x="101" y="598"/>
                    <a:pt x="227" y="598"/>
                  </a:cubicBezTo>
                  <a:cubicBezTo>
                    <a:pt x="253" y="598"/>
                    <a:pt x="280" y="591"/>
                    <a:pt x="307" y="574"/>
                  </a:cubicBezTo>
                  <a:cubicBezTo>
                    <a:pt x="583" y="398"/>
                    <a:pt x="897" y="289"/>
                    <a:pt x="1219" y="289"/>
                  </a:cubicBezTo>
                  <a:cubicBezTo>
                    <a:pt x="1320" y="289"/>
                    <a:pt x="1422" y="300"/>
                    <a:pt x="1524" y="323"/>
                  </a:cubicBezTo>
                  <a:cubicBezTo>
                    <a:pt x="1870" y="399"/>
                    <a:pt x="2164" y="620"/>
                    <a:pt x="2362" y="910"/>
                  </a:cubicBezTo>
                  <a:cubicBezTo>
                    <a:pt x="2389" y="952"/>
                    <a:pt x="2427" y="970"/>
                    <a:pt x="2464" y="970"/>
                  </a:cubicBezTo>
                  <a:cubicBezTo>
                    <a:pt x="2564" y="970"/>
                    <a:pt x="2665" y="846"/>
                    <a:pt x="2586" y="735"/>
                  </a:cubicBezTo>
                  <a:cubicBezTo>
                    <a:pt x="2348" y="379"/>
                    <a:pt x="1976" y="129"/>
                    <a:pt x="1560" y="36"/>
                  </a:cubicBezTo>
                  <a:cubicBezTo>
                    <a:pt x="1449" y="12"/>
                    <a:pt x="1338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1617;p37"/>
            <p:cNvSpPr/>
            <p:nvPr/>
          </p:nvSpPr>
          <p:spPr>
            <a:xfrm>
              <a:off x="1965807" y="2084168"/>
              <a:ext cx="279926" cy="122036"/>
            </a:xfrm>
            <a:custGeom>
              <a:avLst/>
              <a:gdLst/>
              <a:ahLst/>
              <a:cxnLst/>
              <a:rect l="l" t="t" r="r" b="b"/>
              <a:pathLst>
                <a:path w="4255" h="1855" extrusionOk="0">
                  <a:moveTo>
                    <a:pt x="1799" y="1"/>
                  </a:moveTo>
                  <a:cubicBezTo>
                    <a:pt x="1213" y="1"/>
                    <a:pt x="640" y="175"/>
                    <a:pt x="165" y="506"/>
                  </a:cubicBezTo>
                  <a:cubicBezTo>
                    <a:pt x="56" y="589"/>
                    <a:pt x="0" y="711"/>
                    <a:pt x="7" y="839"/>
                  </a:cubicBezTo>
                  <a:cubicBezTo>
                    <a:pt x="20" y="981"/>
                    <a:pt x="112" y="1110"/>
                    <a:pt x="244" y="1169"/>
                  </a:cubicBezTo>
                  <a:cubicBezTo>
                    <a:pt x="296" y="1194"/>
                    <a:pt x="351" y="1206"/>
                    <a:pt x="405" y="1206"/>
                  </a:cubicBezTo>
                  <a:cubicBezTo>
                    <a:pt x="482" y="1206"/>
                    <a:pt x="559" y="1181"/>
                    <a:pt x="627" y="1133"/>
                  </a:cubicBezTo>
                  <a:cubicBezTo>
                    <a:pt x="966" y="896"/>
                    <a:pt x="1375" y="773"/>
                    <a:pt x="1796" y="773"/>
                  </a:cubicBezTo>
                  <a:cubicBezTo>
                    <a:pt x="1944" y="773"/>
                    <a:pt x="2094" y="789"/>
                    <a:pt x="2243" y="820"/>
                  </a:cubicBezTo>
                  <a:cubicBezTo>
                    <a:pt x="2777" y="935"/>
                    <a:pt x="3219" y="1242"/>
                    <a:pt x="3486" y="1677"/>
                  </a:cubicBezTo>
                  <a:cubicBezTo>
                    <a:pt x="3557" y="1792"/>
                    <a:pt x="3670" y="1854"/>
                    <a:pt x="3788" y="1854"/>
                  </a:cubicBezTo>
                  <a:cubicBezTo>
                    <a:pt x="3801" y="1854"/>
                    <a:pt x="3815" y="1854"/>
                    <a:pt x="3829" y="1852"/>
                  </a:cubicBezTo>
                  <a:cubicBezTo>
                    <a:pt x="3879" y="1842"/>
                    <a:pt x="3931" y="1825"/>
                    <a:pt x="3977" y="1799"/>
                  </a:cubicBezTo>
                  <a:cubicBezTo>
                    <a:pt x="4149" y="1690"/>
                    <a:pt x="4254" y="1456"/>
                    <a:pt x="4123" y="1238"/>
                  </a:cubicBezTo>
                  <a:cubicBezTo>
                    <a:pt x="3756" y="635"/>
                    <a:pt x="3153" y="219"/>
                    <a:pt x="2424" y="68"/>
                  </a:cubicBezTo>
                  <a:cubicBezTo>
                    <a:pt x="2217" y="23"/>
                    <a:pt x="2007" y="1"/>
                    <a:pt x="1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" name="Google Shape;1618;p37"/>
            <p:cNvSpPr/>
            <p:nvPr/>
          </p:nvSpPr>
          <p:spPr>
            <a:xfrm>
              <a:off x="1562659" y="2030090"/>
              <a:ext cx="266308" cy="113615"/>
            </a:xfrm>
            <a:custGeom>
              <a:avLst/>
              <a:gdLst/>
              <a:ahLst/>
              <a:cxnLst/>
              <a:rect l="l" t="t" r="r" b="b"/>
              <a:pathLst>
                <a:path w="4048" h="1727" extrusionOk="0">
                  <a:moveTo>
                    <a:pt x="1850" y="0"/>
                  </a:moveTo>
                  <a:cubicBezTo>
                    <a:pt x="1195" y="0"/>
                    <a:pt x="623" y="260"/>
                    <a:pt x="228" y="507"/>
                  </a:cubicBezTo>
                  <a:cubicBezTo>
                    <a:pt x="50" y="626"/>
                    <a:pt x="1" y="834"/>
                    <a:pt x="116" y="1012"/>
                  </a:cubicBezTo>
                  <a:cubicBezTo>
                    <a:pt x="190" y="1125"/>
                    <a:pt x="320" y="1205"/>
                    <a:pt x="463" y="1205"/>
                  </a:cubicBezTo>
                  <a:cubicBezTo>
                    <a:pt x="532" y="1205"/>
                    <a:pt x="604" y="1187"/>
                    <a:pt x="674" y="1144"/>
                  </a:cubicBezTo>
                  <a:cubicBezTo>
                    <a:pt x="959" y="963"/>
                    <a:pt x="1371" y="776"/>
                    <a:pt x="1846" y="776"/>
                  </a:cubicBezTo>
                  <a:cubicBezTo>
                    <a:pt x="1969" y="776"/>
                    <a:pt x="2097" y="789"/>
                    <a:pt x="2227" y="817"/>
                  </a:cubicBezTo>
                  <a:cubicBezTo>
                    <a:pt x="2649" y="913"/>
                    <a:pt x="3018" y="1177"/>
                    <a:pt x="3279" y="1559"/>
                  </a:cubicBezTo>
                  <a:cubicBezTo>
                    <a:pt x="3355" y="1670"/>
                    <a:pt x="3465" y="1727"/>
                    <a:pt x="3580" y="1727"/>
                  </a:cubicBezTo>
                  <a:cubicBezTo>
                    <a:pt x="3595" y="1727"/>
                    <a:pt x="3610" y="1726"/>
                    <a:pt x="3625" y="1724"/>
                  </a:cubicBezTo>
                  <a:cubicBezTo>
                    <a:pt x="3685" y="1717"/>
                    <a:pt x="3741" y="1698"/>
                    <a:pt x="3793" y="1658"/>
                  </a:cubicBezTo>
                  <a:cubicBezTo>
                    <a:pt x="3958" y="1549"/>
                    <a:pt x="4047" y="1312"/>
                    <a:pt x="3909" y="1107"/>
                  </a:cubicBezTo>
                  <a:cubicBezTo>
                    <a:pt x="3546" y="567"/>
                    <a:pt x="2999" y="197"/>
                    <a:pt x="2365" y="55"/>
                  </a:cubicBezTo>
                  <a:cubicBezTo>
                    <a:pt x="2189" y="17"/>
                    <a:pt x="2017" y="0"/>
                    <a:pt x="1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" name="Google Shape;1619;p37"/>
            <p:cNvSpPr/>
            <p:nvPr/>
          </p:nvSpPr>
          <p:spPr>
            <a:xfrm>
              <a:off x="828466" y="2093707"/>
              <a:ext cx="593469" cy="904512"/>
            </a:xfrm>
            <a:custGeom>
              <a:avLst/>
              <a:gdLst/>
              <a:ahLst/>
              <a:cxnLst/>
              <a:rect l="l" t="t" r="r" b="b"/>
              <a:pathLst>
                <a:path w="9021" h="13749" extrusionOk="0">
                  <a:moveTo>
                    <a:pt x="254" y="0"/>
                  </a:moveTo>
                  <a:cubicBezTo>
                    <a:pt x="89" y="0"/>
                    <a:pt x="1" y="220"/>
                    <a:pt x="57" y="526"/>
                  </a:cubicBezTo>
                  <a:lnTo>
                    <a:pt x="1957" y="11310"/>
                  </a:lnTo>
                  <a:cubicBezTo>
                    <a:pt x="2019" y="11653"/>
                    <a:pt x="2227" y="11976"/>
                    <a:pt x="2432" y="12029"/>
                  </a:cubicBezTo>
                  <a:lnTo>
                    <a:pt x="8711" y="13741"/>
                  </a:lnTo>
                  <a:cubicBezTo>
                    <a:pt x="8731" y="13746"/>
                    <a:pt x="8750" y="13749"/>
                    <a:pt x="8768" y="13749"/>
                  </a:cubicBezTo>
                  <a:cubicBezTo>
                    <a:pt x="8933" y="13749"/>
                    <a:pt x="9021" y="13528"/>
                    <a:pt x="8965" y="13220"/>
                  </a:cubicBezTo>
                  <a:lnTo>
                    <a:pt x="7065" y="2436"/>
                  </a:lnTo>
                  <a:cubicBezTo>
                    <a:pt x="7002" y="2093"/>
                    <a:pt x="6791" y="1773"/>
                    <a:pt x="6590" y="1720"/>
                  </a:cubicBezTo>
                  <a:lnTo>
                    <a:pt x="311" y="8"/>
                  </a:lnTo>
                  <a:cubicBezTo>
                    <a:pt x="291" y="3"/>
                    <a:pt x="272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" name="Google Shape;1620;p37"/>
            <p:cNvSpPr/>
            <p:nvPr/>
          </p:nvSpPr>
          <p:spPr>
            <a:xfrm>
              <a:off x="1334441" y="1956211"/>
              <a:ext cx="545707" cy="1029903"/>
            </a:xfrm>
            <a:custGeom>
              <a:avLst/>
              <a:gdLst/>
              <a:ahLst/>
              <a:cxnLst/>
              <a:rect l="l" t="t" r="r" b="b"/>
              <a:pathLst>
                <a:path w="8295" h="15655" extrusionOk="0">
                  <a:moveTo>
                    <a:pt x="6016" y="1"/>
                  </a:moveTo>
                  <a:cubicBezTo>
                    <a:pt x="5980" y="1"/>
                    <a:pt x="5943" y="12"/>
                    <a:pt x="5907" y="34"/>
                  </a:cubicBezTo>
                  <a:lnTo>
                    <a:pt x="281" y="3596"/>
                  </a:lnTo>
                  <a:cubicBezTo>
                    <a:pt x="100" y="3711"/>
                    <a:pt x="1" y="4077"/>
                    <a:pt x="63" y="4420"/>
                  </a:cubicBezTo>
                  <a:lnTo>
                    <a:pt x="1950" y="15207"/>
                  </a:lnTo>
                  <a:cubicBezTo>
                    <a:pt x="2000" y="15483"/>
                    <a:pt x="2135" y="15654"/>
                    <a:pt x="2278" y="15654"/>
                  </a:cubicBezTo>
                  <a:cubicBezTo>
                    <a:pt x="2315" y="15654"/>
                    <a:pt x="2352" y="15643"/>
                    <a:pt x="2388" y="15620"/>
                  </a:cubicBezTo>
                  <a:lnTo>
                    <a:pt x="8014" y="12058"/>
                  </a:lnTo>
                  <a:cubicBezTo>
                    <a:pt x="8196" y="11942"/>
                    <a:pt x="8295" y="11576"/>
                    <a:pt x="8232" y="11233"/>
                  </a:cubicBezTo>
                  <a:lnTo>
                    <a:pt x="6346" y="446"/>
                  </a:lnTo>
                  <a:cubicBezTo>
                    <a:pt x="6295" y="172"/>
                    <a:pt x="6161" y="1"/>
                    <a:pt x="6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1621;p37"/>
            <p:cNvSpPr/>
            <p:nvPr/>
          </p:nvSpPr>
          <p:spPr>
            <a:xfrm>
              <a:off x="1247667" y="2182060"/>
              <a:ext cx="263018" cy="827409"/>
            </a:xfrm>
            <a:custGeom>
              <a:avLst/>
              <a:gdLst/>
              <a:ahLst/>
              <a:cxnLst/>
              <a:rect l="l" t="t" r="r" b="b"/>
              <a:pathLst>
                <a:path w="3998" h="12577" extrusionOk="0">
                  <a:moveTo>
                    <a:pt x="1657" y="1"/>
                  </a:moveTo>
                  <a:cubicBezTo>
                    <a:pt x="1638" y="1"/>
                    <a:pt x="1619" y="3"/>
                    <a:pt x="1600" y="8"/>
                  </a:cubicBezTo>
                  <a:lnTo>
                    <a:pt x="248" y="334"/>
                  </a:lnTo>
                  <a:cubicBezTo>
                    <a:pt x="99" y="367"/>
                    <a:pt x="0" y="535"/>
                    <a:pt x="30" y="710"/>
                  </a:cubicBezTo>
                  <a:lnTo>
                    <a:pt x="2068" y="12325"/>
                  </a:lnTo>
                  <a:cubicBezTo>
                    <a:pt x="2097" y="12474"/>
                    <a:pt x="2211" y="12576"/>
                    <a:pt x="2340" y="12576"/>
                  </a:cubicBezTo>
                  <a:cubicBezTo>
                    <a:pt x="2359" y="12576"/>
                    <a:pt x="2378" y="12574"/>
                    <a:pt x="2398" y="12569"/>
                  </a:cubicBezTo>
                  <a:lnTo>
                    <a:pt x="3750" y="12243"/>
                  </a:lnTo>
                  <a:cubicBezTo>
                    <a:pt x="3905" y="12210"/>
                    <a:pt x="3997" y="12041"/>
                    <a:pt x="3971" y="11870"/>
                  </a:cubicBezTo>
                  <a:lnTo>
                    <a:pt x="1930" y="252"/>
                  </a:lnTo>
                  <a:cubicBezTo>
                    <a:pt x="1901" y="105"/>
                    <a:pt x="1787" y="1"/>
                    <a:pt x="1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Google Shape;1622;p37"/>
            <p:cNvSpPr/>
            <p:nvPr/>
          </p:nvSpPr>
          <p:spPr>
            <a:xfrm>
              <a:off x="1705419" y="2682640"/>
              <a:ext cx="213809" cy="210717"/>
            </a:xfrm>
            <a:custGeom>
              <a:avLst/>
              <a:gdLst/>
              <a:ahLst/>
              <a:cxnLst/>
              <a:rect l="l" t="t" r="r" b="b"/>
              <a:pathLst>
                <a:path w="3250" h="3203" extrusionOk="0">
                  <a:moveTo>
                    <a:pt x="1645" y="0"/>
                  </a:moveTo>
                  <a:cubicBezTo>
                    <a:pt x="1318" y="0"/>
                    <a:pt x="989" y="109"/>
                    <a:pt x="717" y="333"/>
                  </a:cubicBezTo>
                  <a:cubicBezTo>
                    <a:pt x="90" y="851"/>
                    <a:pt x="1" y="1774"/>
                    <a:pt x="515" y="2394"/>
                  </a:cubicBezTo>
                  <a:lnTo>
                    <a:pt x="1178" y="3202"/>
                  </a:lnTo>
                  <a:cubicBezTo>
                    <a:pt x="1795" y="2859"/>
                    <a:pt x="2745" y="2144"/>
                    <a:pt x="3249" y="894"/>
                  </a:cubicBezTo>
                  <a:lnTo>
                    <a:pt x="2590" y="343"/>
                  </a:lnTo>
                  <a:cubicBezTo>
                    <a:pt x="2320" y="117"/>
                    <a:pt x="1984" y="0"/>
                    <a:pt x="1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" name="Google Shape;1623;p37"/>
            <p:cNvSpPr/>
            <p:nvPr/>
          </p:nvSpPr>
          <p:spPr>
            <a:xfrm>
              <a:off x="1782917" y="2741389"/>
              <a:ext cx="440053" cy="433803"/>
            </a:xfrm>
            <a:custGeom>
              <a:avLst/>
              <a:gdLst/>
              <a:ahLst/>
              <a:cxnLst/>
              <a:rect l="l" t="t" r="r" b="b"/>
              <a:pathLst>
                <a:path w="6689" h="6594" extrusionOk="0">
                  <a:moveTo>
                    <a:pt x="2071" y="1"/>
                  </a:moveTo>
                  <a:cubicBezTo>
                    <a:pt x="1573" y="1251"/>
                    <a:pt x="620" y="1960"/>
                    <a:pt x="0" y="2313"/>
                  </a:cubicBezTo>
                  <a:lnTo>
                    <a:pt x="2925" y="5868"/>
                  </a:lnTo>
                  <a:cubicBezTo>
                    <a:pt x="2998" y="5960"/>
                    <a:pt x="3090" y="6049"/>
                    <a:pt x="3183" y="6128"/>
                  </a:cubicBezTo>
                  <a:cubicBezTo>
                    <a:pt x="3555" y="6441"/>
                    <a:pt x="4010" y="6594"/>
                    <a:pt x="4462" y="6594"/>
                  </a:cubicBezTo>
                  <a:cubicBezTo>
                    <a:pt x="5031" y="6594"/>
                    <a:pt x="5595" y="6352"/>
                    <a:pt x="5986" y="5884"/>
                  </a:cubicBezTo>
                  <a:cubicBezTo>
                    <a:pt x="6688" y="5043"/>
                    <a:pt x="6579" y="3790"/>
                    <a:pt x="5738" y="3081"/>
                  </a:cubicBezTo>
                  <a:lnTo>
                    <a:pt x="20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" name="Google Shape;1624;p37"/>
            <p:cNvSpPr/>
            <p:nvPr/>
          </p:nvSpPr>
          <p:spPr>
            <a:xfrm>
              <a:off x="1927584" y="2748494"/>
              <a:ext cx="262821" cy="221441"/>
            </a:xfrm>
            <a:custGeom>
              <a:avLst/>
              <a:gdLst/>
              <a:ahLst/>
              <a:cxnLst/>
              <a:rect l="l" t="t" r="r" b="b"/>
              <a:pathLst>
                <a:path w="3995" h="3366" extrusionOk="0">
                  <a:moveTo>
                    <a:pt x="166" y="0"/>
                  </a:moveTo>
                  <a:cubicBezTo>
                    <a:pt x="125" y="0"/>
                    <a:pt x="83" y="18"/>
                    <a:pt x="54" y="51"/>
                  </a:cubicBezTo>
                  <a:cubicBezTo>
                    <a:pt x="1" y="111"/>
                    <a:pt x="7" y="203"/>
                    <a:pt x="70" y="252"/>
                  </a:cubicBezTo>
                  <a:lnTo>
                    <a:pt x="3737" y="3332"/>
                  </a:lnTo>
                  <a:cubicBezTo>
                    <a:pt x="3764" y="3352"/>
                    <a:pt x="3797" y="3365"/>
                    <a:pt x="3830" y="3365"/>
                  </a:cubicBezTo>
                  <a:cubicBezTo>
                    <a:pt x="3869" y="3365"/>
                    <a:pt x="3912" y="3349"/>
                    <a:pt x="3942" y="3316"/>
                  </a:cubicBezTo>
                  <a:cubicBezTo>
                    <a:pt x="3995" y="3257"/>
                    <a:pt x="3985" y="3164"/>
                    <a:pt x="3925" y="3115"/>
                  </a:cubicBezTo>
                  <a:lnTo>
                    <a:pt x="255" y="35"/>
                  </a:lnTo>
                  <a:cubicBezTo>
                    <a:pt x="230" y="11"/>
                    <a:pt x="198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" name="Google Shape;1625;p37"/>
            <p:cNvSpPr/>
            <p:nvPr/>
          </p:nvSpPr>
          <p:spPr>
            <a:xfrm>
              <a:off x="1793509" y="2899082"/>
              <a:ext cx="370647" cy="276768"/>
            </a:xfrm>
            <a:custGeom>
              <a:avLst/>
              <a:gdLst/>
              <a:ahLst/>
              <a:cxnLst/>
              <a:rect l="l" t="t" r="r" b="b"/>
              <a:pathLst>
                <a:path w="5634" h="4207" extrusionOk="0">
                  <a:moveTo>
                    <a:pt x="144" y="0"/>
                  </a:moveTo>
                  <a:cubicBezTo>
                    <a:pt x="115" y="0"/>
                    <a:pt x="87" y="11"/>
                    <a:pt x="63" y="31"/>
                  </a:cubicBezTo>
                  <a:cubicBezTo>
                    <a:pt x="11" y="71"/>
                    <a:pt x="1" y="150"/>
                    <a:pt x="47" y="203"/>
                  </a:cubicBezTo>
                  <a:lnTo>
                    <a:pt x="2748" y="3494"/>
                  </a:lnTo>
                  <a:cubicBezTo>
                    <a:pt x="2824" y="3583"/>
                    <a:pt x="2916" y="3675"/>
                    <a:pt x="3002" y="3748"/>
                  </a:cubicBezTo>
                  <a:cubicBezTo>
                    <a:pt x="3365" y="4054"/>
                    <a:pt x="3813" y="4206"/>
                    <a:pt x="4265" y="4206"/>
                  </a:cubicBezTo>
                  <a:cubicBezTo>
                    <a:pt x="4736" y="4206"/>
                    <a:pt x="5211" y="4038"/>
                    <a:pt x="5577" y="3698"/>
                  </a:cubicBezTo>
                  <a:cubicBezTo>
                    <a:pt x="5627" y="3652"/>
                    <a:pt x="5633" y="3576"/>
                    <a:pt x="5587" y="3527"/>
                  </a:cubicBezTo>
                  <a:cubicBezTo>
                    <a:pt x="5562" y="3500"/>
                    <a:pt x="5527" y="3486"/>
                    <a:pt x="5493" y="3486"/>
                  </a:cubicBezTo>
                  <a:cubicBezTo>
                    <a:pt x="5464" y="3486"/>
                    <a:pt x="5435" y="3496"/>
                    <a:pt x="5413" y="3517"/>
                  </a:cubicBezTo>
                  <a:cubicBezTo>
                    <a:pt x="5089" y="3813"/>
                    <a:pt x="4675" y="3962"/>
                    <a:pt x="4261" y="3962"/>
                  </a:cubicBezTo>
                  <a:cubicBezTo>
                    <a:pt x="3870" y="3962"/>
                    <a:pt x="3478" y="3829"/>
                    <a:pt x="3160" y="3563"/>
                  </a:cubicBezTo>
                  <a:cubicBezTo>
                    <a:pt x="3084" y="3497"/>
                    <a:pt x="3002" y="3418"/>
                    <a:pt x="2936" y="3335"/>
                  </a:cubicBezTo>
                  <a:lnTo>
                    <a:pt x="235" y="48"/>
                  </a:lnTo>
                  <a:cubicBezTo>
                    <a:pt x="213" y="16"/>
                    <a:pt x="179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1626;p37"/>
            <p:cNvSpPr/>
            <p:nvPr/>
          </p:nvSpPr>
          <p:spPr>
            <a:xfrm>
              <a:off x="1632131" y="2596984"/>
              <a:ext cx="264071" cy="236638"/>
            </a:xfrm>
            <a:custGeom>
              <a:avLst/>
              <a:gdLst/>
              <a:ahLst/>
              <a:cxnLst/>
              <a:rect l="l" t="t" r="r" b="b"/>
              <a:pathLst>
                <a:path w="4014" h="3597" extrusionOk="0">
                  <a:moveTo>
                    <a:pt x="2263" y="1"/>
                  </a:moveTo>
                  <a:cubicBezTo>
                    <a:pt x="2251" y="1"/>
                    <a:pt x="2241" y="4"/>
                    <a:pt x="2233" y="9"/>
                  </a:cubicBezTo>
                  <a:cubicBezTo>
                    <a:pt x="2002" y="164"/>
                    <a:pt x="2157" y="857"/>
                    <a:pt x="2157" y="857"/>
                  </a:cubicBezTo>
                  <a:cubicBezTo>
                    <a:pt x="2157" y="857"/>
                    <a:pt x="561" y="920"/>
                    <a:pt x="290" y="1272"/>
                  </a:cubicBezTo>
                  <a:cubicBezTo>
                    <a:pt x="0" y="1652"/>
                    <a:pt x="363" y="1906"/>
                    <a:pt x="363" y="1906"/>
                  </a:cubicBezTo>
                  <a:cubicBezTo>
                    <a:pt x="363" y="1906"/>
                    <a:pt x="27" y="2226"/>
                    <a:pt x="452" y="2638"/>
                  </a:cubicBezTo>
                  <a:cubicBezTo>
                    <a:pt x="452" y="2638"/>
                    <a:pt x="188" y="3086"/>
                    <a:pt x="643" y="3327"/>
                  </a:cubicBezTo>
                  <a:cubicBezTo>
                    <a:pt x="1038" y="3534"/>
                    <a:pt x="1367" y="3597"/>
                    <a:pt x="1621" y="3597"/>
                  </a:cubicBezTo>
                  <a:cubicBezTo>
                    <a:pt x="2010" y="3597"/>
                    <a:pt x="2223" y="3449"/>
                    <a:pt x="2223" y="3449"/>
                  </a:cubicBezTo>
                  <a:lnTo>
                    <a:pt x="4014" y="1925"/>
                  </a:lnTo>
                  <a:cubicBezTo>
                    <a:pt x="4014" y="1925"/>
                    <a:pt x="2569" y="1"/>
                    <a:pt x="2263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1627;p37"/>
            <p:cNvSpPr/>
            <p:nvPr/>
          </p:nvSpPr>
          <p:spPr>
            <a:xfrm>
              <a:off x="1495424" y="2597511"/>
              <a:ext cx="185126" cy="117694"/>
            </a:xfrm>
            <a:custGeom>
              <a:avLst/>
              <a:gdLst/>
              <a:ahLst/>
              <a:cxnLst/>
              <a:rect l="l" t="t" r="r" b="b"/>
              <a:pathLst>
                <a:path w="2814" h="1789" extrusionOk="0">
                  <a:moveTo>
                    <a:pt x="1742" y="0"/>
                  </a:moveTo>
                  <a:cubicBezTo>
                    <a:pt x="1320" y="0"/>
                    <a:pt x="1432" y="743"/>
                    <a:pt x="1432" y="743"/>
                  </a:cubicBezTo>
                  <a:cubicBezTo>
                    <a:pt x="1432" y="743"/>
                    <a:pt x="1169" y="245"/>
                    <a:pt x="868" y="245"/>
                  </a:cubicBezTo>
                  <a:cubicBezTo>
                    <a:pt x="770" y="245"/>
                    <a:pt x="669" y="298"/>
                    <a:pt x="571" y="437"/>
                  </a:cubicBezTo>
                  <a:cubicBezTo>
                    <a:pt x="1" y="1251"/>
                    <a:pt x="1574" y="1789"/>
                    <a:pt x="1574" y="1789"/>
                  </a:cubicBezTo>
                  <a:cubicBezTo>
                    <a:pt x="1574" y="1789"/>
                    <a:pt x="2814" y="272"/>
                    <a:pt x="1864" y="18"/>
                  </a:cubicBezTo>
                  <a:cubicBezTo>
                    <a:pt x="1819" y="6"/>
                    <a:pt x="1779" y="0"/>
                    <a:pt x="1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Google Shape;1628;p37"/>
            <p:cNvSpPr/>
            <p:nvPr/>
          </p:nvSpPr>
          <p:spPr>
            <a:xfrm>
              <a:off x="1506871" y="2751125"/>
              <a:ext cx="122628" cy="115325"/>
            </a:xfrm>
            <a:custGeom>
              <a:avLst/>
              <a:gdLst/>
              <a:ahLst/>
              <a:cxnLst/>
              <a:rect l="l" t="t" r="r" b="b"/>
              <a:pathLst>
                <a:path w="1864" h="1753" extrusionOk="0">
                  <a:moveTo>
                    <a:pt x="1121" y="0"/>
                  </a:moveTo>
                  <a:cubicBezTo>
                    <a:pt x="1072" y="0"/>
                    <a:pt x="1017" y="8"/>
                    <a:pt x="958" y="24"/>
                  </a:cubicBezTo>
                  <a:cubicBezTo>
                    <a:pt x="397" y="176"/>
                    <a:pt x="948" y="869"/>
                    <a:pt x="948" y="869"/>
                  </a:cubicBezTo>
                  <a:cubicBezTo>
                    <a:pt x="948" y="869"/>
                    <a:pt x="643" y="678"/>
                    <a:pt x="388" y="678"/>
                  </a:cubicBezTo>
                  <a:cubicBezTo>
                    <a:pt x="220" y="678"/>
                    <a:pt x="73" y="761"/>
                    <a:pt x="51" y="1037"/>
                  </a:cubicBezTo>
                  <a:cubicBezTo>
                    <a:pt x="1" y="1635"/>
                    <a:pt x="580" y="1752"/>
                    <a:pt x="1044" y="1752"/>
                  </a:cubicBezTo>
                  <a:cubicBezTo>
                    <a:pt x="1345" y="1752"/>
                    <a:pt x="1598" y="1703"/>
                    <a:pt x="1598" y="1703"/>
                  </a:cubicBezTo>
                  <a:cubicBezTo>
                    <a:pt x="1598" y="1703"/>
                    <a:pt x="1864" y="0"/>
                    <a:pt x="1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" name="Google Shape;1629;p37"/>
            <p:cNvSpPr/>
            <p:nvPr/>
          </p:nvSpPr>
          <p:spPr>
            <a:xfrm>
              <a:off x="1608053" y="2031867"/>
              <a:ext cx="180981" cy="118220"/>
            </a:xfrm>
            <a:custGeom>
              <a:avLst/>
              <a:gdLst/>
              <a:ahLst/>
              <a:cxnLst/>
              <a:rect l="l" t="t" r="r" b="b"/>
              <a:pathLst>
                <a:path w="2751" h="1797" extrusionOk="0">
                  <a:moveTo>
                    <a:pt x="1693" y="1"/>
                  </a:moveTo>
                  <a:cubicBezTo>
                    <a:pt x="1243" y="1"/>
                    <a:pt x="1402" y="764"/>
                    <a:pt x="1402" y="764"/>
                  </a:cubicBezTo>
                  <a:cubicBezTo>
                    <a:pt x="1402" y="764"/>
                    <a:pt x="1121" y="298"/>
                    <a:pt x="826" y="298"/>
                  </a:cubicBezTo>
                  <a:cubicBezTo>
                    <a:pt x="723" y="298"/>
                    <a:pt x="619" y="354"/>
                    <a:pt x="525" y="507"/>
                  </a:cubicBezTo>
                  <a:cubicBezTo>
                    <a:pt x="0" y="1344"/>
                    <a:pt x="1600" y="1796"/>
                    <a:pt x="1600" y="1796"/>
                  </a:cubicBezTo>
                  <a:cubicBezTo>
                    <a:pt x="1600" y="1796"/>
                    <a:pt x="2751" y="210"/>
                    <a:pt x="1794" y="12"/>
                  </a:cubicBezTo>
                  <a:cubicBezTo>
                    <a:pt x="1758" y="4"/>
                    <a:pt x="1724" y="1"/>
                    <a:pt x="1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1630;p37"/>
            <p:cNvSpPr/>
            <p:nvPr/>
          </p:nvSpPr>
          <p:spPr>
            <a:xfrm>
              <a:off x="3091464" y="2698890"/>
              <a:ext cx="305517" cy="404264"/>
            </a:xfrm>
            <a:custGeom>
              <a:avLst/>
              <a:gdLst/>
              <a:ahLst/>
              <a:cxnLst/>
              <a:rect l="l" t="t" r="r" b="b"/>
              <a:pathLst>
                <a:path w="4644" h="6145" extrusionOk="0">
                  <a:moveTo>
                    <a:pt x="3138" y="1"/>
                  </a:moveTo>
                  <a:cubicBezTo>
                    <a:pt x="2642" y="1"/>
                    <a:pt x="2168" y="284"/>
                    <a:pt x="1943" y="766"/>
                  </a:cubicBezTo>
                  <a:lnTo>
                    <a:pt x="311" y="4268"/>
                  </a:lnTo>
                  <a:cubicBezTo>
                    <a:pt x="1" y="4927"/>
                    <a:pt x="291" y="5712"/>
                    <a:pt x="950" y="6019"/>
                  </a:cubicBezTo>
                  <a:cubicBezTo>
                    <a:pt x="1066" y="6078"/>
                    <a:pt x="1188" y="6115"/>
                    <a:pt x="1313" y="6131"/>
                  </a:cubicBezTo>
                  <a:cubicBezTo>
                    <a:pt x="1376" y="6140"/>
                    <a:pt x="1439" y="6145"/>
                    <a:pt x="1502" y="6145"/>
                  </a:cubicBezTo>
                  <a:cubicBezTo>
                    <a:pt x="2001" y="6145"/>
                    <a:pt x="2479" y="5860"/>
                    <a:pt x="2701" y="5383"/>
                  </a:cubicBezTo>
                  <a:lnTo>
                    <a:pt x="4334" y="1877"/>
                  </a:lnTo>
                  <a:cubicBezTo>
                    <a:pt x="4644" y="1217"/>
                    <a:pt x="4354" y="433"/>
                    <a:pt x="3694" y="126"/>
                  </a:cubicBezTo>
                  <a:cubicBezTo>
                    <a:pt x="3514" y="41"/>
                    <a:pt x="3324" y="1"/>
                    <a:pt x="3138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1631;p37"/>
            <p:cNvSpPr/>
            <p:nvPr/>
          </p:nvSpPr>
          <p:spPr>
            <a:xfrm>
              <a:off x="3886642" y="2716652"/>
              <a:ext cx="319201" cy="397554"/>
            </a:xfrm>
            <a:custGeom>
              <a:avLst/>
              <a:gdLst/>
              <a:ahLst/>
              <a:cxnLst/>
              <a:rect l="l" t="t" r="r" b="b"/>
              <a:pathLst>
                <a:path w="4852" h="6043" extrusionOk="0">
                  <a:moveTo>
                    <a:pt x="1501" y="1"/>
                  </a:moveTo>
                  <a:cubicBezTo>
                    <a:pt x="1290" y="1"/>
                    <a:pt x="1076" y="52"/>
                    <a:pt x="877" y="159"/>
                  </a:cubicBezTo>
                  <a:cubicBezTo>
                    <a:pt x="241" y="512"/>
                    <a:pt x="0" y="1310"/>
                    <a:pt x="346" y="1950"/>
                  </a:cubicBezTo>
                  <a:lnTo>
                    <a:pt x="2187" y="5350"/>
                  </a:lnTo>
                  <a:cubicBezTo>
                    <a:pt x="2424" y="5792"/>
                    <a:pt x="2879" y="6043"/>
                    <a:pt x="3347" y="6043"/>
                  </a:cubicBezTo>
                  <a:cubicBezTo>
                    <a:pt x="3562" y="6043"/>
                    <a:pt x="3776" y="5993"/>
                    <a:pt x="3974" y="5881"/>
                  </a:cubicBezTo>
                  <a:cubicBezTo>
                    <a:pt x="4614" y="5531"/>
                    <a:pt x="4851" y="4733"/>
                    <a:pt x="4505" y="4094"/>
                  </a:cubicBezTo>
                  <a:lnTo>
                    <a:pt x="2668" y="693"/>
                  </a:lnTo>
                  <a:cubicBezTo>
                    <a:pt x="2425" y="252"/>
                    <a:pt x="1970" y="1"/>
                    <a:pt x="1501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1632;p37"/>
            <p:cNvSpPr/>
            <p:nvPr/>
          </p:nvSpPr>
          <p:spPr>
            <a:xfrm>
              <a:off x="3334485" y="3265784"/>
              <a:ext cx="639191" cy="914775"/>
            </a:xfrm>
            <a:custGeom>
              <a:avLst/>
              <a:gdLst/>
              <a:ahLst/>
              <a:cxnLst/>
              <a:rect l="l" t="t" r="r" b="b"/>
              <a:pathLst>
                <a:path w="9716" h="13905" extrusionOk="0">
                  <a:moveTo>
                    <a:pt x="0" y="1"/>
                  </a:moveTo>
                  <a:cubicBezTo>
                    <a:pt x="0" y="1"/>
                    <a:pt x="165" y="9383"/>
                    <a:pt x="778" y="13271"/>
                  </a:cubicBezTo>
                  <a:cubicBezTo>
                    <a:pt x="778" y="13271"/>
                    <a:pt x="1557" y="13905"/>
                    <a:pt x="2678" y="13905"/>
                  </a:cubicBezTo>
                  <a:cubicBezTo>
                    <a:pt x="3112" y="13905"/>
                    <a:pt x="3598" y="13809"/>
                    <a:pt x="4109" y="13545"/>
                  </a:cubicBezTo>
                  <a:lnTo>
                    <a:pt x="4333" y="4720"/>
                  </a:lnTo>
                  <a:lnTo>
                    <a:pt x="4333" y="4614"/>
                  </a:lnTo>
                  <a:cubicBezTo>
                    <a:pt x="4585" y="4604"/>
                    <a:pt x="4851" y="4600"/>
                    <a:pt x="5125" y="4600"/>
                  </a:cubicBezTo>
                  <a:cubicBezTo>
                    <a:pt x="5210" y="4600"/>
                    <a:pt x="5296" y="4600"/>
                    <a:pt x="5382" y="4601"/>
                  </a:cubicBezTo>
                  <a:lnTo>
                    <a:pt x="5382" y="4720"/>
                  </a:lnTo>
                  <a:lnTo>
                    <a:pt x="5606" y="13545"/>
                  </a:lnTo>
                  <a:cubicBezTo>
                    <a:pt x="6118" y="13809"/>
                    <a:pt x="6604" y="13905"/>
                    <a:pt x="7038" y="13905"/>
                  </a:cubicBezTo>
                  <a:cubicBezTo>
                    <a:pt x="8158" y="13905"/>
                    <a:pt x="8937" y="13271"/>
                    <a:pt x="8937" y="13271"/>
                  </a:cubicBezTo>
                  <a:cubicBezTo>
                    <a:pt x="9547" y="9383"/>
                    <a:pt x="9716" y="1"/>
                    <a:pt x="9716" y="1"/>
                  </a:cubicBezTo>
                  <a:lnTo>
                    <a:pt x="9716" y="1"/>
                  </a:lnTo>
                  <a:lnTo>
                    <a:pt x="7644" y="420"/>
                  </a:lnTo>
                  <a:lnTo>
                    <a:pt x="1946" y="3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1633;p37"/>
            <p:cNvSpPr/>
            <p:nvPr/>
          </p:nvSpPr>
          <p:spPr>
            <a:xfrm>
              <a:off x="3153305" y="2737310"/>
              <a:ext cx="993720" cy="168548"/>
            </a:xfrm>
            <a:custGeom>
              <a:avLst/>
              <a:gdLst/>
              <a:ahLst/>
              <a:cxnLst/>
              <a:rect l="l" t="t" r="r" b="b"/>
              <a:pathLst>
                <a:path w="15105" h="2562" extrusionOk="0">
                  <a:moveTo>
                    <a:pt x="14521" y="0"/>
                  </a:moveTo>
                  <a:cubicBezTo>
                    <a:pt x="13159" y="389"/>
                    <a:pt x="11757" y="680"/>
                    <a:pt x="10323" y="851"/>
                  </a:cubicBezTo>
                  <a:cubicBezTo>
                    <a:pt x="9198" y="990"/>
                    <a:pt x="8050" y="1059"/>
                    <a:pt x="6893" y="1059"/>
                  </a:cubicBezTo>
                  <a:cubicBezTo>
                    <a:pt x="6105" y="1059"/>
                    <a:pt x="5310" y="1026"/>
                    <a:pt x="4515" y="963"/>
                  </a:cubicBezTo>
                  <a:cubicBezTo>
                    <a:pt x="2873" y="831"/>
                    <a:pt x="1501" y="581"/>
                    <a:pt x="531" y="363"/>
                  </a:cubicBezTo>
                  <a:cubicBezTo>
                    <a:pt x="264" y="914"/>
                    <a:pt x="96" y="1422"/>
                    <a:pt x="0" y="1735"/>
                  </a:cubicBezTo>
                  <a:cubicBezTo>
                    <a:pt x="950" y="1979"/>
                    <a:pt x="2543" y="2312"/>
                    <a:pt x="4548" y="2474"/>
                  </a:cubicBezTo>
                  <a:cubicBezTo>
                    <a:pt x="5231" y="2526"/>
                    <a:pt x="5993" y="2561"/>
                    <a:pt x="6819" y="2561"/>
                  </a:cubicBezTo>
                  <a:cubicBezTo>
                    <a:pt x="9184" y="2561"/>
                    <a:pt x="12071" y="2276"/>
                    <a:pt x="15104" y="1313"/>
                  </a:cubicBezTo>
                  <a:cubicBezTo>
                    <a:pt x="14976" y="943"/>
                    <a:pt x="14781" y="472"/>
                    <a:pt x="14521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1634;p37"/>
            <p:cNvSpPr/>
            <p:nvPr/>
          </p:nvSpPr>
          <p:spPr>
            <a:xfrm>
              <a:off x="3148108" y="2840136"/>
              <a:ext cx="1012996" cy="182297"/>
            </a:xfrm>
            <a:custGeom>
              <a:avLst/>
              <a:gdLst/>
              <a:ahLst/>
              <a:cxnLst/>
              <a:rect l="l" t="t" r="r" b="b"/>
              <a:pathLst>
                <a:path w="15398" h="2771" extrusionOk="0">
                  <a:moveTo>
                    <a:pt x="15269" y="0"/>
                  </a:moveTo>
                  <a:cubicBezTo>
                    <a:pt x="13703" y="502"/>
                    <a:pt x="12074" y="855"/>
                    <a:pt x="10405" y="1056"/>
                  </a:cubicBezTo>
                  <a:cubicBezTo>
                    <a:pt x="9280" y="1194"/>
                    <a:pt x="8133" y="1263"/>
                    <a:pt x="6975" y="1263"/>
                  </a:cubicBezTo>
                  <a:cubicBezTo>
                    <a:pt x="6187" y="1263"/>
                    <a:pt x="5392" y="1230"/>
                    <a:pt x="4597" y="1168"/>
                  </a:cubicBezTo>
                  <a:cubicBezTo>
                    <a:pt x="2576" y="1006"/>
                    <a:pt x="970" y="667"/>
                    <a:pt x="10" y="422"/>
                  </a:cubicBezTo>
                  <a:cubicBezTo>
                    <a:pt x="4" y="436"/>
                    <a:pt x="4" y="442"/>
                    <a:pt x="0" y="452"/>
                  </a:cubicBezTo>
                  <a:cubicBezTo>
                    <a:pt x="12" y="450"/>
                    <a:pt x="23" y="448"/>
                    <a:pt x="34" y="448"/>
                  </a:cubicBezTo>
                  <a:cubicBezTo>
                    <a:pt x="64" y="448"/>
                    <a:pt x="92" y="457"/>
                    <a:pt x="119" y="472"/>
                  </a:cubicBezTo>
                  <a:cubicBezTo>
                    <a:pt x="472" y="690"/>
                    <a:pt x="1583" y="1300"/>
                    <a:pt x="2774" y="1326"/>
                  </a:cubicBezTo>
                  <a:cubicBezTo>
                    <a:pt x="2866" y="1326"/>
                    <a:pt x="2945" y="1399"/>
                    <a:pt x="2945" y="1491"/>
                  </a:cubicBezTo>
                  <a:lnTo>
                    <a:pt x="2952" y="1808"/>
                  </a:lnTo>
                  <a:cubicBezTo>
                    <a:pt x="2952" y="1874"/>
                    <a:pt x="2916" y="1936"/>
                    <a:pt x="2863" y="1966"/>
                  </a:cubicBezTo>
                  <a:lnTo>
                    <a:pt x="2820" y="2477"/>
                  </a:lnTo>
                  <a:cubicBezTo>
                    <a:pt x="3374" y="2553"/>
                    <a:pt x="3977" y="2625"/>
                    <a:pt x="4627" y="2678"/>
                  </a:cubicBezTo>
                  <a:cubicBezTo>
                    <a:pt x="5323" y="2734"/>
                    <a:pt x="6102" y="2771"/>
                    <a:pt x="6947" y="2771"/>
                  </a:cubicBezTo>
                  <a:cubicBezTo>
                    <a:pt x="8606" y="2771"/>
                    <a:pt x="10519" y="2628"/>
                    <a:pt x="12558" y="2207"/>
                  </a:cubicBezTo>
                  <a:lnTo>
                    <a:pt x="12539" y="1972"/>
                  </a:lnTo>
                  <a:cubicBezTo>
                    <a:pt x="12476" y="1949"/>
                    <a:pt x="12430" y="1883"/>
                    <a:pt x="12430" y="1808"/>
                  </a:cubicBezTo>
                  <a:lnTo>
                    <a:pt x="12436" y="1491"/>
                  </a:lnTo>
                  <a:cubicBezTo>
                    <a:pt x="12436" y="1399"/>
                    <a:pt x="12516" y="1326"/>
                    <a:pt x="12608" y="1326"/>
                  </a:cubicBezTo>
                  <a:cubicBezTo>
                    <a:pt x="13798" y="1300"/>
                    <a:pt x="14910" y="690"/>
                    <a:pt x="15263" y="472"/>
                  </a:cubicBezTo>
                  <a:cubicBezTo>
                    <a:pt x="15290" y="456"/>
                    <a:pt x="15323" y="448"/>
                    <a:pt x="15356" y="448"/>
                  </a:cubicBezTo>
                  <a:cubicBezTo>
                    <a:pt x="15370" y="448"/>
                    <a:pt x="15384" y="449"/>
                    <a:pt x="15398" y="452"/>
                  </a:cubicBezTo>
                  <a:cubicBezTo>
                    <a:pt x="15381" y="390"/>
                    <a:pt x="15342" y="228"/>
                    <a:pt x="1526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1635;p37"/>
            <p:cNvSpPr/>
            <p:nvPr/>
          </p:nvSpPr>
          <p:spPr>
            <a:xfrm>
              <a:off x="3196922" y="2639878"/>
              <a:ext cx="902604" cy="148877"/>
            </a:xfrm>
            <a:custGeom>
              <a:avLst/>
              <a:gdLst/>
              <a:ahLst/>
              <a:cxnLst/>
              <a:rect l="l" t="t" r="r" b="b"/>
              <a:pathLst>
                <a:path w="13720" h="2263" extrusionOk="0">
                  <a:moveTo>
                    <a:pt x="12717" y="0"/>
                  </a:moveTo>
                  <a:cubicBezTo>
                    <a:pt x="11721" y="238"/>
                    <a:pt x="10698" y="423"/>
                    <a:pt x="9663" y="551"/>
                  </a:cubicBezTo>
                  <a:cubicBezTo>
                    <a:pt x="9360" y="591"/>
                    <a:pt x="9053" y="624"/>
                    <a:pt x="8749" y="647"/>
                  </a:cubicBezTo>
                  <a:cubicBezTo>
                    <a:pt x="8403" y="1132"/>
                    <a:pt x="7810" y="1432"/>
                    <a:pt x="7140" y="1432"/>
                  </a:cubicBezTo>
                  <a:lnTo>
                    <a:pt x="6022" y="1432"/>
                  </a:lnTo>
                  <a:cubicBezTo>
                    <a:pt x="5458" y="1432"/>
                    <a:pt x="4957" y="1145"/>
                    <a:pt x="4660" y="713"/>
                  </a:cubicBezTo>
                  <a:cubicBezTo>
                    <a:pt x="4390" y="700"/>
                    <a:pt x="4126" y="680"/>
                    <a:pt x="3859" y="660"/>
                  </a:cubicBezTo>
                  <a:cubicBezTo>
                    <a:pt x="2741" y="568"/>
                    <a:pt x="1748" y="423"/>
                    <a:pt x="920" y="271"/>
                  </a:cubicBezTo>
                  <a:cubicBezTo>
                    <a:pt x="544" y="670"/>
                    <a:pt x="241" y="1132"/>
                    <a:pt x="0" y="1587"/>
                  </a:cubicBezTo>
                  <a:cubicBezTo>
                    <a:pt x="957" y="1801"/>
                    <a:pt x="2292" y="2042"/>
                    <a:pt x="3888" y="2167"/>
                  </a:cubicBezTo>
                  <a:cubicBezTo>
                    <a:pt x="4587" y="2225"/>
                    <a:pt x="5369" y="2263"/>
                    <a:pt x="6218" y="2263"/>
                  </a:cubicBezTo>
                  <a:cubicBezTo>
                    <a:pt x="8381" y="2263"/>
                    <a:pt x="10977" y="2018"/>
                    <a:pt x="13719" y="1234"/>
                  </a:cubicBezTo>
                  <a:cubicBezTo>
                    <a:pt x="13452" y="792"/>
                    <a:pt x="13122" y="353"/>
                    <a:pt x="12717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1636;p37"/>
            <p:cNvSpPr/>
            <p:nvPr/>
          </p:nvSpPr>
          <p:spPr>
            <a:xfrm>
              <a:off x="3272841" y="2579156"/>
              <a:ext cx="371699" cy="89405"/>
            </a:xfrm>
            <a:custGeom>
              <a:avLst/>
              <a:gdLst/>
              <a:ahLst/>
              <a:cxnLst/>
              <a:rect l="l" t="t" r="r" b="b"/>
              <a:pathLst>
                <a:path w="5650" h="1359" extrusionOk="0">
                  <a:moveTo>
                    <a:pt x="4452" y="0"/>
                  </a:moveTo>
                  <a:cubicBezTo>
                    <a:pt x="3721" y="0"/>
                    <a:pt x="2786" y="26"/>
                    <a:pt x="1808" y="122"/>
                  </a:cubicBezTo>
                  <a:cubicBezTo>
                    <a:pt x="1086" y="198"/>
                    <a:pt x="489" y="528"/>
                    <a:pt x="1" y="970"/>
                  </a:cubicBezTo>
                  <a:cubicBezTo>
                    <a:pt x="785" y="1108"/>
                    <a:pt x="1706" y="1237"/>
                    <a:pt x="2734" y="1319"/>
                  </a:cubicBezTo>
                  <a:cubicBezTo>
                    <a:pt x="2932" y="1332"/>
                    <a:pt x="3140" y="1349"/>
                    <a:pt x="3348" y="1359"/>
                  </a:cubicBezTo>
                  <a:cubicBezTo>
                    <a:pt x="3259" y="1158"/>
                    <a:pt x="3209" y="930"/>
                    <a:pt x="3209" y="696"/>
                  </a:cubicBezTo>
                  <a:cubicBezTo>
                    <a:pt x="3209" y="696"/>
                    <a:pt x="3206" y="271"/>
                    <a:pt x="3740" y="178"/>
                  </a:cubicBezTo>
                  <a:cubicBezTo>
                    <a:pt x="4433" y="56"/>
                    <a:pt x="5079" y="23"/>
                    <a:pt x="5650" y="23"/>
                  </a:cubicBezTo>
                  <a:cubicBezTo>
                    <a:pt x="5394" y="14"/>
                    <a:pt x="4975" y="0"/>
                    <a:pt x="445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1637;p37"/>
            <p:cNvSpPr/>
            <p:nvPr/>
          </p:nvSpPr>
          <p:spPr>
            <a:xfrm>
              <a:off x="3664477" y="2579024"/>
              <a:ext cx="351503" cy="84537"/>
            </a:xfrm>
            <a:custGeom>
              <a:avLst/>
              <a:gdLst/>
              <a:ahLst/>
              <a:cxnLst/>
              <a:rect l="l" t="t" r="r" b="b"/>
              <a:pathLst>
                <a:path w="5343" h="1285" extrusionOk="0">
                  <a:moveTo>
                    <a:pt x="1203" y="0"/>
                  </a:moveTo>
                  <a:cubicBezTo>
                    <a:pt x="652" y="0"/>
                    <a:pt x="228" y="15"/>
                    <a:pt x="0" y="25"/>
                  </a:cubicBezTo>
                  <a:cubicBezTo>
                    <a:pt x="600" y="38"/>
                    <a:pt x="1098" y="78"/>
                    <a:pt x="1445" y="78"/>
                  </a:cubicBezTo>
                  <a:cubicBezTo>
                    <a:pt x="2002" y="85"/>
                    <a:pt x="1959" y="553"/>
                    <a:pt x="1959" y="553"/>
                  </a:cubicBezTo>
                  <a:cubicBezTo>
                    <a:pt x="1959" y="817"/>
                    <a:pt x="1906" y="1064"/>
                    <a:pt x="1807" y="1285"/>
                  </a:cubicBezTo>
                  <a:cubicBezTo>
                    <a:pt x="2929" y="1176"/>
                    <a:pt x="4116" y="995"/>
                    <a:pt x="5343" y="711"/>
                  </a:cubicBezTo>
                  <a:cubicBezTo>
                    <a:pt x="4920" y="401"/>
                    <a:pt x="4426" y="183"/>
                    <a:pt x="3852" y="121"/>
                  </a:cubicBezTo>
                  <a:cubicBezTo>
                    <a:pt x="2855" y="26"/>
                    <a:pt x="1921" y="0"/>
                    <a:pt x="120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1638;p37"/>
            <p:cNvSpPr/>
            <p:nvPr/>
          </p:nvSpPr>
          <p:spPr>
            <a:xfrm>
              <a:off x="3309485" y="3233482"/>
              <a:ext cx="690242" cy="134338"/>
            </a:xfrm>
            <a:custGeom>
              <a:avLst/>
              <a:gdLst/>
              <a:ahLst/>
              <a:cxnLst/>
              <a:rect l="l" t="t" r="r" b="b"/>
              <a:pathLst>
                <a:path w="10492" h="2042" extrusionOk="0">
                  <a:moveTo>
                    <a:pt x="10409" y="0"/>
                  </a:moveTo>
                  <a:cubicBezTo>
                    <a:pt x="9607" y="175"/>
                    <a:pt x="8786" y="310"/>
                    <a:pt x="7952" y="413"/>
                  </a:cubicBezTo>
                  <a:cubicBezTo>
                    <a:pt x="6827" y="548"/>
                    <a:pt x="5680" y="620"/>
                    <a:pt x="4522" y="620"/>
                  </a:cubicBezTo>
                  <a:cubicBezTo>
                    <a:pt x="3737" y="620"/>
                    <a:pt x="2939" y="587"/>
                    <a:pt x="2144" y="525"/>
                  </a:cubicBezTo>
                  <a:cubicBezTo>
                    <a:pt x="1386" y="462"/>
                    <a:pt x="690" y="376"/>
                    <a:pt x="60" y="281"/>
                  </a:cubicBezTo>
                  <a:lnTo>
                    <a:pt x="1" y="1003"/>
                  </a:lnTo>
                  <a:cubicBezTo>
                    <a:pt x="1" y="1003"/>
                    <a:pt x="2247" y="2025"/>
                    <a:pt x="5248" y="2042"/>
                  </a:cubicBezTo>
                  <a:lnTo>
                    <a:pt x="5330" y="2042"/>
                  </a:lnTo>
                  <a:cubicBezTo>
                    <a:pt x="8328" y="2022"/>
                    <a:pt x="10491" y="1003"/>
                    <a:pt x="10491" y="1003"/>
                  </a:cubicBezTo>
                  <a:lnTo>
                    <a:pt x="104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1639;p37"/>
            <p:cNvSpPr/>
            <p:nvPr/>
          </p:nvSpPr>
          <p:spPr>
            <a:xfrm>
              <a:off x="3314748" y="3118485"/>
              <a:ext cx="678269" cy="137759"/>
            </a:xfrm>
            <a:custGeom>
              <a:avLst/>
              <a:gdLst/>
              <a:ahLst/>
              <a:cxnLst/>
              <a:rect l="l" t="t" r="r" b="b"/>
              <a:pathLst>
                <a:path w="10310" h="2094" extrusionOk="0">
                  <a:moveTo>
                    <a:pt x="10190" y="0"/>
                  </a:moveTo>
                  <a:cubicBezTo>
                    <a:pt x="9428" y="162"/>
                    <a:pt x="8657" y="291"/>
                    <a:pt x="7872" y="383"/>
                  </a:cubicBezTo>
                  <a:cubicBezTo>
                    <a:pt x="6747" y="518"/>
                    <a:pt x="5603" y="591"/>
                    <a:pt x="4442" y="591"/>
                  </a:cubicBezTo>
                  <a:cubicBezTo>
                    <a:pt x="3657" y="591"/>
                    <a:pt x="2859" y="558"/>
                    <a:pt x="2064" y="495"/>
                  </a:cubicBezTo>
                  <a:cubicBezTo>
                    <a:pt x="1365" y="436"/>
                    <a:pt x="712" y="360"/>
                    <a:pt x="122" y="271"/>
                  </a:cubicBezTo>
                  <a:lnTo>
                    <a:pt x="0" y="1755"/>
                  </a:lnTo>
                  <a:cubicBezTo>
                    <a:pt x="630" y="1857"/>
                    <a:pt x="1332" y="1943"/>
                    <a:pt x="2094" y="1999"/>
                  </a:cubicBezTo>
                  <a:cubicBezTo>
                    <a:pt x="2789" y="2056"/>
                    <a:pt x="3566" y="2093"/>
                    <a:pt x="4408" y="2093"/>
                  </a:cubicBezTo>
                  <a:cubicBezTo>
                    <a:pt x="6147" y="2093"/>
                    <a:pt x="8163" y="1936"/>
                    <a:pt x="10309" y="1471"/>
                  </a:cubicBezTo>
                  <a:lnTo>
                    <a:pt x="101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1640;p37"/>
            <p:cNvSpPr/>
            <p:nvPr/>
          </p:nvSpPr>
          <p:spPr>
            <a:xfrm>
              <a:off x="3324485" y="3003488"/>
              <a:ext cx="659388" cy="135917"/>
            </a:xfrm>
            <a:custGeom>
              <a:avLst/>
              <a:gdLst/>
              <a:ahLst/>
              <a:cxnLst/>
              <a:rect l="l" t="t" r="r" b="b"/>
              <a:pathLst>
                <a:path w="10023" h="2066" extrusionOk="0">
                  <a:moveTo>
                    <a:pt x="9900" y="1"/>
                  </a:moveTo>
                  <a:cubicBezTo>
                    <a:pt x="9185" y="149"/>
                    <a:pt x="8459" y="264"/>
                    <a:pt x="7731" y="357"/>
                  </a:cubicBezTo>
                  <a:cubicBezTo>
                    <a:pt x="6603" y="492"/>
                    <a:pt x="5458" y="561"/>
                    <a:pt x="4301" y="561"/>
                  </a:cubicBezTo>
                  <a:cubicBezTo>
                    <a:pt x="3513" y="561"/>
                    <a:pt x="2718" y="528"/>
                    <a:pt x="1920" y="466"/>
                  </a:cubicBezTo>
                  <a:cubicBezTo>
                    <a:pt x="1277" y="413"/>
                    <a:pt x="676" y="344"/>
                    <a:pt x="122" y="264"/>
                  </a:cubicBezTo>
                  <a:lnTo>
                    <a:pt x="0" y="1748"/>
                  </a:lnTo>
                  <a:cubicBezTo>
                    <a:pt x="594" y="1834"/>
                    <a:pt x="1244" y="1913"/>
                    <a:pt x="1949" y="1973"/>
                  </a:cubicBezTo>
                  <a:cubicBezTo>
                    <a:pt x="2645" y="2029"/>
                    <a:pt x="3424" y="2066"/>
                    <a:pt x="4269" y="2066"/>
                  </a:cubicBezTo>
                  <a:cubicBezTo>
                    <a:pt x="5966" y="2066"/>
                    <a:pt x="7930" y="1916"/>
                    <a:pt x="10023" y="1471"/>
                  </a:cubicBezTo>
                  <a:lnTo>
                    <a:pt x="99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1641;p37"/>
            <p:cNvSpPr/>
            <p:nvPr/>
          </p:nvSpPr>
          <p:spPr>
            <a:xfrm>
              <a:off x="3257447" y="2642904"/>
              <a:ext cx="245848" cy="44143"/>
            </a:xfrm>
            <a:custGeom>
              <a:avLst/>
              <a:gdLst/>
              <a:ahLst/>
              <a:cxnLst/>
              <a:rect l="l" t="t" r="r" b="b"/>
              <a:pathLst>
                <a:path w="3737" h="671" extrusionOk="0">
                  <a:moveTo>
                    <a:pt x="235" y="1"/>
                  </a:moveTo>
                  <a:cubicBezTo>
                    <a:pt x="152" y="73"/>
                    <a:pt x="76" y="152"/>
                    <a:pt x="0" y="232"/>
                  </a:cubicBezTo>
                  <a:cubicBezTo>
                    <a:pt x="828" y="383"/>
                    <a:pt x="1818" y="528"/>
                    <a:pt x="2939" y="617"/>
                  </a:cubicBezTo>
                  <a:cubicBezTo>
                    <a:pt x="3203" y="637"/>
                    <a:pt x="3473" y="654"/>
                    <a:pt x="3737" y="670"/>
                  </a:cubicBezTo>
                  <a:cubicBezTo>
                    <a:pt x="3674" y="584"/>
                    <a:pt x="3625" y="489"/>
                    <a:pt x="3579" y="390"/>
                  </a:cubicBezTo>
                  <a:cubicBezTo>
                    <a:pt x="3367" y="380"/>
                    <a:pt x="3163" y="367"/>
                    <a:pt x="2968" y="350"/>
                  </a:cubicBezTo>
                  <a:cubicBezTo>
                    <a:pt x="1936" y="268"/>
                    <a:pt x="1019" y="139"/>
                    <a:pt x="235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1642;p37"/>
            <p:cNvSpPr/>
            <p:nvPr/>
          </p:nvSpPr>
          <p:spPr>
            <a:xfrm>
              <a:off x="3772303" y="2625536"/>
              <a:ext cx="261045" cy="56906"/>
            </a:xfrm>
            <a:custGeom>
              <a:avLst/>
              <a:gdLst/>
              <a:ahLst/>
              <a:cxnLst/>
              <a:rect l="l" t="t" r="r" b="b"/>
              <a:pathLst>
                <a:path w="3968" h="865" extrusionOk="0">
                  <a:moveTo>
                    <a:pt x="3700" y="1"/>
                  </a:moveTo>
                  <a:cubicBezTo>
                    <a:pt x="2473" y="284"/>
                    <a:pt x="1283" y="466"/>
                    <a:pt x="165" y="571"/>
                  </a:cubicBezTo>
                  <a:cubicBezTo>
                    <a:pt x="122" y="680"/>
                    <a:pt x="66" y="773"/>
                    <a:pt x="0" y="865"/>
                  </a:cubicBezTo>
                  <a:cubicBezTo>
                    <a:pt x="304" y="835"/>
                    <a:pt x="614" y="806"/>
                    <a:pt x="914" y="769"/>
                  </a:cubicBezTo>
                  <a:cubicBezTo>
                    <a:pt x="1949" y="647"/>
                    <a:pt x="2971" y="463"/>
                    <a:pt x="3967" y="218"/>
                  </a:cubicBezTo>
                  <a:cubicBezTo>
                    <a:pt x="3882" y="143"/>
                    <a:pt x="3793" y="70"/>
                    <a:pt x="3700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1643;p37"/>
            <p:cNvSpPr/>
            <p:nvPr/>
          </p:nvSpPr>
          <p:spPr>
            <a:xfrm>
              <a:off x="3188699" y="2720797"/>
              <a:ext cx="920170" cy="85984"/>
            </a:xfrm>
            <a:custGeom>
              <a:avLst/>
              <a:gdLst/>
              <a:ahLst/>
              <a:cxnLst/>
              <a:rect l="l" t="t" r="r" b="b"/>
              <a:pathLst>
                <a:path w="13987" h="1307" extrusionOk="0">
                  <a:moveTo>
                    <a:pt x="13844" y="1"/>
                  </a:moveTo>
                  <a:cubicBezTo>
                    <a:pt x="11096" y="787"/>
                    <a:pt x="8491" y="1029"/>
                    <a:pt x="6324" y="1029"/>
                  </a:cubicBezTo>
                  <a:cubicBezTo>
                    <a:pt x="5482" y="1029"/>
                    <a:pt x="4706" y="992"/>
                    <a:pt x="4013" y="937"/>
                  </a:cubicBezTo>
                  <a:cubicBezTo>
                    <a:pt x="2417" y="812"/>
                    <a:pt x="1082" y="571"/>
                    <a:pt x="125" y="357"/>
                  </a:cubicBezTo>
                  <a:cubicBezTo>
                    <a:pt x="82" y="439"/>
                    <a:pt x="40" y="522"/>
                    <a:pt x="0" y="604"/>
                  </a:cubicBezTo>
                  <a:cubicBezTo>
                    <a:pt x="973" y="822"/>
                    <a:pt x="2341" y="1076"/>
                    <a:pt x="3980" y="1204"/>
                  </a:cubicBezTo>
                  <a:cubicBezTo>
                    <a:pt x="4775" y="1274"/>
                    <a:pt x="5573" y="1307"/>
                    <a:pt x="6358" y="1307"/>
                  </a:cubicBezTo>
                  <a:cubicBezTo>
                    <a:pt x="7512" y="1307"/>
                    <a:pt x="8660" y="1234"/>
                    <a:pt x="9788" y="1099"/>
                  </a:cubicBezTo>
                  <a:cubicBezTo>
                    <a:pt x="11222" y="927"/>
                    <a:pt x="12624" y="637"/>
                    <a:pt x="13986" y="245"/>
                  </a:cubicBezTo>
                  <a:cubicBezTo>
                    <a:pt x="13940" y="162"/>
                    <a:pt x="13894" y="83"/>
                    <a:pt x="13844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1644;p37"/>
            <p:cNvSpPr/>
            <p:nvPr/>
          </p:nvSpPr>
          <p:spPr>
            <a:xfrm>
              <a:off x="3148963" y="2823624"/>
              <a:ext cx="1003720" cy="99865"/>
            </a:xfrm>
            <a:custGeom>
              <a:avLst/>
              <a:gdLst/>
              <a:ahLst/>
              <a:cxnLst/>
              <a:rect l="l" t="t" r="r" b="b"/>
              <a:pathLst>
                <a:path w="15257" h="1518" extrusionOk="0">
                  <a:moveTo>
                    <a:pt x="15170" y="1"/>
                  </a:moveTo>
                  <a:cubicBezTo>
                    <a:pt x="12155" y="960"/>
                    <a:pt x="9285" y="1247"/>
                    <a:pt x="6929" y="1247"/>
                  </a:cubicBezTo>
                  <a:cubicBezTo>
                    <a:pt x="6087" y="1247"/>
                    <a:pt x="5311" y="1211"/>
                    <a:pt x="4617" y="1155"/>
                  </a:cubicBezTo>
                  <a:cubicBezTo>
                    <a:pt x="2612" y="997"/>
                    <a:pt x="1023" y="657"/>
                    <a:pt x="70" y="420"/>
                  </a:cubicBezTo>
                  <a:cubicBezTo>
                    <a:pt x="37" y="535"/>
                    <a:pt x="14" y="624"/>
                    <a:pt x="1" y="677"/>
                  </a:cubicBezTo>
                  <a:cubicBezTo>
                    <a:pt x="960" y="921"/>
                    <a:pt x="2570" y="1264"/>
                    <a:pt x="4588" y="1425"/>
                  </a:cubicBezTo>
                  <a:cubicBezTo>
                    <a:pt x="5379" y="1485"/>
                    <a:pt x="6177" y="1518"/>
                    <a:pt x="6962" y="1518"/>
                  </a:cubicBezTo>
                  <a:cubicBezTo>
                    <a:pt x="8116" y="1518"/>
                    <a:pt x="9264" y="1448"/>
                    <a:pt x="10392" y="1313"/>
                  </a:cubicBezTo>
                  <a:cubicBezTo>
                    <a:pt x="12064" y="1112"/>
                    <a:pt x="13690" y="756"/>
                    <a:pt x="15256" y="258"/>
                  </a:cubicBezTo>
                  <a:cubicBezTo>
                    <a:pt x="15233" y="179"/>
                    <a:pt x="15203" y="93"/>
                    <a:pt x="15170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1645;p37"/>
            <p:cNvSpPr/>
            <p:nvPr/>
          </p:nvSpPr>
          <p:spPr>
            <a:xfrm>
              <a:off x="3332511" y="2985264"/>
              <a:ext cx="643139" cy="55196"/>
            </a:xfrm>
            <a:custGeom>
              <a:avLst/>
              <a:gdLst/>
              <a:ahLst/>
              <a:cxnLst/>
              <a:rect l="l" t="t" r="r" b="b"/>
              <a:pathLst>
                <a:path w="9776" h="839" extrusionOk="0">
                  <a:moveTo>
                    <a:pt x="9755" y="1"/>
                  </a:moveTo>
                  <a:cubicBezTo>
                    <a:pt x="7711" y="421"/>
                    <a:pt x="5794" y="564"/>
                    <a:pt x="4132" y="564"/>
                  </a:cubicBezTo>
                  <a:cubicBezTo>
                    <a:pt x="3293" y="564"/>
                    <a:pt x="2519" y="528"/>
                    <a:pt x="1827" y="472"/>
                  </a:cubicBezTo>
                  <a:cubicBezTo>
                    <a:pt x="1181" y="419"/>
                    <a:pt x="574" y="347"/>
                    <a:pt x="20" y="271"/>
                  </a:cubicBezTo>
                  <a:lnTo>
                    <a:pt x="0" y="538"/>
                  </a:lnTo>
                  <a:cubicBezTo>
                    <a:pt x="554" y="617"/>
                    <a:pt x="1155" y="687"/>
                    <a:pt x="1798" y="739"/>
                  </a:cubicBezTo>
                  <a:cubicBezTo>
                    <a:pt x="2589" y="805"/>
                    <a:pt x="3387" y="838"/>
                    <a:pt x="4172" y="838"/>
                  </a:cubicBezTo>
                  <a:cubicBezTo>
                    <a:pt x="5326" y="838"/>
                    <a:pt x="6474" y="769"/>
                    <a:pt x="7602" y="634"/>
                  </a:cubicBezTo>
                  <a:cubicBezTo>
                    <a:pt x="8337" y="541"/>
                    <a:pt x="9063" y="426"/>
                    <a:pt x="9775" y="278"/>
                  </a:cubicBezTo>
                  <a:lnTo>
                    <a:pt x="9755" y="1"/>
                  </a:ln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1646;p37"/>
            <p:cNvSpPr/>
            <p:nvPr/>
          </p:nvSpPr>
          <p:spPr>
            <a:xfrm>
              <a:off x="3323366" y="3100722"/>
              <a:ext cx="661822" cy="56643"/>
            </a:xfrm>
            <a:custGeom>
              <a:avLst/>
              <a:gdLst/>
              <a:ahLst/>
              <a:cxnLst/>
              <a:rect l="l" t="t" r="r" b="b"/>
              <a:pathLst>
                <a:path w="10060" h="861" extrusionOk="0">
                  <a:moveTo>
                    <a:pt x="10040" y="0"/>
                  </a:moveTo>
                  <a:cubicBezTo>
                    <a:pt x="7944" y="441"/>
                    <a:pt x="5977" y="590"/>
                    <a:pt x="4278" y="590"/>
                  </a:cubicBezTo>
                  <a:cubicBezTo>
                    <a:pt x="3437" y="590"/>
                    <a:pt x="2662" y="554"/>
                    <a:pt x="1970" y="498"/>
                  </a:cubicBezTo>
                  <a:cubicBezTo>
                    <a:pt x="1264" y="439"/>
                    <a:pt x="614" y="363"/>
                    <a:pt x="21" y="274"/>
                  </a:cubicBezTo>
                  <a:lnTo>
                    <a:pt x="1" y="544"/>
                  </a:lnTo>
                  <a:cubicBezTo>
                    <a:pt x="591" y="630"/>
                    <a:pt x="1241" y="709"/>
                    <a:pt x="1943" y="765"/>
                  </a:cubicBezTo>
                  <a:cubicBezTo>
                    <a:pt x="2728" y="828"/>
                    <a:pt x="3526" y="861"/>
                    <a:pt x="4311" y="861"/>
                  </a:cubicBezTo>
                  <a:cubicBezTo>
                    <a:pt x="5465" y="861"/>
                    <a:pt x="6613" y="792"/>
                    <a:pt x="7741" y="653"/>
                  </a:cubicBezTo>
                  <a:cubicBezTo>
                    <a:pt x="8526" y="561"/>
                    <a:pt x="9297" y="432"/>
                    <a:pt x="10059" y="270"/>
                  </a:cubicBezTo>
                  <a:lnTo>
                    <a:pt x="10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1647;p37"/>
            <p:cNvSpPr/>
            <p:nvPr/>
          </p:nvSpPr>
          <p:spPr>
            <a:xfrm>
              <a:off x="3313827" y="3215259"/>
              <a:ext cx="680901" cy="59077"/>
            </a:xfrm>
            <a:custGeom>
              <a:avLst/>
              <a:gdLst/>
              <a:ahLst/>
              <a:cxnLst/>
              <a:rect l="l" t="t" r="r" b="b"/>
              <a:pathLst>
                <a:path w="10350" h="898" extrusionOk="0">
                  <a:moveTo>
                    <a:pt x="10326" y="0"/>
                  </a:moveTo>
                  <a:cubicBezTo>
                    <a:pt x="8170" y="469"/>
                    <a:pt x="6146" y="625"/>
                    <a:pt x="4405" y="625"/>
                  </a:cubicBezTo>
                  <a:cubicBezTo>
                    <a:pt x="3571" y="625"/>
                    <a:pt x="2802" y="589"/>
                    <a:pt x="2115" y="535"/>
                  </a:cubicBezTo>
                  <a:cubicBezTo>
                    <a:pt x="1353" y="472"/>
                    <a:pt x="654" y="386"/>
                    <a:pt x="21" y="291"/>
                  </a:cubicBezTo>
                  <a:lnTo>
                    <a:pt x="1" y="558"/>
                  </a:lnTo>
                  <a:cubicBezTo>
                    <a:pt x="631" y="653"/>
                    <a:pt x="1327" y="739"/>
                    <a:pt x="2088" y="802"/>
                  </a:cubicBezTo>
                  <a:cubicBezTo>
                    <a:pt x="2873" y="864"/>
                    <a:pt x="3671" y="897"/>
                    <a:pt x="4456" y="897"/>
                  </a:cubicBezTo>
                  <a:cubicBezTo>
                    <a:pt x="5610" y="897"/>
                    <a:pt x="6758" y="825"/>
                    <a:pt x="7886" y="690"/>
                  </a:cubicBezTo>
                  <a:cubicBezTo>
                    <a:pt x="8720" y="591"/>
                    <a:pt x="9541" y="452"/>
                    <a:pt x="10349" y="274"/>
                  </a:cubicBezTo>
                  <a:lnTo>
                    <a:pt x="103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Google Shape;1648;p37"/>
            <p:cNvSpPr/>
            <p:nvPr/>
          </p:nvSpPr>
          <p:spPr>
            <a:xfrm>
              <a:off x="3644740" y="2580669"/>
              <a:ext cx="19802" cy="724"/>
            </a:xfrm>
            <a:custGeom>
              <a:avLst/>
              <a:gdLst/>
              <a:ahLst/>
              <a:cxnLst/>
              <a:rect l="l" t="t" r="r" b="b"/>
              <a:pathLst>
                <a:path w="301" h="11" extrusionOk="0">
                  <a:moveTo>
                    <a:pt x="0" y="0"/>
                  </a:moveTo>
                  <a:cubicBezTo>
                    <a:pt x="82" y="7"/>
                    <a:pt x="148" y="10"/>
                    <a:pt x="195" y="10"/>
                  </a:cubicBezTo>
                  <a:cubicBezTo>
                    <a:pt x="224" y="10"/>
                    <a:pt x="254" y="7"/>
                    <a:pt x="300" y="7"/>
                  </a:cubicBezTo>
                  <a:cubicBezTo>
                    <a:pt x="201" y="0"/>
                    <a:pt x="102" y="0"/>
                    <a:pt x="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1649;p37"/>
            <p:cNvSpPr/>
            <p:nvPr/>
          </p:nvSpPr>
          <p:spPr>
            <a:xfrm>
              <a:off x="3483757" y="2580669"/>
              <a:ext cx="312227" cy="91247"/>
            </a:xfrm>
            <a:custGeom>
              <a:avLst/>
              <a:gdLst/>
              <a:ahLst/>
              <a:cxnLst/>
              <a:rect l="l" t="t" r="r" b="b"/>
              <a:pathLst>
                <a:path w="4746" h="1387" extrusionOk="0">
                  <a:moveTo>
                    <a:pt x="2444" y="0"/>
                  </a:moveTo>
                  <a:cubicBezTo>
                    <a:pt x="1873" y="0"/>
                    <a:pt x="1227" y="33"/>
                    <a:pt x="534" y="152"/>
                  </a:cubicBezTo>
                  <a:cubicBezTo>
                    <a:pt x="0" y="244"/>
                    <a:pt x="3" y="673"/>
                    <a:pt x="3" y="673"/>
                  </a:cubicBezTo>
                  <a:cubicBezTo>
                    <a:pt x="3" y="907"/>
                    <a:pt x="53" y="1135"/>
                    <a:pt x="142" y="1336"/>
                  </a:cubicBezTo>
                  <a:cubicBezTo>
                    <a:pt x="670" y="1367"/>
                    <a:pt x="1239" y="1386"/>
                    <a:pt x="1841" y="1386"/>
                  </a:cubicBezTo>
                  <a:cubicBezTo>
                    <a:pt x="2686" y="1386"/>
                    <a:pt x="3596" y="1349"/>
                    <a:pt x="4554" y="1257"/>
                  </a:cubicBezTo>
                  <a:cubicBezTo>
                    <a:pt x="4653" y="1039"/>
                    <a:pt x="4706" y="792"/>
                    <a:pt x="4706" y="528"/>
                  </a:cubicBezTo>
                  <a:cubicBezTo>
                    <a:pt x="4706" y="528"/>
                    <a:pt x="4746" y="60"/>
                    <a:pt x="4185" y="60"/>
                  </a:cubicBezTo>
                  <a:cubicBezTo>
                    <a:pt x="3839" y="60"/>
                    <a:pt x="3344" y="17"/>
                    <a:pt x="2744" y="3"/>
                  </a:cubicBezTo>
                  <a:cubicBezTo>
                    <a:pt x="2701" y="3"/>
                    <a:pt x="2665" y="10"/>
                    <a:pt x="2635" y="10"/>
                  </a:cubicBezTo>
                  <a:cubicBezTo>
                    <a:pt x="2592" y="3"/>
                    <a:pt x="2526" y="3"/>
                    <a:pt x="244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1650;p37"/>
            <p:cNvSpPr/>
            <p:nvPr/>
          </p:nvSpPr>
          <p:spPr>
            <a:xfrm>
              <a:off x="3503230" y="2682640"/>
              <a:ext cx="269137" cy="51709"/>
            </a:xfrm>
            <a:custGeom>
              <a:avLst/>
              <a:gdLst/>
              <a:ahLst/>
              <a:cxnLst/>
              <a:rect l="l" t="t" r="r" b="b"/>
              <a:pathLst>
                <a:path w="4091" h="786" extrusionOk="0">
                  <a:moveTo>
                    <a:pt x="4090" y="0"/>
                  </a:moveTo>
                  <a:lnTo>
                    <a:pt x="4090" y="0"/>
                  </a:lnTo>
                  <a:cubicBezTo>
                    <a:pt x="3259" y="76"/>
                    <a:pt x="2418" y="112"/>
                    <a:pt x="1577" y="112"/>
                  </a:cubicBezTo>
                  <a:cubicBezTo>
                    <a:pt x="1056" y="109"/>
                    <a:pt x="528" y="92"/>
                    <a:pt x="1" y="66"/>
                  </a:cubicBezTo>
                  <a:lnTo>
                    <a:pt x="1" y="66"/>
                  </a:lnTo>
                  <a:cubicBezTo>
                    <a:pt x="301" y="501"/>
                    <a:pt x="799" y="785"/>
                    <a:pt x="1363" y="785"/>
                  </a:cubicBezTo>
                  <a:lnTo>
                    <a:pt x="2481" y="785"/>
                  </a:lnTo>
                  <a:cubicBezTo>
                    <a:pt x="3150" y="785"/>
                    <a:pt x="3744" y="488"/>
                    <a:pt x="409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1651;p37"/>
            <p:cNvSpPr/>
            <p:nvPr/>
          </p:nvSpPr>
          <p:spPr>
            <a:xfrm>
              <a:off x="3493033" y="2663101"/>
              <a:ext cx="290583" cy="26710"/>
            </a:xfrm>
            <a:custGeom>
              <a:avLst/>
              <a:gdLst/>
              <a:ahLst/>
              <a:cxnLst/>
              <a:rect l="l" t="t" r="r" b="b"/>
              <a:pathLst>
                <a:path w="4417" h="406" extrusionOk="0">
                  <a:moveTo>
                    <a:pt x="4417" y="0"/>
                  </a:moveTo>
                  <a:cubicBezTo>
                    <a:pt x="3450" y="95"/>
                    <a:pt x="2535" y="133"/>
                    <a:pt x="1688" y="133"/>
                  </a:cubicBezTo>
                  <a:cubicBezTo>
                    <a:pt x="1091" y="133"/>
                    <a:pt x="526" y="114"/>
                    <a:pt x="1" y="83"/>
                  </a:cubicBezTo>
                  <a:lnTo>
                    <a:pt x="1" y="83"/>
                  </a:lnTo>
                  <a:cubicBezTo>
                    <a:pt x="44" y="182"/>
                    <a:pt x="96" y="277"/>
                    <a:pt x="159" y="363"/>
                  </a:cubicBezTo>
                  <a:cubicBezTo>
                    <a:pt x="687" y="393"/>
                    <a:pt x="1214" y="406"/>
                    <a:pt x="1739" y="406"/>
                  </a:cubicBezTo>
                  <a:cubicBezTo>
                    <a:pt x="2583" y="406"/>
                    <a:pt x="3421" y="366"/>
                    <a:pt x="4248" y="294"/>
                  </a:cubicBezTo>
                  <a:cubicBezTo>
                    <a:pt x="4314" y="202"/>
                    <a:pt x="4367" y="106"/>
                    <a:pt x="441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1652;p37"/>
            <p:cNvSpPr/>
            <p:nvPr/>
          </p:nvSpPr>
          <p:spPr>
            <a:xfrm>
              <a:off x="3116661" y="2870070"/>
              <a:ext cx="220257" cy="100918"/>
            </a:xfrm>
            <a:custGeom>
              <a:avLst/>
              <a:gdLst/>
              <a:ahLst/>
              <a:cxnLst/>
              <a:rect l="l" t="t" r="r" b="b"/>
              <a:pathLst>
                <a:path w="3348" h="1534" extrusionOk="0">
                  <a:moveTo>
                    <a:pt x="485" y="0"/>
                  </a:moveTo>
                  <a:cubicBezTo>
                    <a:pt x="442" y="10"/>
                    <a:pt x="402" y="33"/>
                    <a:pt x="373" y="70"/>
                  </a:cubicBezTo>
                  <a:cubicBezTo>
                    <a:pt x="373" y="70"/>
                    <a:pt x="0" y="456"/>
                    <a:pt x="257" y="594"/>
                  </a:cubicBezTo>
                  <a:cubicBezTo>
                    <a:pt x="670" y="825"/>
                    <a:pt x="1877" y="1511"/>
                    <a:pt x="3262" y="1534"/>
                  </a:cubicBezTo>
                  <a:cubicBezTo>
                    <a:pt x="3291" y="1534"/>
                    <a:pt x="3318" y="1527"/>
                    <a:pt x="3344" y="1514"/>
                  </a:cubicBezTo>
                  <a:lnTo>
                    <a:pt x="3347" y="1448"/>
                  </a:lnTo>
                  <a:lnTo>
                    <a:pt x="3347" y="1448"/>
                  </a:lnTo>
                  <a:cubicBezTo>
                    <a:pt x="3312" y="1450"/>
                    <a:pt x="3277" y="1451"/>
                    <a:pt x="3241" y="1451"/>
                  </a:cubicBezTo>
                  <a:cubicBezTo>
                    <a:pt x="1899" y="1451"/>
                    <a:pt x="475" y="30"/>
                    <a:pt x="475" y="30"/>
                  </a:cubicBezTo>
                  <a:cubicBezTo>
                    <a:pt x="475" y="30"/>
                    <a:pt x="478" y="17"/>
                    <a:pt x="485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1653;p37"/>
            <p:cNvSpPr/>
            <p:nvPr/>
          </p:nvSpPr>
          <p:spPr>
            <a:xfrm>
              <a:off x="3147910" y="2869872"/>
              <a:ext cx="195060" cy="99602"/>
            </a:xfrm>
            <a:custGeom>
              <a:avLst/>
              <a:gdLst/>
              <a:ahLst/>
              <a:cxnLst/>
              <a:rect l="l" t="t" r="r" b="b"/>
              <a:pathLst>
                <a:path w="2965" h="1514" extrusionOk="0">
                  <a:moveTo>
                    <a:pt x="45" y="0"/>
                  </a:moveTo>
                  <a:cubicBezTo>
                    <a:pt x="33" y="0"/>
                    <a:pt x="21" y="2"/>
                    <a:pt x="10" y="3"/>
                  </a:cubicBezTo>
                  <a:cubicBezTo>
                    <a:pt x="3" y="23"/>
                    <a:pt x="0" y="33"/>
                    <a:pt x="0" y="33"/>
                  </a:cubicBezTo>
                  <a:cubicBezTo>
                    <a:pt x="0" y="33"/>
                    <a:pt x="1418" y="1451"/>
                    <a:pt x="2758" y="1451"/>
                  </a:cubicBezTo>
                  <a:cubicBezTo>
                    <a:pt x="2796" y="1451"/>
                    <a:pt x="2834" y="1450"/>
                    <a:pt x="2872" y="1448"/>
                  </a:cubicBezTo>
                  <a:lnTo>
                    <a:pt x="2872" y="1448"/>
                  </a:lnTo>
                  <a:lnTo>
                    <a:pt x="2869" y="1514"/>
                  </a:lnTo>
                  <a:cubicBezTo>
                    <a:pt x="2928" y="1484"/>
                    <a:pt x="2965" y="1425"/>
                    <a:pt x="2961" y="1359"/>
                  </a:cubicBezTo>
                  <a:lnTo>
                    <a:pt x="2952" y="1042"/>
                  </a:lnTo>
                  <a:cubicBezTo>
                    <a:pt x="2952" y="953"/>
                    <a:pt x="2872" y="877"/>
                    <a:pt x="2783" y="877"/>
                  </a:cubicBezTo>
                  <a:cubicBezTo>
                    <a:pt x="1593" y="854"/>
                    <a:pt x="478" y="244"/>
                    <a:pt x="129" y="23"/>
                  </a:cubicBezTo>
                  <a:cubicBezTo>
                    <a:pt x="103" y="7"/>
                    <a:pt x="74" y="0"/>
                    <a:pt x="45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1654;p37"/>
            <p:cNvSpPr/>
            <p:nvPr/>
          </p:nvSpPr>
          <p:spPr>
            <a:xfrm>
              <a:off x="3972561" y="2870070"/>
              <a:ext cx="219138" cy="100721"/>
            </a:xfrm>
            <a:custGeom>
              <a:avLst/>
              <a:gdLst/>
              <a:ahLst/>
              <a:cxnLst/>
              <a:rect l="l" t="t" r="r" b="b"/>
              <a:pathLst>
                <a:path w="3331" h="1531" extrusionOk="0">
                  <a:moveTo>
                    <a:pt x="2866" y="0"/>
                  </a:moveTo>
                  <a:lnTo>
                    <a:pt x="2866" y="0"/>
                  </a:lnTo>
                  <a:cubicBezTo>
                    <a:pt x="2869" y="17"/>
                    <a:pt x="2876" y="30"/>
                    <a:pt x="2876" y="30"/>
                  </a:cubicBezTo>
                  <a:cubicBezTo>
                    <a:pt x="2876" y="30"/>
                    <a:pt x="1451" y="1448"/>
                    <a:pt x="111" y="1448"/>
                  </a:cubicBezTo>
                  <a:cubicBezTo>
                    <a:pt x="74" y="1448"/>
                    <a:pt x="37" y="1447"/>
                    <a:pt x="0" y="1445"/>
                  </a:cubicBezTo>
                  <a:lnTo>
                    <a:pt x="0" y="1445"/>
                  </a:lnTo>
                  <a:lnTo>
                    <a:pt x="7" y="1517"/>
                  </a:lnTo>
                  <a:cubicBezTo>
                    <a:pt x="26" y="1527"/>
                    <a:pt x="46" y="1531"/>
                    <a:pt x="73" y="1531"/>
                  </a:cubicBezTo>
                  <a:cubicBezTo>
                    <a:pt x="1458" y="1511"/>
                    <a:pt x="2665" y="822"/>
                    <a:pt x="3077" y="591"/>
                  </a:cubicBezTo>
                  <a:cubicBezTo>
                    <a:pt x="3331" y="446"/>
                    <a:pt x="2961" y="66"/>
                    <a:pt x="2961" y="66"/>
                  </a:cubicBezTo>
                  <a:cubicBezTo>
                    <a:pt x="2935" y="33"/>
                    <a:pt x="2902" y="14"/>
                    <a:pt x="2866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1655;p37"/>
            <p:cNvSpPr/>
            <p:nvPr/>
          </p:nvSpPr>
          <p:spPr>
            <a:xfrm>
              <a:off x="3965785" y="2869675"/>
              <a:ext cx="195981" cy="100458"/>
            </a:xfrm>
            <a:custGeom>
              <a:avLst/>
              <a:gdLst/>
              <a:ahLst/>
              <a:cxnLst/>
              <a:rect l="l" t="t" r="r" b="b"/>
              <a:pathLst>
                <a:path w="2979" h="1527" extrusionOk="0">
                  <a:moveTo>
                    <a:pt x="2918" y="1"/>
                  </a:moveTo>
                  <a:cubicBezTo>
                    <a:pt x="2889" y="1"/>
                    <a:pt x="2861" y="10"/>
                    <a:pt x="2834" y="26"/>
                  </a:cubicBezTo>
                  <a:cubicBezTo>
                    <a:pt x="2484" y="247"/>
                    <a:pt x="1369" y="857"/>
                    <a:pt x="179" y="880"/>
                  </a:cubicBezTo>
                  <a:cubicBezTo>
                    <a:pt x="87" y="880"/>
                    <a:pt x="11" y="956"/>
                    <a:pt x="11" y="1045"/>
                  </a:cubicBezTo>
                  <a:lnTo>
                    <a:pt x="1" y="1362"/>
                  </a:lnTo>
                  <a:cubicBezTo>
                    <a:pt x="1" y="1438"/>
                    <a:pt x="44" y="1500"/>
                    <a:pt x="110" y="1527"/>
                  </a:cubicBezTo>
                  <a:lnTo>
                    <a:pt x="103" y="1454"/>
                  </a:lnTo>
                  <a:lnTo>
                    <a:pt x="103" y="1454"/>
                  </a:lnTo>
                  <a:cubicBezTo>
                    <a:pt x="140" y="1456"/>
                    <a:pt x="177" y="1458"/>
                    <a:pt x="214" y="1458"/>
                  </a:cubicBezTo>
                  <a:cubicBezTo>
                    <a:pt x="1558" y="1458"/>
                    <a:pt x="2979" y="39"/>
                    <a:pt x="2979" y="39"/>
                  </a:cubicBezTo>
                  <a:cubicBezTo>
                    <a:pt x="2979" y="39"/>
                    <a:pt x="2972" y="33"/>
                    <a:pt x="2969" y="10"/>
                  </a:cubicBezTo>
                  <a:cubicBezTo>
                    <a:pt x="2952" y="4"/>
                    <a:pt x="2935" y="1"/>
                    <a:pt x="291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1656;p37"/>
            <p:cNvSpPr/>
            <p:nvPr/>
          </p:nvSpPr>
          <p:spPr>
            <a:xfrm>
              <a:off x="3180607" y="2404686"/>
              <a:ext cx="283873" cy="148482"/>
            </a:xfrm>
            <a:custGeom>
              <a:avLst/>
              <a:gdLst/>
              <a:ahLst/>
              <a:cxnLst/>
              <a:rect l="l" t="t" r="r" b="b"/>
              <a:pathLst>
                <a:path w="4315" h="2257" extrusionOk="0">
                  <a:moveTo>
                    <a:pt x="67" y="1"/>
                  </a:moveTo>
                  <a:lnTo>
                    <a:pt x="1" y="14"/>
                  </a:lnTo>
                  <a:cubicBezTo>
                    <a:pt x="199" y="904"/>
                    <a:pt x="849" y="1679"/>
                    <a:pt x="1689" y="2032"/>
                  </a:cubicBezTo>
                  <a:cubicBezTo>
                    <a:pt x="2042" y="2181"/>
                    <a:pt x="2422" y="2256"/>
                    <a:pt x="2804" y="2256"/>
                  </a:cubicBezTo>
                  <a:cubicBezTo>
                    <a:pt x="3332" y="2256"/>
                    <a:pt x="3859" y="2111"/>
                    <a:pt x="4315" y="1844"/>
                  </a:cubicBezTo>
                  <a:lnTo>
                    <a:pt x="4282" y="1785"/>
                  </a:lnTo>
                  <a:cubicBezTo>
                    <a:pt x="3842" y="2056"/>
                    <a:pt x="3325" y="2194"/>
                    <a:pt x="2809" y="2194"/>
                  </a:cubicBezTo>
                  <a:cubicBezTo>
                    <a:pt x="2435" y="2194"/>
                    <a:pt x="2061" y="2122"/>
                    <a:pt x="1716" y="1976"/>
                  </a:cubicBezTo>
                  <a:cubicBezTo>
                    <a:pt x="891" y="1630"/>
                    <a:pt x="262" y="871"/>
                    <a:pt x="67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1657;p37"/>
            <p:cNvSpPr/>
            <p:nvPr/>
          </p:nvSpPr>
          <p:spPr>
            <a:xfrm>
              <a:off x="3529743" y="2333109"/>
              <a:ext cx="216967" cy="358016"/>
            </a:xfrm>
            <a:custGeom>
              <a:avLst/>
              <a:gdLst/>
              <a:ahLst/>
              <a:cxnLst/>
              <a:rect l="l" t="t" r="r" b="b"/>
              <a:pathLst>
                <a:path w="3298" h="5442" extrusionOk="0">
                  <a:moveTo>
                    <a:pt x="1603" y="0"/>
                  </a:moveTo>
                  <a:cubicBezTo>
                    <a:pt x="719" y="0"/>
                    <a:pt x="0" y="719"/>
                    <a:pt x="0" y="1603"/>
                  </a:cubicBezTo>
                  <a:lnTo>
                    <a:pt x="0" y="4274"/>
                  </a:lnTo>
                  <a:cubicBezTo>
                    <a:pt x="0" y="5161"/>
                    <a:pt x="719" y="5442"/>
                    <a:pt x="1603" y="5442"/>
                  </a:cubicBezTo>
                  <a:lnTo>
                    <a:pt x="1695" y="5442"/>
                  </a:lnTo>
                  <a:cubicBezTo>
                    <a:pt x="2579" y="5442"/>
                    <a:pt x="3298" y="5161"/>
                    <a:pt x="3298" y="4274"/>
                  </a:cubicBezTo>
                  <a:lnTo>
                    <a:pt x="3298" y="1603"/>
                  </a:lnTo>
                  <a:cubicBezTo>
                    <a:pt x="3298" y="719"/>
                    <a:pt x="2579" y="0"/>
                    <a:pt x="1695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1658;p37"/>
            <p:cNvSpPr/>
            <p:nvPr/>
          </p:nvSpPr>
          <p:spPr>
            <a:xfrm>
              <a:off x="3529743" y="2333109"/>
              <a:ext cx="216967" cy="245256"/>
            </a:xfrm>
            <a:custGeom>
              <a:avLst/>
              <a:gdLst/>
              <a:ahLst/>
              <a:cxnLst/>
              <a:rect l="l" t="t" r="r" b="b"/>
              <a:pathLst>
                <a:path w="3298" h="3728" extrusionOk="0">
                  <a:moveTo>
                    <a:pt x="1603" y="0"/>
                  </a:moveTo>
                  <a:cubicBezTo>
                    <a:pt x="719" y="0"/>
                    <a:pt x="0" y="719"/>
                    <a:pt x="0" y="1603"/>
                  </a:cubicBezTo>
                  <a:lnTo>
                    <a:pt x="0" y="3654"/>
                  </a:lnTo>
                  <a:cubicBezTo>
                    <a:pt x="275" y="3695"/>
                    <a:pt x="618" y="3728"/>
                    <a:pt x="1018" y="3728"/>
                  </a:cubicBezTo>
                  <a:cubicBezTo>
                    <a:pt x="1648" y="3728"/>
                    <a:pt x="2422" y="3647"/>
                    <a:pt x="3298" y="3391"/>
                  </a:cubicBezTo>
                  <a:lnTo>
                    <a:pt x="3298" y="1603"/>
                  </a:lnTo>
                  <a:cubicBezTo>
                    <a:pt x="3298" y="719"/>
                    <a:pt x="2582" y="0"/>
                    <a:pt x="1695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1659;p37"/>
            <p:cNvSpPr/>
            <p:nvPr/>
          </p:nvSpPr>
          <p:spPr>
            <a:xfrm>
              <a:off x="2964757" y="2196928"/>
              <a:ext cx="298412" cy="293675"/>
            </a:xfrm>
            <a:custGeom>
              <a:avLst/>
              <a:gdLst/>
              <a:ahLst/>
              <a:cxnLst/>
              <a:rect l="l" t="t" r="r" b="b"/>
              <a:pathLst>
                <a:path w="4536" h="4464" extrusionOk="0">
                  <a:moveTo>
                    <a:pt x="2273" y="0"/>
                  </a:moveTo>
                  <a:cubicBezTo>
                    <a:pt x="2239" y="0"/>
                    <a:pt x="2205" y="1"/>
                    <a:pt x="2171" y="3"/>
                  </a:cubicBezTo>
                  <a:cubicBezTo>
                    <a:pt x="950" y="59"/>
                    <a:pt x="1" y="1098"/>
                    <a:pt x="53" y="2331"/>
                  </a:cubicBezTo>
                  <a:cubicBezTo>
                    <a:pt x="108" y="3532"/>
                    <a:pt x="1091" y="4463"/>
                    <a:pt x="2271" y="4463"/>
                  </a:cubicBezTo>
                  <a:cubicBezTo>
                    <a:pt x="2304" y="4463"/>
                    <a:pt x="2336" y="4463"/>
                    <a:pt x="2368" y="4461"/>
                  </a:cubicBezTo>
                  <a:cubicBezTo>
                    <a:pt x="3589" y="4402"/>
                    <a:pt x="4535" y="3366"/>
                    <a:pt x="4482" y="2133"/>
                  </a:cubicBezTo>
                  <a:cubicBezTo>
                    <a:pt x="4431" y="934"/>
                    <a:pt x="3451" y="0"/>
                    <a:pt x="2273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1660;p37"/>
            <p:cNvSpPr/>
            <p:nvPr/>
          </p:nvSpPr>
          <p:spPr>
            <a:xfrm>
              <a:off x="4033283" y="1926211"/>
              <a:ext cx="311175" cy="274268"/>
            </a:xfrm>
            <a:custGeom>
              <a:avLst/>
              <a:gdLst/>
              <a:ahLst/>
              <a:cxnLst/>
              <a:rect l="l" t="t" r="r" b="b"/>
              <a:pathLst>
                <a:path w="4730" h="4169" extrusionOk="0">
                  <a:moveTo>
                    <a:pt x="2350" y="1"/>
                  </a:moveTo>
                  <a:cubicBezTo>
                    <a:pt x="2044" y="1"/>
                    <a:pt x="1734" y="69"/>
                    <a:pt x="1442" y="213"/>
                  </a:cubicBezTo>
                  <a:cubicBezTo>
                    <a:pt x="416" y="721"/>
                    <a:pt x="0" y="1967"/>
                    <a:pt x="508" y="3000"/>
                  </a:cubicBezTo>
                  <a:cubicBezTo>
                    <a:pt x="874" y="3740"/>
                    <a:pt x="1613" y="4168"/>
                    <a:pt x="2380" y="4168"/>
                  </a:cubicBezTo>
                  <a:cubicBezTo>
                    <a:pt x="2685" y="4168"/>
                    <a:pt x="2996" y="4100"/>
                    <a:pt x="3288" y="3956"/>
                  </a:cubicBezTo>
                  <a:cubicBezTo>
                    <a:pt x="4314" y="3448"/>
                    <a:pt x="4729" y="2202"/>
                    <a:pt x="4222" y="1169"/>
                  </a:cubicBezTo>
                  <a:cubicBezTo>
                    <a:pt x="3856" y="429"/>
                    <a:pt x="3117" y="1"/>
                    <a:pt x="2350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1661;p37"/>
            <p:cNvSpPr/>
            <p:nvPr/>
          </p:nvSpPr>
          <p:spPr>
            <a:xfrm>
              <a:off x="3071267" y="1505037"/>
              <a:ext cx="1113256" cy="1097928"/>
            </a:xfrm>
            <a:custGeom>
              <a:avLst/>
              <a:gdLst/>
              <a:ahLst/>
              <a:cxnLst/>
              <a:rect l="l" t="t" r="r" b="b"/>
              <a:pathLst>
                <a:path w="16922" h="16689" extrusionOk="0">
                  <a:moveTo>
                    <a:pt x="8429" y="1"/>
                  </a:moveTo>
                  <a:cubicBezTo>
                    <a:pt x="8160" y="1"/>
                    <a:pt x="7889" y="15"/>
                    <a:pt x="7616" y="42"/>
                  </a:cubicBezTo>
                  <a:cubicBezTo>
                    <a:pt x="3200" y="504"/>
                    <a:pt x="1" y="4521"/>
                    <a:pt x="469" y="9022"/>
                  </a:cubicBezTo>
                  <a:cubicBezTo>
                    <a:pt x="905" y="13239"/>
                    <a:pt x="3855" y="16689"/>
                    <a:pt x="8473" y="16689"/>
                  </a:cubicBezTo>
                  <a:cubicBezTo>
                    <a:pt x="8785" y="16689"/>
                    <a:pt x="9105" y="16673"/>
                    <a:pt x="9433" y="16640"/>
                  </a:cubicBezTo>
                  <a:cubicBezTo>
                    <a:pt x="14953" y="16096"/>
                    <a:pt x="16922" y="11865"/>
                    <a:pt x="16454" y="7364"/>
                  </a:cubicBezTo>
                  <a:cubicBezTo>
                    <a:pt x="16017" y="3147"/>
                    <a:pt x="12508" y="1"/>
                    <a:pt x="8429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1662;p37"/>
            <p:cNvSpPr/>
            <p:nvPr/>
          </p:nvSpPr>
          <p:spPr>
            <a:xfrm>
              <a:off x="3293696" y="2436791"/>
              <a:ext cx="116575" cy="76050"/>
            </a:xfrm>
            <a:custGeom>
              <a:avLst/>
              <a:gdLst/>
              <a:ahLst/>
              <a:cxnLst/>
              <a:rect l="l" t="t" r="r" b="b"/>
              <a:pathLst>
                <a:path w="1772" h="1156" extrusionOk="0">
                  <a:moveTo>
                    <a:pt x="10" y="1"/>
                  </a:moveTo>
                  <a:cubicBezTo>
                    <a:pt x="0" y="4"/>
                    <a:pt x="0" y="7"/>
                    <a:pt x="0" y="11"/>
                  </a:cubicBezTo>
                  <a:cubicBezTo>
                    <a:pt x="46" y="199"/>
                    <a:pt x="129" y="373"/>
                    <a:pt x="241" y="532"/>
                  </a:cubicBezTo>
                  <a:cubicBezTo>
                    <a:pt x="353" y="683"/>
                    <a:pt x="492" y="819"/>
                    <a:pt x="656" y="921"/>
                  </a:cubicBezTo>
                  <a:cubicBezTo>
                    <a:pt x="898" y="1074"/>
                    <a:pt x="1181" y="1156"/>
                    <a:pt x="1464" y="1156"/>
                  </a:cubicBezTo>
                  <a:cubicBezTo>
                    <a:pt x="1564" y="1156"/>
                    <a:pt x="1663" y="1146"/>
                    <a:pt x="1761" y="1125"/>
                  </a:cubicBezTo>
                  <a:cubicBezTo>
                    <a:pt x="1764" y="1122"/>
                    <a:pt x="1771" y="1115"/>
                    <a:pt x="1771" y="1112"/>
                  </a:cubicBezTo>
                  <a:cubicBezTo>
                    <a:pt x="1764" y="1109"/>
                    <a:pt x="1761" y="1106"/>
                    <a:pt x="1758" y="1106"/>
                  </a:cubicBezTo>
                  <a:cubicBezTo>
                    <a:pt x="1673" y="1120"/>
                    <a:pt x="1587" y="1127"/>
                    <a:pt x="1501" y="1127"/>
                  </a:cubicBezTo>
                  <a:cubicBezTo>
                    <a:pt x="1211" y="1127"/>
                    <a:pt x="924" y="1046"/>
                    <a:pt x="679" y="891"/>
                  </a:cubicBezTo>
                  <a:cubicBezTo>
                    <a:pt x="521" y="786"/>
                    <a:pt x="383" y="660"/>
                    <a:pt x="271" y="505"/>
                  </a:cubicBezTo>
                  <a:cubicBezTo>
                    <a:pt x="158" y="354"/>
                    <a:pt x="73" y="185"/>
                    <a:pt x="20" y="4"/>
                  </a:cubicBezTo>
                  <a:cubicBezTo>
                    <a:pt x="20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1663;p37"/>
            <p:cNvSpPr/>
            <p:nvPr/>
          </p:nvSpPr>
          <p:spPr>
            <a:xfrm>
              <a:off x="3312577" y="2020485"/>
              <a:ext cx="247164" cy="143680"/>
            </a:xfrm>
            <a:custGeom>
              <a:avLst/>
              <a:gdLst/>
              <a:ahLst/>
              <a:cxnLst/>
              <a:rect l="l" t="t" r="r" b="b"/>
              <a:pathLst>
                <a:path w="3757" h="2184" extrusionOk="0">
                  <a:moveTo>
                    <a:pt x="1890" y="0"/>
                  </a:moveTo>
                  <a:cubicBezTo>
                    <a:pt x="944" y="0"/>
                    <a:pt x="22" y="780"/>
                    <a:pt x="3" y="1758"/>
                  </a:cubicBezTo>
                  <a:cubicBezTo>
                    <a:pt x="0" y="1903"/>
                    <a:pt x="13" y="2045"/>
                    <a:pt x="40" y="2183"/>
                  </a:cubicBezTo>
                  <a:cubicBezTo>
                    <a:pt x="154" y="993"/>
                    <a:pt x="1046" y="343"/>
                    <a:pt x="1938" y="343"/>
                  </a:cubicBezTo>
                  <a:cubicBezTo>
                    <a:pt x="2719" y="343"/>
                    <a:pt x="3499" y="841"/>
                    <a:pt x="3756" y="1910"/>
                  </a:cubicBezTo>
                  <a:cubicBezTo>
                    <a:pt x="3730" y="927"/>
                    <a:pt x="3021" y="69"/>
                    <a:pt x="1999" y="4"/>
                  </a:cubicBezTo>
                  <a:cubicBezTo>
                    <a:pt x="1962" y="1"/>
                    <a:pt x="1926" y="0"/>
                    <a:pt x="1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" name="Google Shape;1664;p37"/>
            <p:cNvSpPr/>
            <p:nvPr/>
          </p:nvSpPr>
          <p:spPr>
            <a:xfrm>
              <a:off x="3315340" y="2043051"/>
              <a:ext cx="244598" cy="224796"/>
            </a:xfrm>
            <a:custGeom>
              <a:avLst/>
              <a:gdLst/>
              <a:ahLst/>
              <a:cxnLst/>
              <a:rect l="l" t="t" r="r" b="b"/>
              <a:pathLst>
                <a:path w="3718" h="3417" extrusionOk="0">
                  <a:moveTo>
                    <a:pt x="1897" y="0"/>
                  </a:moveTo>
                  <a:cubicBezTo>
                    <a:pt x="1005" y="0"/>
                    <a:pt x="113" y="650"/>
                    <a:pt x="1" y="1840"/>
                  </a:cubicBezTo>
                  <a:cubicBezTo>
                    <a:pt x="159" y="2675"/>
                    <a:pt x="819" y="3354"/>
                    <a:pt x="1722" y="3413"/>
                  </a:cubicBezTo>
                  <a:cubicBezTo>
                    <a:pt x="1757" y="3416"/>
                    <a:pt x="1791" y="3417"/>
                    <a:pt x="1825" y="3417"/>
                  </a:cubicBezTo>
                  <a:cubicBezTo>
                    <a:pt x="2770" y="3417"/>
                    <a:pt x="3695" y="2639"/>
                    <a:pt x="3718" y="1656"/>
                  </a:cubicBezTo>
                  <a:lnTo>
                    <a:pt x="3718" y="1567"/>
                  </a:lnTo>
                  <a:cubicBezTo>
                    <a:pt x="3459" y="498"/>
                    <a:pt x="2678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" name="Google Shape;1665;p37"/>
            <p:cNvSpPr/>
            <p:nvPr/>
          </p:nvSpPr>
          <p:spPr>
            <a:xfrm>
              <a:off x="3711975" y="1979039"/>
              <a:ext cx="247164" cy="143680"/>
            </a:xfrm>
            <a:custGeom>
              <a:avLst/>
              <a:gdLst/>
              <a:ahLst/>
              <a:cxnLst/>
              <a:rect l="l" t="t" r="r" b="b"/>
              <a:pathLst>
                <a:path w="3757" h="2184" extrusionOk="0">
                  <a:moveTo>
                    <a:pt x="1891" y="0"/>
                  </a:moveTo>
                  <a:cubicBezTo>
                    <a:pt x="948" y="0"/>
                    <a:pt x="26" y="780"/>
                    <a:pt x="4" y="1758"/>
                  </a:cubicBezTo>
                  <a:cubicBezTo>
                    <a:pt x="0" y="1903"/>
                    <a:pt x="14" y="2045"/>
                    <a:pt x="43" y="2183"/>
                  </a:cubicBezTo>
                  <a:cubicBezTo>
                    <a:pt x="158" y="993"/>
                    <a:pt x="1051" y="343"/>
                    <a:pt x="1942" y="343"/>
                  </a:cubicBezTo>
                  <a:cubicBezTo>
                    <a:pt x="2722" y="343"/>
                    <a:pt x="3501" y="840"/>
                    <a:pt x="3757" y="1906"/>
                  </a:cubicBezTo>
                  <a:cubicBezTo>
                    <a:pt x="3730" y="927"/>
                    <a:pt x="3021" y="70"/>
                    <a:pt x="1999" y="4"/>
                  </a:cubicBezTo>
                  <a:cubicBezTo>
                    <a:pt x="1963" y="1"/>
                    <a:pt x="1927" y="0"/>
                    <a:pt x="1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" name="Google Shape;1666;p37"/>
            <p:cNvSpPr/>
            <p:nvPr/>
          </p:nvSpPr>
          <p:spPr>
            <a:xfrm>
              <a:off x="3715002" y="2001604"/>
              <a:ext cx="244335" cy="224599"/>
            </a:xfrm>
            <a:custGeom>
              <a:avLst/>
              <a:gdLst/>
              <a:ahLst/>
              <a:cxnLst/>
              <a:rect l="l" t="t" r="r" b="b"/>
              <a:pathLst>
                <a:path w="3714" h="3414" extrusionOk="0">
                  <a:moveTo>
                    <a:pt x="1897" y="0"/>
                  </a:moveTo>
                  <a:cubicBezTo>
                    <a:pt x="1005" y="0"/>
                    <a:pt x="113" y="650"/>
                    <a:pt x="1" y="1840"/>
                  </a:cubicBezTo>
                  <a:cubicBezTo>
                    <a:pt x="156" y="2672"/>
                    <a:pt x="815" y="3354"/>
                    <a:pt x="1719" y="3410"/>
                  </a:cubicBezTo>
                  <a:cubicBezTo>
                    <a:pt x="1755" y="3413"/>
                    <a:pt x="1791" y="3414"/>
                    <a:pt x="1827" y="3414"/>
                  </a:cubicBezTo>
                  <a:cubicBezTo>
                    <a:pt x="2773" y="3414"/>
                    <a:pt x="3695" y="2634"/>
                    <a:pt x="3714" y="1656"/>
                  </a:cubicBezTo>
                  <a:lnTo>
                    <a:pt x="3714" y="1563"/>
                  </a:lnTo>
                  <a:cubicBezTo>
                    <a:pt x="3457" y="497"/>
                    <a:pt x="2677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" name="Google Shape;1667;p37"/>
            <p:cNvSpPr/>
            <p:nvPr/>
          </p:nvSpPr>
          <p:spPr>
            <a:xfrm>
              <a:off x="3218172" y="2261927"/>
              <a:ext cx="167363" cy="160850"/>
            </a:xfrm>
            <a:custGeom>
              <a:avLst/>
              <a:gdLst/>
              <a:ahLst/>
              <a:cxnLst/>
              <a:rect l="l" t="t" r="r" b="b"/>
              <a:pathLst>
                <a:path w="2544" h="2445" extrusionOk="0">
                  <a:moveTo>
                    <a:pt x="1284" y="1"/>
                  </a:moveTo>
                  <a:cubicBezTo>
                    <a:pt x="695" y="1"/>
                    <a:pt x="114" y="449"/>
                    <a:pt x="57" y="1056"/>
                  </a:cubicBezTo>
                  <a:cubicBezTo>
                    <a:pt x="1" y="1719"/>
                    <a:pt x="426" y="2339"/>
                    <a:pt x="1105" y="2434"/>
                  </a:cubicBezTo>
                  <a:cubicBezTo>
                    <a:pt x="1155" y="2441"/>
                    <a:pt x="1205" y="2444"/>
                    <a:pt x="1255" y="2444"/>
                  </a:cubicBezTo>
                  <a:cubicBezTo>
                    <a:pt x="1841" y="2444"/>
                    <a:pt x="2423" y="1994"/>
                    <a:pt x="2480" y="1386"/>
                  </a:cubicBezTo>
                  <a:cubicBezTo>
                    <a:pt x="2543" y="726"/>
                    <a:pt x="2114" y="106"/>
                    <a:pt x="1435" y="11"/>
                  </a:cubicBezTo>
                  <a:cubicBezTo>
                    <a:pt x="1385" y="4"/>
                    <a:pt x="1334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" name="Google Shape;1668;p37"/>
            <p:cNvSpPr/>
            <p:nvPr/>
          </p:nvSpPr>
          <p:spPr>
            <a:xfrm>
              <a:off x="3905918" y="2189231"/>
              <a:ext cx="167363" cy="160850"/>
            </a:xfrm>
            <a:custGeom>
              <a:avLst/>
              <a:gdLst/>
              <a:ahLst/>
              <a:cxnLst/>
              <a:rect l="l" t="t" r="r" b="b"/>
              <a:pathLst>
                <a:path w="2544" h="2445" extrusionOk="0">
                  <a:moveTo>
                    <a:pt x="1284" y="1"/>
                  </a:moveTo>
                  <a:cubicBezTo>
                    <a:pt x="695" y="1"/>
                    <a:pt x="114" y="449"/>
                    <a:pt x="57" y="1056"/>
                  </a:cubicBezTo>
                  <a:cubicBezTo>
                    <a:pt x="1" y="1716"/>
                    <a:pt x="426" y="2339"/>
                    <a:pt x="1105" y="2435"/>
                  </a:cubicBezTo>
                  <a:cubicBezTo>
                    <a:pt x="1155" y="2441"/>
                    <a:pt x="1205" y="2445"/>
                    <a:pt x="1255" y="2445"/>
                  </a:cubicBezTo>
                  <a:cubicBezTo>
                    <a:pt x="1842" y="2445"/>
                    <a:pt x="2426" y="1994"/>
                    <a:pt x="2481" y="1386"/>
                  </a:cubicBezTo>
                  <a:cubicBezTo>
                    <a:pt x="2543" y="726"/>
                    <a:pt x="2114" y="106"/>
                    <a:pt x="1435" y="11"/>
                  </a:cubicBezTo>
                  <a:cubicBezTo>
                    <a:pt x="1385" y="4"/>
                    <a:pt x="1334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Google Shape;1669;p37"/>
            <p:cNvSpPr/>
            <p:nvPr/>
          </p:nvSpPr>
          <p:spPr>
            <a:xfrm>
              <a:off x="3563163" y="2222322"/>
              <a:ext cx="174600" cy="78353"/>
            </a:xfrm>
            <a:custGeom>
              <a:avLst/>
              <a:gdLst/>
              <a:ahLst/>
              <a:cxnLst/>
              <a:rect l="l" t="t" r="r" b="b"/>
              <a:pathLst>
                <a:path w="2654" h="1191" extrusionOk="0">
                  <a:moveTo>
                    <a:pt x="1342" y="1"/>
                  </a:moveTo>
                  <a:cubicBezTo>
                    <a:pt x="1323" y="1"/>
                    <a:pt x="1303" y="1"/>
                    <a:pt x="1283" y="2"/>
                  </a:cubicBezTo>
                  <a:cubicBezTo>
                    <a:pt x="712" y="32"/>
                    <a:pt x="300" y="477"/>
                    <a:pt x="59" y="959"/>
                  </a:cubicBezTo>
                  <a:cubicBezTo>
                    <a:pt x="1" y="1081"/>
                    <a:pt x="106" y="1190"/>
                    <a:pt x="206" y="1190"/>
                  </a:cubicBezTo>
                  <a:cubicBezTo>
                    <a:pt x="253" y="1190"/>
                    <a:pt x="298" y="1167"/>
                    <a:pt x="327" y="1111"/>
                  </a:cubicBezTo>
                  <a:cubicBezTo>
                    <a:pt x="514" y="731"/>
                    <a:pt x="828" y="332"/>
                    <a:pt x="1286" y="306"/>
                  </a:cubicBezTo>
                  <a:cubicBezTo>
                    <a:pt x="1301" y="305"/>
                    <a:pt x="1317" y="305"/>
                    <a:pt x="1332" y="305"/>
                  </a:cubicBezTo>
                  <a:cubicBezTo>
                    <a:pt x="1743" y="305"/>
                    <a:pt x="2086" y="605"/>
                    <a:pt x="2312" y="926"/>
                  </a:cubicBezTo>
                  <a:cubicBezTo>
                    <a:pt x="2346" y="975"/>
                    <a:pt x="2393" y="995"/>
                    <a:pt x="2440" y="995"/>
                  </a:cubicBezTo>
                  <a:cubicBezTo>
                    <a:pt x="2549" y="995"/>
                    <a:pt x="2654" y="887"/>
                    <a:pt x="2576" y="774"/>
                  </a:cubicBezTo>
                  <a:cubicBezTo>
                    <a:pt x="2290" y="368"/>
                    <a:pt x="1857" y="1"/>
                    <a:pt x="1342" y="1"/>
                  </a:cubicBezTo>
                  <a:close/>
                </a:path>
              </a:pathLst>
            </a:custGeom>
            <a:solidFill>
              <a:srgbClr val="382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Google Shape;1670;p37"/>
            <p:cNvSpPr/>
            <p:nvPr/>
          </p:nvSpPr>
          <p:spPr>
            <a:xfrm>
              <a:off x="3462442" y="2319491"/>
              <a:ext cx="393278" cy="84800"/>
            </a:xfrm>
            <a:custGeom>
              <a:avLst/>
              <a:gdLst/>
              <a:ahLst/>
              <a:cxnLst/>
              <a:rect l="l" t="t" r="r" b="b"/>
              <a:pathLst>
                <a:path w="5978" h="1289" extrusionOk="0">
                  <a:moveTo>
                    <a:pt x="5752" y="1"/>
                  </a:moveTo>
                  <a:cubicBezTo>
                    <a:pt x="5723" y="1"/>
                    <a:pt x="5693" y="10"/>
                    <a:pt x="5663" y="33"/>
                  </a:cubicBezTo>
                  <a:cubicBezTo>
                    <a:pt x="4751" y="716"/>
                    <a:pt x="3655" y="987"/>
                    <a:pt x="2544" y="987"/>
                  </a:cubicBezTo>
                  <a:cubicBezTo>
                    <a:pt x="1784" y="987"/>
                    <a:pt x="1016" y="860"/>
                    <a:pt x="294" y="653"/>
                  </a:cubicBezTo>
                  <a:cubicBezTo>
                    <a:pt x="279" y="648"/>
                    <a:pt x="263" y="646"/>
                    <a:pt x="249" y="646"/>
                  </a:cubicBezTo>
                  <a:cubicBezTo>
                    <a:pt x="91" y="646"/>
                    <a:pt x="1" y="885"/>
                    <a:pt x="176" y="933"/>
                  </a:cubicBezTo>
                  <a:cubicBezTo>
                    <a:pt x="941" y="1154"/>
                    <a:pt x="1751" y="1288"/>
                    <a:pt x="2553" y="1288"/>
                  </a:cubicBezTo>
                  <a:cubicBezTo>
                    <a:pt x="3725" y="1288"/>
                    <a:pt x="4880" y="1001"/>
                    <a:pt x="5851" y="277"/>
                  </a:cubicBezTo>
                  <a:cubicBezTo>
                    <a:pt x="5977" y="180"/>
                    <a:pt x="5879" y="1"/>
                    <a:pt x="5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" name="Google Shape;1671;p37"/>
            <p:cNvSpPr/>
            <p:nvPr/>
          </p:nvSpPr>
          <p:spPr>
            <a:xfrm>
              <a:off x="3733751" y="1901212"/>
              <a:ext cx="193284" cy="48551"/>
            </a:xfrm>
            <a:custGeom>
              <a:avLst/>
              <a:gdLst/>
              <a:ahLst/>
              <a:cxnLst/>
              <a:rect l="l" t="t" r="r" b="b"/>
              <a:pathLst>
                <a:path w="2938" h="738" extrusionOk="0">
                  <a:moveTo>
                    <a:pt x="1682" y="0"/>
                  </a:moveTo>
                  <a:cubicBezTo>
                    <a:pt x="1150" y="0"/>
                    <a:pt x="616" y="170"/>
                    <a:pt x="148" y="451"/>
                  </a:cubicBezTo>
                  <a:cubicBezTo>
                    <a:pt x="0" y="540"/>
                    <a:pt x="92" y="737"/>
                    <a:pt x="225" y="737"/>
                  </a:cubicBezTo>
                  <a:cubicBezTo>
                    <a:pt x="250" y="737"/>
                    <a:pt x="276" y="731"/>
                    <a:pt x="303" y="715"/>
                  </a:cubicBezTo>
                  <a:cubicBezTo>
                    <a:pt x="724" y="464"/>
                    <a:pt x="1206" y="306"/>
                    <a:pt x="1685" y="306"/>
                  </a:cubicBezTo>
                  <a:cubicBezTo>
                    <a:pt x="2012" y="306"/>
                    <a:pt x="2337" y="380"/>
                    <a:pt x="2641" y="547"/>
                  </a:cubicBezTo>
                  <a:cubicBezTo>
                    <a:pt x="2667" y="561"/>
                    <a:pt x="2692" y="567"/>
                    <a:pt x="2716" y="567"/>
                  </a:cubicBezTo>
                  <a:cubicBezTo>
                    <a:pt x="2852" y="567"/>
                    <a:pt x="2938" y="361"/>
                    <a:pt x="2789" y="280"/>
                  </a:cubicBezTo>
                  <a:cubicBezTo>
                    <a:pt x="2438" y="86"/>
                    <a:pt x="2061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" name="Google Shape;1672;p37"/>
            <p:cNvSpPr/>
            <p:nvPr/>
          </p:nvSpPr>
          <p:spPr>
            <a:xfrm>
              <a:off x="3327116" y="1952855"/>
              <a:ext cx="196244" cy="61314"/>
            </a:xfrm>
            <a:custGeom>
              <a:avLst/>
              <a:gdLst/>
              <a:ahLst/>
              <a:cxnLst/>
              <a:rect l="l" t="t" r="r" b="b"/>
              <a:pathLst>
                <a:path w="2983" h="932" extrusionOk="0">
                  <a:moveTo>
                    <a:pt x="1767" y="0"/>
                  </a:moveTo>
                  <a:cubicBezTo>
                    <a:pt x="1643" y="0"/>
                    <a:pt x="1519" y="9"/>
                    <a:pt x="1395" y="29"/>
                  </a:cubicBezTo>
                  <a:cubicBezTo>
                    <a:pt x="917" y="108"/>
                    <a:pt x="488" y="339"/>
                    <a:pt x="122" y="656"/>
                  </a:cubicBezTo>
                  <a:cubicBezTo>
                    <a:pt x="0" y="756"/>
                    <a:pt x="98" y="931"/>
                    <a:pt x="217" y="931"/>
                  </a:cubicBezTo>
                  <a:cubicBezTo>
                    <a:pt x="247" y="931"/>
                    <a:pt x="278" y="921"/>
                    <a:pt x="307" y="896"/>
                  </a:cubicBezTo>
                  <a:cubicBezTo>
                    <a:pt x="630" y="616"/>
                    <a:pt x="1006" y="402"/>
                    <a:pt x="1435" y="332"/>
                  </a:cubicBezTo>
                  <a:cubicBezTo>
                    <a:pt x="1549" y="313"/>
                    <a:pt x="1664" y="304"/>
                    <a:pt x="1779" y="304"/>
                  </a:cubicBezTo>
                  <a:cubicBezTo>
                    <a:pt x="2090" y="304"/>
                    <a:pt x="2399" y="370"/>
                    <a:pt x="2698" y="471"/>
                  </a:cubicBezTo>
                  <a:cubicBezTo>
                    <a:pt x="2716" y="477"/>
                    <a:pt x="2734" y="480"/>
                    <a:pt x="2751" y="480"/>
                  </a:cubicBezTo>
                  <a:cubicBezTo>
                    <a:pt x="2903" y="480"/>
                    <a:pt x="2983" y="247"/>
                    <a:pt x="2816" y="191"/>
                  </a:cubicBezTo>
                  <a:cubicBezTo>
                    <a:pt x="2476" y="75"/>
                    <a:pt x="2123" y="0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1673;p37"/>
            <p:cNvSpPr/>
            <p:nvPr/>
          </p:nvSpPr>
          <p:spPr>
            <a:xfrm>
              <a:off x="3236592" y="4143789"/>
              <a:ext cx="110720" cy="92300"/>
            </a:xfrm>
            <a:custGeom>
              <a:avLst/>
              <a:gdLst/>
              <a:ahLst/>
              <a:cxnLst/>
              <a:rect l="l" t="t" r="r" b="b"/>
              <a:pathLst>
                <a:path w="1683" h="1403" extrusionOk="0">
                  <a:moveTo>
                    <a:pt x="1465" y="1"/>
                  </a:moveTo>
                  <a:lnTo>
                    <a:pt x="1465" y="1"/>
                  </a:lnTo>
                  <a:cubicBezTo>
                    <a:pt x="1" y="291"/>
                    <a:pt x="255" y="1211"/>
                    <a:pt x="255" y="1211"/>
                  </a:cubicBezTo>
                  <a:cubicBezTo>
                    <a:pt x="680" y="1300"/>
                    <a:pt x="898" y="1363"/>
                    <a:pt x="1406" y="1403"/>
                  </a:cubicBezTo>
                  <a:cubicBezTo>
                    <a:pt x="1623" y="954"/>
                    <a:pt x="1683" y="476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" name="Google Shape;1674;p37"/>
            <p:cNvSpPr/>
            <p:nvPr/>
          </p:nvSpPr>
          <p:spPr>
            <a:xfrm>
              <a:off x="3327708" y="4054317"/>
              <a:ext cx="282492" cy="184797"/>
            </a:xfrm>
            <a:custGeom>
              <a:avLst/>
              <a:gdLst/>
              <a:ahLst/>
              <a:cxnLst/>
              <a:rect l="l" t="t" r="r" b="b"/>
              <a:pathLst>
                <a:path w="4294" h="2809" extrusionOk="0">
                  <a:moveTo>
                    <a:pt x="1545" y="0"/>
                  </a:moveTo>
                  <a:cubicBezTo>
                    <a:pt x="429" y="0"/>
                    <a:pt x="558" y="1255"/>
                    <a:pt x="558" y="1255"/>
                  </a:cubicBezTo>
                  <a:cubicBezTo>
                    <a:pt x="413" y="1262"/>
                    <a:pt x="400" y="1269"/>
                    <a:pt x="57" y="1335"/>
                  </a:cubicBezTo>
                  <a:cubicBezTo>
                    <a:pt x="278" y="1806"/>
                    <a:pt x="219" y="2284"/>
                    <a:pt x="1" y="2739"/>
                  </a:cubicBezTo>
                  <a:cubicBezTo>
                    <a:pt x="631" y="2790"/>
                    <a:pt x="1237" y="2809"/>
                    <a:pt x="1784" y="2809"/>
                  </a:cubicBezTo>
                  <a:cubicBezTo>
                    <a:pt x="3230" y="2809"/>
                    <a:pt x="4268" y="2680"/>
                    <a:pt x="4268" y="2680"/>
                  </a:cubicBezTo>
                  <a:lnTo>
                    <a:pt x="4288" y="1173"/>
                  </a:lnTo>
                  <a:cubicBezTo>
                    <a:pt x="4293" y="697"/>
                    <a:pt x="3903" y="342"/>
                    <a:pt x="3465" y="342"/>
                  </a:cubicBezTo>
                  <a:cubicBezTo>
                    <a:pt x="3357" y="342"/>
                    <a:pt x="3246" y="364"/>
                    <a:pt x="3137" y="411"/>
                  </a:cubicBezTo>
                  <a:cubicBezTo>
                    <a:pt x="2792" y="560"/>
                    <a:pt x="2680" y="749"/>
                    <a:pt x="2626" y="890"/>
                  </a:cubicBezTo>
                  <a:lnTo>
                    <a:pt x="2626" y="890"/>
                  </a:lnTo>
                  <a:cubicBezTo>
                    <a:pt x="2626" y="890"/>
                    <a:pt x="2626" y="890"/>
                    <a:pt x="2626" y="890"/>
                  </a:cubicBezTo>
                  <a:lnTo>
                    <a:pt x="2626" y="890"/>
                  </a:lnTo>
                  <a:cubicBezTo>
                    <a:pt x="2625" y="890"/>
                    <a:pt x="2624" y="893"/>
                    <a:pt x="2623" y="899"/>
                  </a:cubicBezTo>
                  <a:cubicBezTo>
                    <a:pt x="2656" y="616"/>
                    <a:pt x="2332" y="58"/>
                    <a:pt x="1673" y="6"/>
                  </a:cubicBezTo>
                  <a:cubicBezTo>
                    <a:pt x="1629" y="2"/>
                    <a:pt x="1586" y="0"/>
                    <a:pt x="15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" name="Google Shape;1675;p37"/>
            <p:cNvSpPr/>
            <p:nvPr/>
          </p:nvSpPr>
          <p:spPr>
            <a:xfrm>
              <a:off x="3250934" y="4221023"/>
              <a:ext cx="358937" cy="44801"/>
            </a:xfrm>
            <a:custGeom>
              <a:avLst/>
              <a:gdLst/>
              <a:ahLst/>
              <a:cxnLst/>
              <a:rect l="l" t="t" r="r" b="b"/>
              <a:pathLst>
                <a:path w="5456" h="681" extrusionOk="0">
                  <a:moveTo>
                    <a:pt x="89" y="1"/>
                  </a:moveTo>
                  <a:cubicBezTo>
                    <a:pt x="0" y="1"/>
                    <a:pt x="116" y="390"/>
                    <a:pt x="116" y="390"/>
                  </a:cubicBezTo>
                  <a:cubicBezTo>
                    <a:pt x="974" y="612"/>
                    <a:pt x="1967" y="680"/>
                    <a:pt x="2862" y="680"/>
                  </a:cubicBezTo>
                  <a:cubicBezTo>
                    <a:pt x="4281" y="680"/>
                    <a:pt x="5455" y="509"/>
                    <a:pt x="5455" y="509"/>
                  </a:cubicBezTo>
                  <a:lnTo>
                    <a:pt x="5455" y="172"/>
                  </a:lnTo>
                  <a:cubicBezTo>
                    <a:pt x="5455" y="172"/>
                    <a:pt x="4644" y="253"/>
                    <a:pt x="3469" y="253"/>
                  </a:cubicBezTo>
                  <a:cubicBezTo>
                    <a:pt x="2505" y="253"/>
                    <a:pt x="1297" y="199"/>
                    <a:pt x="93" y="1"/>
                  </a:cubicBezTo>
                  <a:cubicBezTo>
                    <a:pt x="92" y="1"/>
                    <a:pt x="91" y="1"/>
                    <a:pt x="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" name="Google Shape;1676;p37"/>
            <p:cNvSpPr/>
            <p:nvPr/>
          </p:nvSpPr>
          <p:spPr>
            <a:xfrm>
              <a:off x="3517770" y="4139907"/>
              <a:ext cx="50854" cy="50591"/>
            </a:xfrm>
            <a:custGeom>
              <a:avLst/>
              <a:gdLst/>
              <a:ahLst/>
              <a:cxnLst/>
              <a:rect l="l" t="t" r="r" b="b"/>
              <a:pathLst>
                <a:path w="773" h="769" extrusionOk="0">
                  <a:moveTo>
                    <a:pt x="387" y="1"/>
                  </a:moveTo>
                  <a:cubicBezTo>
                    <a:pt x="172" y="1"/>
                    <a:pt x="4" y="172"/>
                    <a:pt x="1" y="383"/>
                  </a:cubicBezTo>
                  <a:cubicBezTo>
                    <a:pt x="1" y="598"/>
                    <a:pt x="169" y="769"/>
                    <a:pt x="383" y="769"/>
                  </a:cubicBezTo>
                  <a:cubicBezTo>
                    <a:pt x="598" y="769"/>
                    <a:pt x="772" y="601"/>
                    <a:pt x="772" y="386"/>
                  </a:cubicBezTo>
                  <a:cubicBezTo>
                    <a:pt x="772" y="172"/>
                    <a:pt x="601" y="1"/>
                    <a:pt x="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" name="Google Shape;1677;p37"/>
            <p:cNvSpPr/>
            <p:nvPr/>
          </p:nvSpPr>
          <p:spPr>
            <a:xfrm>
              <a:off x="3360273" y="4133855"/>
              <a:ext cx="98352" cy="16118"/>
            </a:xfrm>
            <a:custGeom>
              <a:avLst/>
              <a:gdLst/>
              <a:ahLst/>
              <a:cxnLst/>
              <a:rect l="l" t="t" r="r" b="b"/>
              <a:pathLst>
                <a:path w="1495" h="245" extrusionOk="0">
                  <a:moveTo>
                    <a:pt x="80" y="0"/>
                  </a:moveTo>
                  <a:cubicBezTo>
                    <a:pt x="40" y="0"/>
                    <a:pt x="7" y="32"/>
                    <a:pt x="4" y="70"/>
                  </a:cubicBezTo>
                  <a:cubicBezTo>
                    <a:pt x="1" y="112"/>
                    <a:pt x="34" y="149"/>
                    <a:pt x="73" y="152"/>
                  </a:cubicBezTo>
                  <a:lnTo>
                    <a:pt x="1409" y="244"/>
                  </a:lnTo>
                  <a:lnTo>
                    <a:pt x="1412" y="244"/>
                  </a:lnTo>
                  <a:cubicBezTo>
                    <a:pt x="1455" y="244"/>
                    <a:pt x="1488" y="215"/>
                    <a:pt x="1491" y="175"/>
                  </a:cubicBezTo>
                  <a:cubicBezTo>
                    <a:pt x="1494" y="132"/>
                    <a:pt x="1462" y="96"/>
                    <a:pt x="1422" y="93"/>
                  </a:cubicBezTo>
                  <a:lnTo>
                    <a:pt x="86" y="0"/>
                  </a:lnTo>
                  <a:cubicBezTo>
                    <a:pt x="84" y="0"/>
                    <a:pt x="82" y="0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" name="Google Shape;1678;p37"/>
            <p:cNvSpPr/>
            <p:nvPr/>
          </p:nvSpPr>
          <p:spPr>
            <a:xfrm>
              <a:off x="3321459" y="4045830"/>
              <a:ext cx="144338" cy="84800"/>
            </a:xfrm>
            <a:custGeom>
              <a:avLst/>
              <a:gdLst/>
              <a:ahLst/>
              <a:cxnLst/>
              <a:rect l="l" t="t" r="r" b="b"/>
              <a:pathLst>
                <a:path w="2194" h="1289" extrusionOk="0">
                  <a:moveTo>
                    <a:pt x="706" y="161"/>
                  </a:moveTo>
                  <a:cubicBezTo>
                    <a:pt x="716" y="161"/>
                    <a:pt x="729" y="164"/>
                    <a:pt x="742" y="171"/>
                  </a:cubicBezTo>
                  <a:cubicBezTo>
                    <a:pt x="775" y="194"/>
                    <a:pt x="798" y="230"/>
                    <a:pt x="821" y="263"/>
                  </a:cubicBezTo>
                  <a:cubicBezTo>
                    <a:pt x="907" y="402"/>
                    <a:pt x="940" y="557"/>
                    <a:pt x="976" y="715"/>
                  </a:cubicBezTo>
                  <a:cubicBezTo>
                    <a:pt x="990" y="764"/>
                    <a:pt x="1003" y="821"/>
                    <a:pt x="1016" y="877"/>
                  </a:cubicBezTo>
                  <a:lnTo>
                    <a:pt x="990" y="853"/>
                  </a:lnTo>
                  <a:cubicBezTo>
                    <a:pt x="858" y="682"/>
                    <a:pt x="755" y="491"/>
                    <a:pt x="690" y="286"/>
                  </a:cubicBezTo>
                  <a:cubicBezTo>
                    <a:pt x="670" y="227"/>
                    <a:pt x="670" y="177"/>
                    <a:pt x="683" y="164"/>
                  </a:cubicBezTo>
                  <a:cubicBezTo>
                    <a:pt x="690" y="161"/>
                    <a:pt x="696" y="161"/>
                    <a:pt x="706" y="161"/>
                  </a:cubicBezTo>
                  <a:close/>
                  <a:moveTo>
                    <a:pt x="244" y="517"/>
                  </a:moveTo>
                  <a:cubicBezTo>
                    <a:pt x="297" y="517"/>
                    <a:pt x="350" y="550"/>
                    <a:pt x="399" y="580"/>
                  </a:cubicBezTo>
                  <a:cubicBezTo>
                    <a:pt x="574" y="685"/>
                    <a:pt x="729" y="811"/>
                    <a:pt x="874" y="952"/>
                  </a:cubicBezTo>
                  <a:cubicBezTo>
                    <a:pt x="881" y="962"/>
                    <a:pt x="894" y="976"/>
                    <a:pt x="904" y="989"/>
                  </a:cubicBezTo>
                  <a:cubicBezTo>
                    <a:pt x="676" y="943"/>
                    <a:pt x="432" y="827"/>
                    <a:pt x="234" y="666"/>
                  </a:cubicBezTo>
                  <a:cubicBezTo>
                    <a:pt x="175" y="616"/>
                    <a:pt x="165" y="583"/>
                    <a:pt x="165" y="567"/>
                  </a:cubicBezTo>
                  <a:cubicBezTo>
                    <a:pt x="168" y="543"/>
                    <a:pt x="208" y="517"/>
                    <a:pt x="244" y="517"/>
                  </a:cubicBezTo>
                  <a:close/>
                  <a:moveTo>
                    <a:pt x="710" y="0"/>
                  </a:moveTo>
                  <a:cubicBezTo>
                    <a:pt x="667" y="0"/>
                    <a:pt x="626" y="13"/>
                    <a:pt x="594" y="39"/>
                  </a:cubicBezTo>
                  <a:cubicBezTo>
                    <a:pt x="541" y="82"/>
                    <a:pt x="492" y="164"/>
                    <a:pt x="548" y="332"/>
                  </a:cubicBezTo>
                  <a:cubicBezTo>
                    <a:pt x="574" y="408"/>
                    <a:pt x="600" y="478"/>
                    <a:pt x="633" y="547"/>
                  </a:cubicBezTo>
                  <a:lnTo>
                    <a:pt x="485" y="448"/>
                  </a:lnTo>
                  <a:cubicBezTo>
                    <a:pt x="419" y="408"/>
                    <a:pt x="343" y="365"/>
                    <a:pt x="251" y="362"/>
                  </a:cubicBezTo>
                  <a:cubicBezTo>
                    <a:pt x="139" y="365"/>
                    <a:pt x="27" y="435"/>
                    <a:pt x="13" y="550"/>
                  </a:cubicBezTo>
                  <a:cubicBezTo>
                    <a:pt x="0" y="672"/>
                    <a:pt x="102" y="758"/>
                    <a:pt x="142" y="788"/>
                  </a:cubicBezTo>
                  <a:cubicBezTo>
                    <a:pt x="267" y="890"/>
                    <a:pt x="442" y="995"/>
                    <a:pt x="630" y="1068"/>
                  </a:cubicBezTo>
                  <a:cubicBezTo>
                    <a:pt x="627" y="1107"/>
                    <a:pt x="657" y="1144"/>
                    <a:pt x="703" y="1150"/>
                  </a:cubicBezTo>
                  <a:lnTo>
                    <a:pt x="1105" y="1190"/>
                  </a:lnTo>
                  <a:cubicBezTo>
                    <a:pt x="1118" y="1200"/>
                    <a:pt x="1131" y="1203"/>
                    <a:pt x="1141" y="1203"/>
                  </a:cubicBezTo>
                  <a:cubicBezTo>
                    <a:pt x="1151" y="1203"/>
                    <a:pt x="1164" y="1203"/>
                    <a:pt x="1171" y="1200"/>
                  </a:cubicBezTo>
                  <a:lnTo>
                    <a:pt x="2104" y="1289"/>
                  </a:lnTo>
                  <a:lnTo>
                    <a:pt x="2111" y="1289"/>
                  </a:lnTo>
                  <a:cubicBezTo>
                    <a:pt x="2147" y="1289"/>
                    <a:pt x="2187" y="1259"/>
                    <a:pt x="2190" y="1220"/>
                  </a:cubicBezTo>
                  <a:cubicBezTo>
                    <a:pt x="2193" y="1177"/>
                    <a:pt x="2164" y="1140"/>
                    <a:pt x="2117" y="1137"/>
                  </a:cubicBezTo>
                  <a:lnTo>
                    <a:pt x="1247" y="1051"/>
                  </a:lnTo>
                  <a:cubicBezTo>
                    <a:pt x="1187" y="936"/>
                    <a:pt x="1164" y="811"/>
                    <a:pt x="1128" y="679"/>
                  </a:cubicBezTo>
                  <a:cubicBezTo>
                    <a:pt x="1092" y="514"/>
                    <a:pt x="1052" y="342"/>
                    <a:pt x="957" y="181"/>
                  </a:cubicBezTo>
                  <a:cubicBezTo>
                    <a:pt x="924" y="128"/>
                    <a:pt x="887" y="72"/>
                    <a:pt x="828" y="36"/>
                  </a:cubicBezTo>
                  <a:cubicBezTo>
                    <a:pt x="791" y="12"/>
                    <a:pt x="750" y="0"/>
                    <a:pt x="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" name="Google Shape;1679;p37"/>
            <p:cNvSpPr/>
            <p:nvPr/>
          </p:nvSpPr>
          <p:spPr>
            <a:xfrm>
              <a:off x="3967759" y="4143789"/>
              <a:ext cx="110720" cy="92300"/>
            </a:xfrm>
            <a:custGeom>
              <a:avLst/>
              <a:gdLst/>
              <a:ahLst/>
              <a:cxnLst/>
              <a:rect l="l" t="t" r="r" b="b"/>
              <a:pathLst>
                <a:path w="1683" h="1403" extrusionOk="0">
                  <a:moveTo>
                    <a:pt x="218" y="1"/>
                  </a:moveTo>
                  <a:cubicBezTo>
                    <a:pt x="0" y="476"/>
                    <a:pt x="57" y="954"/>
                    <a:pt x="277" y="1403"/>
                  </a:cubicBezTo>
                  <a:cubicBezTo>
                    <a:pt x="782" y="1363"/>
                    <a:pt x="1003" y="1300"/>
                    <a:pt x="1425" y="1211"/>
                  </a:cubicBezTo>
                  <a:cubicBezTo>
                    <a:pt x="1425" y="1211"/>
                    <a:pt x="1682" y="29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" name="Google Shape;1680;p37"/>
            <p:cNvSpPr/>
            <p:nvPr/>
          </p:nvSpPr>
          <p:spPr>
            <a:xfrm>
              <a:off x="3704739" y="4054317"/>
              <a:ext cx="282623" cy="184797"/>
            </a:xfrm>
            <a:custGeom>
              <a:avLst/>
              <a:gdLst/>
              <a:ahLst/>
              <a:cxnLst/>
              <a:rect l="l" t="t" r="r" b="b"/>
              <a:pathLst>
                <a:path w="4296" h="2809" extrusionOk="0">
                  <a:moveTo>
                    <a:pt x="2748" y="0"/>
                  </a:moveTo>
                  <a:cubicBezTo>
                    <a:pt x="2707" y="0"/>
                    <a:pt x="2664" y="2"/>
                    <a:pt x="2620" y="6"/>
                  </a:cubicBezTo>
                  <a:cubicBezTo>
                    <a:pt x="1960" y="58"/>
                    <a:pt x="1641" y="616"/>
                    <a:pt x="1674" y="899"/>
                  </a:cubicBezTo>
                  <a:cubicBezTo>
                    <a:pt x="1617" y="757"/>
                    <a:pt x="1512" y="563"/>
                    <a:pt x="1156" y="411"/>
                  </a:cubicBezTo>
                  <a:cubicBezTo>
                    <a:pt x="1047" y="364"/>
                    <a:pt x="936" y="342"/>
                    <a:pt x="828" y="342"/>
                  </a:cubicBezTo>
                  <a:cubicBezTo>
                    <a:pt x="390" y="342"/>
                    <a:pt x="0" y="697"/>
                    <a:pt x="8" y="1173"/>
                  </a:cubicBezTo>
                  <a:lnTo>
                    <a:pt x="28" y="2680"/>
                  </a:lnTo>
                  <a:cubicBezTo>
                    <a:pt x="28" y="2680"/>
                    <a:pt x="1066" y="2809"/>
                    <a:pt x="2512" y="2809"/>
                  </a:cubicBezTo>
                  <a:cubicBezTo>
                    <a:pt x="3059" y="2809"/>
                    <a:pt x="3665" y="2790"/>
                    <a:pt x="4295" y="2739"/>
                  </a:cubicBezTo>
                  <a:cubicBezTo>
                    <a:pt x="4078" y="2284"/>
                    <a:pt x="4018" y="1806"/>
                    <a:pt x="4236" y="1335"/>
                  </a:cubicBezTo>
                  <a:cubicBezTo>
                    <a:pt x="3896" y="1269"/>
                    <a:pt x="3883" y="1262"/>
                    <a:pt x="3738" y="1255"/>
                  </a:cubicBezTo>
                  <a:cubicBezTo>
                    <a:pt x="3738" y="1255"/>
                    <a:pt x="3864" y="0"/>
                    <a:pt x="2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" name="Google Shape;1681;p37"/>
            <p:cNvSpPr/>
            <p:nvPr/>
          </p:nvSpPr>
          <p:spPr>
            <a:xfrm>
              <a:off x="3738883" y="4139907"/>
              <a:ext cx="50591" cy="50591"/>
            </a:xfrm>
            <a:custGeom>
              <a:avLst/>
              <a:gdLst/>
              <a:ahLst/>
              <a:cxnLst/>
              <a:rect l="l" t="t" r="r" b="b"/>
              <a:pathLst>
                <a:path w="769" h="769" extrusionOk="0">
                  <a:moveTo>
                    <a:pt x="386" y="1"/>
                  </a:moveTo>
                  <a:cubicBezTo>
                    <a:pt x="172" y="1"/>
                    <a:pt x="4" y="172"/>
                    <a:pt x="0" y="383"/>
                  </a:cubicBezTo>
                  <a:cubicBezTo>
                    <a:pt x="0" y="598"/>
                    <a:pt x="168" y="769"/>
                    <a:pt x="383" y="769"/>
                  </a:cubicBezTo>
                  <a:cubicBezTo>
                    <a:pt x="597" y="769"/>
                    <a:pt x="769" y="601"/>
                    <a:pt x="769" y="386"/>
                  </a:cubicBezTo>
                  <a:cubicBezTo>
                    <a:pt x="769" y="172"/>
                    <a:pt x="600" y="1"/>
                    <a:pt x="3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Google Shape;1682;p37"/>
            <p:cNvSpPr/>
            <p:nvPr/>
          </p:nvSpPr>
          <p:spPr>
            <a:xfrm>
              <a:off x="3705265" y="4221023"/>
              <a:ext cx="358937" cy="44801"/>
            </a:xfrm>
            <a:custGeom>
              <a:avLst/>
              <a:gdLst/>
              <a:ahLst/>
              <a:cxnLst/>
              <a:rect l="l" t="t" r="r" b="b"/>
              <a:pathLst>
                <a:path w="5456" h="681" extrusionOk="0">
                  <a:moveTo>
                    <a:pt x="5366" y="1"/>
                  </a:moveTo>
                  <a:cubicBezTo>
                    <a:pt x="5365" y="1"/>
                    <a:pt x="5364" y="1"/>
                    <a:pt x="5362" y="1"/>
                  </a:cubicBezTo>
                  <a:cubicBezTo>
                    <a:pt x="4158" y="199"/>
                    <a:pt x="2950" y="253"/>
                    <a:pt x="1986" y="253"/>
                  </a:cubicBezTo>
                  <a:cubicBezTo>
                    <a:pt x="812" y="253"/>
                    <a:pt x="0" y="172"/>
                    <a:pt x="0" y="172"/>
                  </a:cubicBezTo>
                  <a:lnTo>
                    <a:pt x="0" y="509"/>
                  </a:lnTo>
                  <a:cubicBezTo>
                    <a:pt x="0" y="509"/>
                    <a:pt x="1174" y="680"/>
                    <a:pt x="2593" y="680"/>
                  </a:cubicBezTo>
                  <a:cubicBezTo>
                    <a:pt x="3488" y="680"/>
                    <a:pt x="4481" y="612"/>
                    <a:pt x="5339" y="390"/>
                  </a:cubicBezTo>
                  <a:cubicBezTo>
                    <a:pt x="5339" y="390"/>
                    <a:pt x="5455" y="1"/>
                    <a:pt x="5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Google Shape;1683;p37"/>
            <p:cNvSpPr/>
            <p:nvPr/>
          </p:nvSpPr>
          <p:spPr>
            <a:xfrm>
              <a:off x="3856248" y="4133855"/>
              <a:ext cx="98550" cy="16118"/>
            </a:xfrm>
            <a:custGeom>
              <a:avLst/>
              <a:gdLst/>
              <a:ahLst/>
              <a:cxnLst/>
              <a:rect l="l" t="t" r="r" b="b"/>
              <a:pathLst>
                <a:path w="1498" h="245" extrusionOk="0">
                  <a:moveTo>
                    <a:pt x="1414" y="0"/>
                  </a:moveTo>
                  <a:cubicBezTo>
                    <a:pt x="1413" y="0"/>
                    <a:pt x="1411" y="0"/>
                    <a:pt x="1409" y="0"/>
                  </a:cubicBezTo>
                  <a:lnTo>
                    <a:pt x="76" y="93"/>
                  </a:lnTo>
                  <a:cubicBezTo>
                    <a:pt x="33" y="96"/>
                    <a:pt x="0" y="132"/>
                    <a:pt x="4" y="175"/>
                  </a:cubicBezTo>
                  <a:cubicBezTo>
                    <a:pt x="10" y="215"/>
                    <a:pt x="43" y="244"/>
                    <a:pt x="83" y="244"/>
                  </a:cubicBezTo>
                  <a:lnTo>
                    <a:pt x="86" y="244"/>
                  </a:lnTo>
                  <a:lnTo>
                    <a:pt x="1422" y="152"/>
                  </a:lnTo>
                  <a:cubicBezTo>
                    <a:pt x="1465" y="149"/>
                    <a:pt x="1498" y="112"/>
                    <a:pt x="1491" y="70"/>
                  </a:cubicBezTo>
                  <a:cubicBezTo>
                    <a:pt x="1488" y="32"/>
                    <a:pt x="1455" y="0"/>
                    <a:pt x="1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Google Shape;1684;p37"/>
            <p:cNvSpPr/>
            <p:nvPr/>
          </p:nvSpPr>
          <p:spPr>
            <a:xfrm>
              <a:off x="3849735" y="4046094"/>
              <a:ext cx="144338" cy="84800"/>
            </a:xfrm>
            <a:custGeom>
              <a:avLst/>
              <a:gdLst/>
              <a:ahLst/>
              <a:cxnLst/>
              <a:rect l="l" t="t" r="r" b="b"/>
              <a:pathLst>
                <a:path w="2194" h="1289" extrusionOk="0">
                  <a:moveTo>
                    <a:pt x="1481" y="150"/>
                  </a:moveTo>
                  <a:cubicBezTo>
                    <a:pt x="1488" y="150"/>
                    <a:pt x="1498" y="150"/>
                    <a:pt x="1501" y="157"/>
                  </a:cubicBezTo>
                  <a:cubicBezTo>
                    <a:pt x="1517" y="167"/>
                    <a:pt x="1517" y="216"/>
                    <a:pt x="1498" y="279"/>
                  </a:cubicBezTo>
                  <a:cubicBezTo>
                    <a:pt x="1432" y="487"/>
                    <a:pt x="1326" y="675"/>
                    <a:pt x="1194" y="843"/>
                  </a:cubicBezTo>
                  <a:lnTo>
                    <a:pt x="1171" y="869"/>
                  </a:lnTo>
                  <a:lnTo>
                    <a:pt x="1207" y="708"/>
                  </a:lnTo>
                  <a:cubicBezTo>
                    <a:pt x="1247" y="546"/>
                    <a:pt x="1280" y="394"/>
                    <a:pt x="1366" y="256"/>
                  </a:cubicBezTo>
                  <a:cubicBezTo>
                    <a:pt x="1386" y="223"/>
                    <a:pt x="1412" y="180"/>
                    <a:pt x="1445" y="164"/>
                  </a:cubicBezTo>
                  <a:cubicBezTo>
                    <a:pt x="1455" y="157"/>
                    <a:pt x="1468" y="150"/>
                    <a:pt x="1481" y="150"/>
                  </a:cubicBezTo>
                  <a:close/>
                  <a:moveTo>
                    <a:pt x="1940" y="513"/>
                  </a:moveTo>
                  <a:cubicBezTo>
                    <a:pt x="1976" y="513"/>
                    <a:pt x="2012" y="539"/>
                    <a:pt x="2015" y="563"/>
                  </a:cubicBezTo>
                  <a:cubicBezTo>
                    <a:pt x="2022" y="579"/>
                    <a:pt x="2012" y="612"/>
                    <a:pt x="1946" y="662"/>
                  </a:cubicBezTo>
                  <a:cubicBezTo>
                    <a:pt x="1748" y="823"/>
                    <a:pt x="1504" y="939"/>
                    <a:pt x="1280" y="985"/>
                  </a:cubicBezTo>
                  <a:cubicBezTo>
                    <a:pt x="1287" y="972"/>
                    <a:pt x="1300" y="958"/>
                    <a:pt x="1306" y="948"/>
                  </a:cubicBezTo>
                  <a:cubicBezTo>
                    <a:pt x="1451" y="807"/>
                    <a:pt x="1613" y="681"/>
                    <a:pt x="1781" y="576"/>
                  </a:cubicBezTo>
                  <a:cubicBezTo>
                    <a:pt x="1831" y="543"/>
                    <a:pt x="1884" y="513"/>
                    <a:pt x="1940" y="513"/>
                  </a:cubicBezTo>
                  <a:close/>
                  <a:moveTo>
                    <a:pt x="1480" y="1"/>
                  </a:moveTo>
                  <a:cubicBezTo>
                    <a:pt x="1441" y="1"/>
                    <a:pt x="1401" y="12"/>
                    <a:pt x="1366" y="35"/>
                  </a:cubicBezTo>
                  <a:cubicBezTo>
                    <a:pt x="1306" y="75"/>
                    <a:pt x="1270" y="127"/>
                    <a:pt x="1237" y="180"/>
                  </a:cubicBezTo>
                  <a:cubicBezTo>
                    <a:pt x="1138" y="342"/>
                    <a:pt x="1102" y="513"/>
                    <a:pt x="1062" y="678"/>
                  </a:cubicBezTo>
                  <a:cubicBezTo>
                    <a:pt x="1036" y="810"/>
                    <a:pt x="1006" y="935"/>
                    <a:pt x="947" y="1051"/>
                  </a:cubicBezTo>
                  <a:lnTo>
                    <a:pt x="73" y="1136"/>
                  </a:lnTo>
                  <a:cubicBezTo>
                    <a:pt x="33" y="1140"/>
                    <a:pt x="0" y="1179"/>
                    <a:pt x="4" y="1219"/>
                  </a:cubicBezTo>
                  <a:cubicBezTo>
                    <a:pt x="10" y="1262"/>
                    <a:pt x="40" y="1288"/>
                    <a:pt x="83" y="1288"/>
                  </a:cubicBezTo>
                  <a:lnTo>
                    <a:pt x="89" y="1288"/>
                  </a:lnTo>
                  <a:lnTo>
                    <a:pt x="1023" y="1199"/>
                  </a:lnTo>
                  <a:cubicBezTo>
                    <a:pt x="1029" y="1202"/>
                    <a:pt x="1043" y="1202"/>
                    <a:pt x="1052" y="1202"/>
                  </a:cubicBezTo>
                  <a:cubicBezTo>
                    <a:pt x="1062" y="1202"/>
                    <a:pt x="1076" y="1199"/>
                    <a:pt x="1089" y="1189"/>
                  </a:cubicBezTo>
                  <a:lnTo>
                    <a:pt x="1491" y="1150"/>
                  </a:lnTo>
                  <a:cubicBezTo>
                    <a:pt x="1534" y="1146"/>
                    <a:pt x="1567" y="1107"/>
                    <a:pt x="1564" y="1067"/>
                  </a:cubicBezTo>
                  <a:cubicBezTo>
                    <a:pt x="1752" y="991"/>
                    <a:pt x="1926" y="889"/>
                    <a:pt x="2052" y="787"/>
                  </a:cubicBezTo>
                  <a:cubicBezTo>
                    <a:pt x="2085" y="757"/>
                    <a:pt x="2194" y="671"/>
                    <a:pt x="2180" y="553"/>
                  </a:cubicBezTo>
                  <a:cubicBezTo>
                    <a:pt x="2161" y="431"/>
                    <a:pt x="2045" y="361"/>
                    <a:pt x="1943" y="361"/>
                  </a:cubicBezTo>
                  <a:cubicBezTo>
                    <a:pt x="1851" y="361"/>
                    <a:pt x="1771" y="408"/>
                    <a:pt x="1709" y="447"/>
                  </a:cubicBezTo>
                  <a:cubicBezTo>
                    <a:pt x="1659" y="480"/>
                    <a:pt x="1610" y="510"/>
                    <a:pt x="1557" y="546"/>
                  </a:cubicBezTo>
                  <a:cubicBezTo>
                    <a:pt x="1590" y="477"/>
                    <a:pt x="1620" y="404"/>
                    <a:pt x="1646" y="332"/>
                  </a:cubicBezTo>
                  <a:cubicBezTo>
                    <a:pt x="1699" y="164"/>
                    <a:pt x="1649" y="81"/>
                    <a:pt x="1600" y="42"/>
                  </a:cubicBezTo>
                  <a:cubicBezTo>
                    <a:pt x="1566" y="15"/>
                    <a:pt x="1524" y="1"/>
                    <a:pt x="1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Google Shape;1685;p37"/>
            <p:cNvSpPr/>
            <p:nvPr/>
          </p:nvSpPr>
          <p:spPr>
            <a:xfrm>
              <a:off x="3078438" y="2276926"/>
              <a:ext cx="565444" cy="781095"/>
            </a:xfrm>
            <a:custGeom>
              <a:avLst/>
              <a:gdLst/>
              <a:ahLst/>
              <a:cxnLst/>
              <a:rect l="l" t="t" r="r" b="b"/>
              <a:pathLst>
                <a:path w="8595" h="11873" extrusionOk="0">
                  <a:moveTo>
                    <a:pt x="367" y="0"/>
                  </a:moveTo>
                  <a:lnTo>
                    <a:pt x="1" y="9867"/>
                  </a:lnTo>
                  <a:lnTo>
                    <a:pt x="8456" y="11872"/>
                  </a:lnTo>
                  <a:cubicBezTo>
                    <a:pt x="8456" y="11872"/>
                    <a:pt x="8585" y="2408"/>
                    <a:pt x="8595" y="2391"/>
                  </a:cubicBezTo>
                  <a:cubicBezTo>
                    <a:pt x="5416" y="891"/>
                    <a:pt x="367" y="0"/>
                    <a:pt x="367" y="0"/>
                  </a:cubicBezTo>
                  <a:close/>
                </a:path>
              </a:pathLst>
            </a:custGeom>
            <a:solidFill>
              <a:srgbClr val="D0D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" name="Google Shape;1686;p37"/>
            <p:cNvSpPr/>
            <p:nvPr/>
          </p:nvSpPr>
          <p:spPr>
            <a:xfrm>
              <a:off x="3039426" y="2283439"/>
              <a:ext cx="604258" cy="784319"/>
            </a:xfrm>
            <a:custGeom>
              <a:avLst/>
              <a:gdLst/>
              <a:ahLst/>
              <a:cxnLst/>
              <a:rect l="l" t="t" r="r" b="b"/>
              <a:pathLst>
                <a:path w="9185" h="11922" extrusionOk="0">
                  <a:moveTo>
                    <a:pt x="393" y="0"/>
                  </a:moveTo>
                  <a:lnTo>
                    <a:pt x="0" y="9867"/>
                  </a:lnTo>
                  <a:lnTo>
                    <a:pt x="9036" y="11922"/>
                  </a:lnTo>
                  <a:cubicBezTo>
                    <a:pt x="9036" y="11922"/>
                    <a:pt x="9178" y="2464"/>
                    <a:pt x="9185" y="2441"/>
                  </a:cubicBezTo>
                  <a:cubicBezTo>
                    <a:pt x="5788" y="917"/>
                    <a:pt x="393" y="0"/>
                    <a:pt x="393" y="0"/>
                  </a:cubicBezTo>
                  <a:close/>
                </a:path>
              </a:pathLst>
            </a:custGeom>
            <a:solidFill>
              <a:srgbClr val="E7E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" name="Google Shape;1687;p37"/>
            <p:cNvSpPr/>
            <p:nvPr/>
          </p:nvSpPr>
          <p:spPr>
            <a:xfrm>
              <a:off x="3031992" y="2291860"/>
              <a:ext cx="610837" cy="785437"/>
            </a:xfrm>
            <a:custGeom>
              <a:avLst/>
              <a:gdLst/>
              <a:ahLst/>
              <a:cxnLst/>
              <a:rect l="l" t="t" r="r" b="b"/>
              <a:pathLst>
                <a:path w="9285" h="11939" extrusionOk="0">
                  <a:moveTo>
                    <a:pt x="1" y="1"/>
                  </a:moveTo>
                  <a:lnTo>
                    <a:pt x="100" y="9881"/>
                  </a:lnTo>
                  <a:lnTo>
                    <a:pt x="9136" y="11939"/>
                  </a:lnTo>
                  <a:cubicBezTo>
                    <a:pt x="9136" y="11939"/>
                    <a:pt x="9278" y="2474"/>
                    <a:pt x="9284" y="2454"/>
                  </a:cubicBezTo>
                  <a:cubicBezTo>
                    <a:pt x="6267" y="11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" name="Google Shape;1688;p37"/>
            <p:cNvSpPr/>
            <p:nvPr/>
          </p:nvSpPr>
          <p:spPr>
            <a:xfrm>
              <a:off x="3645332" y="2283834"/>
              <a:ext cx="569588" cy="774187"/>
            </a:xfrm>
            <a:custGeom>
              <a:avLst/>
              <a:gdLst/>
              <a:ahLst/>
              <a:cxnLst/>
              <a:rect l="l" t="t" r="r" b="b"/>
              <a:pathLst>
                <a:path w="8658" h="11768" extrusionOk="0">
                  <a:moveTo>
                    <a:pt x="8288" y="1"/>
                  </a:moveTo>
                  <a:cubicBezTo>
                    <a:pt x="8288" y="1"/>
                    <a:pt x="3203" y="825"/>
                    <a:pt x="1" y="2283"/>
                  </a:cubicBezTo>
                  <a:cubicBezTo>
                    <a:pt x="8" y="2303"/>
                    <a:pt x="139" y="11767"/>
                    <a:pt x="139" y="11767"/>
                  </a:cubicBezTo>
                  <a:lnTo>
                    <a:pt x="8658" y="9868"/>
                  </a:lnTo>
                  <a:lnTo>
                    <a:pt x="8288" y="1"/>
                  </a:lnTo>
                  <a:close/>
                </a:path>
              </a:pathLst>
            </a:custGeom>
            <a:solidFill>
              <a:srgbClr val="D0D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Google Shape;1689;p37"/>
            <p:cNvSpPr/>
            <p:nvPr/>
          </p:nvSpPr>
          <p:spPr>
            <a:xfrm>
              <a:off x="3645332" y="2291202"/>
              <a:ext cx="608666" cy="777016"/>
            </a:xfrm>
            <a:custGeom>
              <a:avLst/>
              <a:gdLst/>
              <a:ahLst/>
              <a:cxnLst/>
              <a:rect l="l" t="t" r="r" b="b"/>
              <a:pathLst>
                <a:path w="9252" h="11811" extrusionOk="0">
                  <a:moveTo>
                    <a:pt x="8859" y="1"/>
                  </a:moveTo>
                  <a:cubicBezTo>
                    <a:pt x="8859" y="1"/>
                    <a:pt x="3421" y="848"/>
                    <a:pt x="1" y="2329"/>
                  </a:cubicBezTo>
                  <a:cubicBezTo>
                    <a:pt x="8" y="2346"/>
                    <a:pt x="149" y="11810"/>
                    <a:pt x="149" y="11810"/>
                  </a:cubicBezTo>
                  <a:lnTo>
                    <a:pt x="9251" y="9871"/>
                  </a:lnTo>
                  <a:lnTo>
                    <a:pt x="8859" y="1"/>
                  </a:lnTo>
                  <a:close/>
                </a:path>
              </a:pathLst>
            </a:custGeom>
            <a:solidFill>
              <a:srgbClr val="E7E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" name="Google Shape;1690;p37"/>
            <p:cNvSpPr/>
            <p:nvPr/>
          </p:nvSpPr>
          <p:spPr>
            <a:xfrm>
              <a:off x="3645990" y="2300347"/>
              <a:ext cx="615574" cy="777214"/>
            </a:xfrm>
            <a:custGeom>
              <a:avLst/>
              <a:gdLst/>
              <a:ahLst/>
              <a:cxnLst/>
              <a:rect l="l" t="t" r="r" b="b"/>
              <a:pathLst>
                <a:path w="9357" h="11814" extrusionOk="0">
                  <a:moveTo>
                    <a:pt x="9357" y="0"/>
                  </a:moveTo>
                  <a:lnTo>
                    <a:pt x="9357" y="0"/>
                  </a:lnTo>
                  <a:cubicBezTo>
                    <a:pt x="9356" y="0"/>
                    <a:pt x="3045" y="1046"/>
                    <a:pt x="1" y="2332"/>
                  </a:cubicBezTo>
                  <a:cubicBezTo>
                    <a:pt x="11" y="2345"/>
                    <a:pt x="149" y="11813"/>
                    <a:pt x="149" y="11813"/>
                  </a:cubicBezTo>
                  <a:lnTo>
                    <a:pt x="9251" y="9877"/>
                  </a:lnTo>
                  <a:lnTo>
                    <a:pt x="9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" name="Google Shape;1691;p37"/>
            <p:cNvSpPr/>
            <p:nvPr/>
          </p:nvSpPr>
          <p:spPr>
            <a:xfrm>
              <a:off x="2968704" y="2330872"/>
              <a:ext cx="643336" cy="799252"/>
            </a:xfrm>
            <a:custGeom>
              <a:avLst/>
              <a:gdLst/>
              <a:ahLst/>
              <a:cxnLst/>
              <a:rect l="l" t="t" r="r" b="b"/>
              <a:pathLst>
                <a:path w="9779" h="12149" extrusionOk="0">
                  <a:moveTo>
                    <a:pt x="427" y="1"/>
                  </a:moveTo>
                  <a:cubicBezTo>
                    <a:pt x="184" y="1"/>
                    <a:pt x="0" y="193"/>
                    <a:pt x="0" y="463"/>
                  </a:cubicBezTo>
                  <a:lnTo>
                    <a:pt x="0" y="9954"/>
                  </a:lnTo>
                  <a:cubicBezTo>
                    <a:pt x="0" y="10254"/>
                    <a:pt x="231" y="10538"/>
                    <a:pt x="511" y="10587"/>
                  </a:cubicBezTo>
                  <a:lnTo>
                    <a:pt x="9267" y="12141"/>
                  </a:lnTo>
                  <a:cubicBezTo>
                    <a:pt x="9295" y="12146"/>
                    <a:pt x="9323" y="12148"/>
                    <a:pt x="9351" y="12148"/>
                  </a:cubicBezTo>
                  <a:cubicBezTo>
                    <a:pt x="9591" y="12148"/>
                    <a:pt x="9775" y="11958"/>
                    <a:pt x="9778" y="11689"/>
                  </a:cubicBezTo>
                  <a:lnTo>
                    <a:pt x="9778" y="2198"/>
                  </a:lnTo>
                  <a:cubicBezTo>
                    <a:pt x="9778" y="1898"/>
                    <a:pt x="9547" y="1614"/>
                    <a:pt x="9267" y="1565"/>
                  </a:cubicBezTo>
                  <a:lnTo>
                    <a:pt x="511" y="8"/>
                  </a:lnTo>
                  <a:cubicBezTo>
                    <a:pt x="483" y="3"/>
                    <a:pt x="455" y="1"/>
                    <a:pt x="427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Google Shape;1692;p37"/>
            <p:cNvSpPr/>
            <p:nvPr/>
          </p:nvSpPr>
          <p:spPr>
            <a:xfrm>
              <a:off x="2974099" y="2338043"/>
              <a:ext cx="637941" cy="792081"/>
            </a:xfrm>
            <a:custGeom>
              <a:avLst/>
              <a:gdLst/>
              <a:ahLst/>
              <a:cxnLst/>
              <a:rect l="l" t="t" r="r" b="b"/>
              <a:pathLst>
                <a:path w="9697" h="12040" extrusionOk="0">
                  <a:moveTo>
                    <a:pt x="424" y="0"/>
                  </a:moveTo>
                  <a:cubicBezTo>
                    <a:pt x="181" y="0"/>
                    <a:pt x="0" y="190"/>
                    <a:pt x="0" y="456"/>
                  </a:cubicBezTo>
                  <a:lnTo>
                    <a:pt x="0" y="9865"/>
                  </a:lnTo>
                  <a:cubicBezTo>
                    <a:pt x="0" y="10162"/>
                    <a:pt x="225" y="10442"/>
                    <a:pt x="508" y="10492"/>
                  </a:cubicBezTo>
                  <a:lnTo>
                    <a:pt x="9188" y="12032"/>
                  </a:lnTo>
                  <a:cubicBezTo>
                    <a:pt x="9216" y="12037"/>
                    <a:pt x="9244" y="12039"/>
                    <a:pt x="9271" y="12039"/>
                  </a:cubicBezTo>
                  <a:cubicBezTo>
                    <a:pt x="9509" y="12039"/>
                    <a:pt x="9693" y="11850"/>
                    <a:pt x="9696" y="11583"/>
                  </a:cubicBezTo>
                  <a:lnTo>
                    <a:pt x="9696" y="2174"/>
                  </a:lnTo>
                  <a:cubicBezTo>
                    <a:pt x="9696" y="1878"/>
                    <a:pt x="9468" y="1597"/>
                    <a:pt x="9188" y="1548"/>
                  </a:cubicBezTo>
                  <a:lnTo>
                    <a:pt x="508" y="8"/>
                  </a:lnTo>
                  <a:cubicBezTo>
                    <a:pt x="479" y="3"/>
                    <a:pt x="451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1693;p37"/>
            <p:cNvSpPr/>
            <p:nvPr/>
          </p:nvSpPr>
          <p:spPr>
            <a:xfrm>
              <a:off x="3677042" y="2330872"/>
              <a:ext cx="643336" cy="799252"/>
            </a:xfrm>
            <a:custGeom>
              <a:avLst/>
              <a:gdLst/>
              <a:ahLst/>
              <a:cxnLst/>
              <a:rect l="l" t="t" r="r" b="b"/>
              <a:pathLst>
                <a:path w="9779" h="12149" extrusionOk="0">
                  <a:moveTo>
                    <a:pt x="9351" y="1"/>
                  </a:moveTo>
                  <a:cubicBezTo>
                    <a:pt x="9324" y="1"/>
                    <a:pt x="9296" y="3"/>
                    <a:pt x="9267" y="8"/>
                  </a:cubicBezTo>
                  <a:lnTo>
                    <a:pt x="512" y="1565"/>
                  </a:lnTo>
                  <a:cubicBezTo>
                    <a:pt x="231" y="1614"/>
                    <a:pt x="0" y="1898"/>
                    <a:pt x="0" y="2198"/>
                  </a:cubicBezTo>
                  <a:lnTo>
                    <a:pt x="0" y="11689"/>
                  </a:lnTo>
                  <a:cubicBezTo>
                    <a:pt x="3" y="11958"/>
                    <a:pt x="187" y="12148"/>
                    <a:pt x="428" y="12148"/>
                  </a:cubicBezTo>
                  <a:cubicBezTo>
                    <a:pt x="455" y="12148"/>
                    <a:pt x="483" y="12146"/>
                    <a:pt x="512" y="12141"/>
                  </a:cubicBezTo>
                  <a:lnTo>
                    <a:pt x="9267" y="10587"/>
                  </a:lnTo>
                  <a:cubicBezTo>
                    <a:pt x="9548" y="10538"/>
                    <a:pt x="9778" y="10254"/>
                    <a:pt x="9778" y="9954"/>
                  </a:cubicBezTo>
                  <a:lnTo>
                    <a:pt x="9778" y="463"/>
                  </a:lnTo>
                  <a:cubicBezTo>
                    <a:pt x="9778" y="193"/>
                    <a:pt x="9594" y="1"/>
                    <a:pt x="9351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" name="Google Shape;1694;p37"/>
            <p:cNvSpPr/>
            <p:nvPr/>
          </p:nvSpPr>
          <p:spPr>
            <a:xfrm>
              <a:off x="3677042" y="2338043"/>
              <a:ext cx="637876" cy="792081"/>
            </a:xfrm>
            <a:custGeom>
              <a:avLst/>
              <a:gdLst/>
              <a:ahLst/>
              <a:cxnLst/>
              <a:rect l="l" t="t" r="r" b="b"/>
              <a:pathLst>
                <a:path w="9696" h="12040" extrusionOk="0">
                  <a:moveTo>
                    <a:pt x="9272" y="0"/>
                  </a:moveTo>
                  <a:cubicBezTo>
                    <a:pt x="9245" y="0"/>
                    <a:pt x="9217" y="3"/>
                    <a:pt x="9188" y="8"/>
                  </a:cubicBezTo>
                  <a:lnTo>
                    <a:pt x="505" y="1548"/>
                  </a:lnTo>
                  <a:cubicBezTo>
                    <a:pt x="225" y="1597"/>
                    <a:pt x="0" y="1878"/>
                    <a:pt x="0" y="2174"/>
                  </a:cubicBezTo>
                  <a:lnTo>
                    <a:pt x="0" y="11583"/>
                  </a:lnTo>
                  <a:cubicBezTo>
                    <a:pt x="3" y="11850"/>
                    <a:pt x="187" y="12039"/>
                    <a:pt x="423" y="12039"/>
                  </a:cubicBezTo>
                  <a:cubicBezTo>
                    <a:pt x="450" y="12039"/>
                    <a:pt x="477" y="12037"/>
                    <a:pt x="505" y="12032"/>
                  </a:cubicBezTo>
                  <a:lnTo>
                    <a:pt x="9188" y="10492"/>
                  </a:lnTo>
                  <a:cubicBezTo>
                    <a:pt x="9468" y="10442"/>
                    <a:pt x="9696" y="10162"/>
                    <a:pt x="9696" y="9865"/>
                  </a:cubicBezTo>
                  <a:lnTo>
                    <a:pt x="9696" y="456"/>
                  </a:lnTo>
                  <a:cubicBezTo>
                    <a:pt x="9696" y="190"/>
                    <a:pt x="9512" y="0"/>
                    <a:pt x="9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" name="Google Shape;1695;p37"/>
            <p:cNvSpPr/>
            <p:nvPr/>
          </p:nvSpPr>
          <p:spPr>
            <a:xfrm>
              <a:off x="3585268" y="2439422"/>
              <a:ext cx="122825" cy="696492"/>
            </a:xfrm>
            <a:custGeom>
              <a:avLst/>
              <a:gdLst/>
              <a:ahLst/>
              <a:cxnLst/>
              <a:rect l="l" t="t" r="r" b="b"/>
              <a:pathLst>
                <a:path w="1867" h="10587" extrusionOk="0">
                  <a:moveTo>
                    <a:pt x="113" y="0"/>
                  </a:moveTo>
                  <a:cubicBezTo>
                    <a:pt x="50" y="0"/>
                    <a:pt x="0" y="50"/>
                    <a:pt x="0" y="112"/>
                  </a:cubicBezTo>
                  <a:lnTo>
                    <a:pt x="0" y="10474"/>
                  </a:lnTo>
                  <a:cubicBezTo>
                    <a:pt x="0" y="10537"/>
                    <a:pt x="50" y="10586"/>
                    <a:pt x="113" y="10586"/>
                  </a:cubicBezTo>
                  <a:lnTo>
                    <a:pt x="1758" y="10586"/>
                  </a:lnTo>
                  <a:cubicBezTo>
                    <a:pt x="1814" y="10586"/>
                    <a:pt x="1864" y="10537"/>
                    <a:pt x="1867" y="10474"/>
                  </a:cubicBezTo>
                  <a:lnTo>
                    <a:pt x="1867" y="112"/>
                  </a:lnTo>
                  <a:cubicBezTo>
                    <a:pt x="1867" y="50"/>
                    <a:pt x="1818" y="0"/>
                    <a:pt x="1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" name="Google Shape;1696;p37"/>
            <p:cNvSpPr/>
            <p:nvPr/>
          </p:nvSpPr>
          <p:spPr>
            <a:xfrm>
              <a:off x="2911600" y="2622313"/>
              <a:ext cx="154995" cy="213151"/>
            </a:xfrm>
            <a:custGeom>
              <a:avLst/>
              <a:gdLst/>
              <a:ahLst/>
              <a:cxnLst/>
              <a:rect l="l" t="t" r="r" b="b"/>
              <a:pathLst>
                <a:path w="2356" h="3240" extrusionOk="0">
                  <a:moveTo>
                    <a:pt x="991" y="0"/>
                  </a:moveTo>
                  <a:cubicBezTo>
                    <a:pt x="704" y="0"/>
                    <a:pt x="291" y="716"/>
                    <a:pt x="291" y="716"/>
                  </a:cubicBezTo>
                  <a:cubicBezTo>
                    <a:pt x="291" y="716"/>
                    <a:pt x="1" y="2246"/>
                    <a:pt x="363" y="2853"/>
                  </a:cubicBezTo>
                  <a:cubicBezTo>
                    <a:pt x="533" y="3135"/>
                    <a:pt x="922" y="3240"/>
                    <a:pt x="1300" y="3240"/>
                  </a:cubicBezTo>
                  <a:cubicBezTo>
                    <a:pt x="1730" y="3240"/>
                    <a:pt x="2146" y="3104"/>
                    <a:pt x="2204" y="2939"/>
                  </a:cubicBezTo>
                  <a:cubicBezTo>
                    <a:pt x="2299" y="2650"/>
                    <a:pt x="1202" y="2584"/>
                    <a:pt x="1053" y="2577"/>
                  </a:cubicBezTo>
                  <a:lnTo>
                    <a:pt x="1053" y="2577"/>
                  </a:lnTo>
                  <a:cubicBezTo>
                    <a:pt x="1088" y="2578"/>
                    <a:pt x="1175" y="2582"/>
                    <a:pt x="1289" y="2582"/>
                  </a:cubicBezTo>
                  <a:cubicBezTo>
                    <a:pt x="1664" y="2582"/>
                    <a:pt x="2327" y="2546"/>
                    <a:pt x="2339" y="2296"/>
                  </a:cubicBezTo>
                  <a:cubicBezTo>
                    <a:pt x="2355" y="1946"/>
                    <a:pt x="974" y="1920"/>
                    <a:pt x="974" y="1920"/>
                  </a:cubicBezTo>
                  <a:cubicBezTo>
                    <a:pt x="974" y="1920"/>
                    <a:pt x="2253" y="1913"/>
                    <a:pt x="2237" y="1494"/>
                  </a:cubicBezTo>
                  <a:cubicBezTo>
                    <a:pt x="2225" y="1251"/>
                    <a:pt x="1762" y="1200"/>
                    <a:pt x="1375" y="1200"/>
                  </a:cubicBezTo>
                  <a:cubicBezTo>
                    <a:pt x="1258" y="1200"/>
                    <a:pt x="1148" y="1205"/>
                    <a:pt x="1060" y="1210"/>
                  </a:cubicBezTo>
                  <a:lnTo>
                    <a:pt x="1060" y="1210"/>
                  </a:lnTo>
                  <a:cubicBezTo>
                    <a:pt x="1470" y="1172"/>
                    <a:pt x="2346" y="1063"/>
                    <a:pt x="2250" y="835"/>
                  </a:cubicBezTo>
                  <a:cubicBezTo>
                    <a:pt x="2185" y="685"/>
                    <a:pt x="1848" y="648"/>
                    <a:pt x="1531" y="648"/>
                  </a:cubicBezTo>
                  <a:cubicBezTo>
                    <a:pt x="1222" y="648"/>
                    <a:pt x="931" y="683"/>
                    <a:pt x="931" y="683"/>
                  </a:cubicBezTo>
                  <a:cubicBezTo>
                    <a:pt x="931" y="683"/>
                    <a:pt x="1310" y="56"/>
                    <a:pt x="1023" y="4"/>
                  </a:cubicBezTo>
                  <a:cubicBezTo>
                    <a:pt x="1012" y="1"/>
                    <a:pt x="1002" y="0"/>
                    <a:pt x="991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" name="Google Shape;1697;p37"/>
            <p:cNvSpPr/>
            <p:nvPr/>
          </p:nvSpPr>
          <p:spPr>
            <a:xfrm>
              <a:off x="4229397" y="2622313"/>
              <a:ext cx="154995" cy="213151"/>
            </a:xfrm>
            <a:custGeom>
              <a:avLst/>
              <a:gdLst/>
              <a:ahLst/>
              <a:cxnLst/>
              <a:rect l="l" t="t" r="r" b="b"/>
              <a:pathLst>
                <a:path w="2356" h="3240" extrusionOk="0">
                  <a:moveTo>
                    <a:pt x="1365" y="0"/>
                  </a:moveTo>
                  <a:cubicBezTo>
                    <a:pt x="1354" y="0"/>
                    <a:pt x="1344" y="1"/>
                    <a:pt x="1333" y="4"/>
                  </a:cubicBezTo>
                  <a:cubicBezTo>
                    <a:pt x="1046" y="56"/>
                    <a:pt x="1425" y="683"/>
                    <a:pt x="1425" y="683"/>
                  </a:cubicBezTo>
                  <a:cubicBezTo>
                    <a:pt x="1425" y="683"/>
                    <a:pt x="1134" y="648"/>
                    <a:pt x="825" y="648"/>
                  </a:cubicBezTo>
                  <a:cubicBezTo>
                    <a:pt x="508" y="648"/>
                    <a:pt x="171" y="685"/>
                    <a:pt x="106" y="835"/>
                  </a:cubicBezTo>
                  <a:cubicBezTo>
                    <a:pt x="10" y="1063"/>
                    <a:pt x="886" y="1172"/>
                    <a:pt x="1296" y="1210"/>
                  </a:cubicBezTo>
                  <a:lnTo>
                    <a:pt x="1296" y="1210"/>
                  </a:lnTo>
                  <a:cubicBezTo>
                    <a:pt x="1208" y="1205"/>
                    <a:pt x="1098" y="1200"/>
                    <a:pt x="981" y="1200"/>
                  </a:cubicBezTo>
                  <a:cubicBezTo>
                    <a:pt x="594" y="1200"/>
                    <a:pt x="131" y="1251"/>
                    <a:pt x="119" y="1494"/>
                  </a:cubicBezTo>
                  <a:cubicBezTo>
                    <a:pt x="103" y="1913"/>
                    <a:pt x="1382" y="1920"/>
                    <a:pt x="1382" y="1920"/>
                  </a:cubicBezTo>
                  <a:cubicBezTo>
                    <a:pt x="1382" y="1920"/>
                    <a:pt x="1" y="1946"/>
                    <a:pt x="17" y="2296"/>
                  </a:cubicBezTo>
                  <a:cubicBezTo>
                    <a:pt x="29" y="2546"/>
                    <a:pt x="692" y="2582"/>
                    <a:pt x="1067" y="2582"/>
                  </a:cubicBezTo>
                  <a:cubicBezTo>
                    <a:pt x="1181" y="2582"/>
                    <a:pt x="1268" y="2578"/>
                    <a:pt x="1303" y="2577"/>
                  </a:cubicBezTo>
                  <a:lnTo>
                    <a:pt x="1303" y="2577"/>
                  </a:lnTo>
                  <a:cubicBezTo>
                    <a:pt x="1154" y="2584"/>
                    <a:pt x="57" y="2650"/>
                    <a:pt x="152" y="2939"/>
                  </a:cubicBezTo>
                  <a:cubicBezTo>
                    <a:pt x="210" y="3104"/>
                    <a:pt x="626" y="3240"/>
                    <a:pt x="1056" y="3240"/>
                  </a:cubicBezTo>
                  <a:cubicBezTo>
                    <a:pt x="1434" y="3240"/>
                    <a:pt x="1823" y="3135"/>
                    <a:pt x="1993" y="2853"/>
                  </a:cubicBezTo>
                  <a:cubicBezTo>
                    <a:pt x="2355" y="2246"/>
                    <a:pt x="2065" y="716"/>
                    <a:pt x="2065" y="716"/>
                  </a:cubicBezTo>
                  <a:cubicBezTo>
                    <a:pt x="2065" y="716"/>
                    <a:pt x="1652" y="0"/>
                    <a:pt x="1365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" name="Google Shape;1698;p37"/>
            <p:cNvSpPr/>
            <p:nvPr/>
          </p:nvSpPr>
          <p:spPr>
            <a:xfrm>
              <a:off x="4124926" y="2452514"/>
              <a:ext cx="143811" cy="138877"/>
            </a:xfrm>
            <a:custGeom>
              <a:avLst/>
              <a:gdLst/>
              <a:ahLst/>
              <a:cxnLst/>
              <a:rect l="l" t="t" r="r" b="b"/>
              <a:pathLst>
                <a:path w="2186" h="2111" extrusionOk="0">
                  <a:moveTo>
                    <a:pt x="1213" y="0"/>
                  </a:moveTo>
                  <a:cubicBezTo>
                    <a:pt x="1163" y="0"/>
                    <a:pt x="1113" y="22"/>
                    <a:pt x="1077" y="65"/>
                  </a:cubicBezTo>
                  <a:lnTo>
                    <a:pt x="810" y="425"/>
                  </a:lnTo>
                  <a:cubicBezTo>
                    <a:pt x="779" y="462"/>
                    <a:pt x="727" y="491"/>
                    <a:pt x="677" y="491"/>
                  </a:cubicBezTo>
                  <a:cubicBezTo>
                    <a:pt x="674" y="491"/>
                    <a:pt x="671" y="491"/>
                    <a:pt x="669" y="491"/>
                  </a:cubicBezTo>
                  <a:lnTo>
                    <a:pt x="220" y="474"/>
                  </a:lnTo>
                  <a:cubicBezTo>
                    <a:pt x="217" y="474"/>
                    <a:pt x="214" y="474"/>
                    <a:pt x="212" y="474"/>
                  </a:cubicBezTo>
                  <a:cubicBezTo>
                    <a:pt x="78" y="474"/>
                    <a:pt x="1" y="625"/>
                    <a:pt x="75" y="738"/>
                  </a:cubicBezTo>
                  <a:lnTo>
                    <a:pt x="335" y="1104"/>
                  </a:lnTo>
                  <a:cubicBezTo>
                    <a:pt x="368" y="1147"/>
                    <a:pt x="375" y="1203"/>
                    <a:pt x="355" y="1256"/>
                  </a:cubicBezTo>
                  <a:lnTo>
                    <a:pt x="200" y="1678"/>
                  </a:lnTo>
                  <a:cubicBezTo>
                    <a:pt x="157" y="1792"/>
                    <a:pt x="243" y="1904"/>
                    <a:pt x="353" y="1904"/>
                  </a:cubicBezTo>
                  <a:cubicBezTo>
                    <a:pt x="370" y="1904"/>
                    <a:pt x="387" y="1901"/>
                    <a:pt x="405" y="1895"/>
                  </a:cubicBezTo>
                  <a:lnTo>
                    <a:pt x="833" y="1764"/>
                  </a:lnTo>
                  <a:cubicBezTo>
                    <a:pt x="849" y="1759"/>
                    <a:pt x="865" y="1756"/>
                    <a:pt x="881" y="1756"/>
                  </a:cubicBezTo>
                  <a:cubicBezTo>
                    <a:pt x="919" y="1756"/>
                    <a:pt x="957" y="1770"/>
                    <a:pt x="985" y="1793"/>
                  </a:cubicBezTo>
                  <a:lnTo>
                    <a:pt x="1341" y="2074"/>
                  </a:lnTo>
                  <a:cubicBezTo>
                    <a:pt x="1374" y="2099"/>
                    <a:pt x="1412" y="2110"/>
                    <a:pt x="1447" y="2110"/>
                  </a:cubicBezTo>
                  <a:cubicBezTo>
                    <a:pt x="1533" y="2110"/>
                    <a:pt x="1612" y="2045"/>
                    <a:pt x="1612" y="1945"/>
                  </a:cubicBezTo>
                  <a:lnTo>
                    <a:pt x="1622" y="1496"/>
                  </a:lnTo>
                  <a:cubicBezTo>
                    <a:pt x="1622" y="1444"/>
                    <a:pt x="1651" y="1388"/>
                    <a:pt x="1694" y="1361"/>
                  </a:cubicBezTo>
                  <a:lnTo>
                    <a:pt x="2070" y="1107"/>
                  </a:lnTo>
                  <a:cubicBezTo>
                    <a:pt x="2186" y="1035"/>
                    <a:pt x="2166" y="857"/>
                    <a:pt x="2034" y="810"/>
                  </a:cubicBezTo>
                  <a:lnTo>
                    <a:pt x="1608" y="669"/>
                  </a:lnTo>
                  <a:cubicBezTo>
                    <a:pt x="1556" y="652"/>
                    <a:pt x="1519" y="609"/>
                    <a:pt x="1503" y="557"/>
                  </a:cubicBezTo>
                  <a:lnTo>
                    <a:pt x="1378" y="124"/>
                  </a:lnTo>
                  <a:cubicBezTo>
                    <a:pt x="1354" y="43"/>
                    <a:pt x="1284" y="0"/>
                    <a:pt x="1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" name="Google Shape;1699;p37"/>
            <p:cNvSpPr/>
            <p:nvPr/>
          </p:nvSpPr>
          <p:spPr>
            <a:xfrm>
              <a:off x="3073702" y="2856649"/>
              <a:ext cx="143877" cy="138812"/>
            </a:xfrm>
            <a:custGeom>
              <a:avLst/>
              <a:gdLst/>
              <a:ahLst/>
              <a:cxnLst/>
              <a:rect l="l" t="t" r="r" b="b"/>
              <a:pathLst>
                <a:path w="2187" h="2110" extrusionOk="0">
                  <a:moveTo>
                    <a:pt x="1217" y="1"/>
                  </a:moveTo>
                  <a:cubicBezTo>
                    <a:pt x="1167" y="1"/>
                    <a:pt x="1116" y="21"/>
                    <a:pt x="1079" y="66"/>
                  </a:cubicBezTo>
                  <a:lnTo>
                    <a:pt x="811" y="422"/>
                  </a:lnTo>
                  <a:cubicBezTo>
                    <a:pt x="780" y="463"/>
                    <a:pt x="732" y="488"/>
                    <a:pt x="679" y="488"/>
                  </a:cubicBezTo>
                  <a:cubicBezTo>
                    <a:pt x="676" y="488"/>
                    <a:pt x="673" y="488"/>
                    <a:pt x="670" y="488"/>
                  </a:cubicBezTo>
                  <a:lnTo>
                    <a:pt x="221" y="472"/>
                  </a:lnTo>
                  <a:cubicBezTo>
                    <a:pt x="220" y="472"/>
                    <a:pt x="218" y="472"/>
                    <a:pt x="217" y="472"/>
                  </a:cubicBezTo>
                  <a:cubicBezTo>
                    <a:pt x="81" y="472"/>
                    <a:pt x="1" y="621"/>
                    <a:pt x="76" y="735"/>
                  </a:cubicBezTo>
                  <a:lnTo>
                    <a:pt x="337" y="1105"/>
                  </a:lnTo>
                  <a:cubicBezTo>
                    <a:pt x="370" y="1144"/>
                    <a:pt x="379" y="1204"/>
                    <a:pt x="356" y="1256"/>
                  </a:cubicBezTo>
                  <a:lnTo>
                    <a:pt x="201" y="1675"/>
                  </a:lnTo>
                  <a:cubicBezTo>
                    <a:pt x="158" y="1791"/>
                    <a:pt x="246" y="1904"/>
                    <a:pt x="357" y="1904"/>
                  </a:cubicBezTo>
                  <a:cubicBezTo>
                    <a:pt x="373" y="1904"/>
                    <a:pt x="389" y="1901"/>
                    <a:pt x="406" y="1896"/>
                  </a:cubicBezTo>
                  <a:lnTo>
                    <a:pt x="835" y="1764"/>
                  </a:lnTo>
                  <a:cubicBezTo>
                    <a:pt x="852" y="1759"/>
                    <a:pt x="870" y="1757"/>
                    <a:pt x="888" y="1757"/>
                  </a:cubicBezTo>
                  <a:cubicBezTo>
                    <a:pt x="925" y="1757"/>
                    <a:pt x="959" y="1768"/>
                    <a:pt x="986" y="1791"/>
                  </a:cubicBezTo>
                  <a:lnTo>
                    <a:pt x="1342" y="2071"/>
                  </a:lnTo>
                  <a:cubicBezTo>
                    <a:pt x="1376" y="2098"/>
                    <a:pt x="1413" y="2109"/>
                    <a:pt x="1450" y="2109"/>
                  </a:cubicBezTo>
                  <a:cubicBezTo>
                    <a:pt x="1536" y="2109"/>
                    <a:pt x="1616" y="2043"/>
                    <a:pt x="1616" y="1946"/>
                  </a:cubicBezTo>
                  <a:lnTo>
                    <a:pt x="1623" y="1494"/>
                  </a:lnTo>
                  <a:cubicBezTo>
                    <a:pt x="1623" y="1441"/>
                    <a:pt x="1652" y="1388"/>
                    <a:pt x="1699" y="1359"/>
                  </a:cubicBezTo>
                  <a:lnTo>
                    <a:pt x="2071" y="1108"/>
                  </a:lnTo>
                  <a:cubicBezTo>
                    <a:pt x="2187" y="1032"/>
                    <a:pt x="2167" y="857"/>
                    <a:pt x="2035" y="811"/>
                  </a:cubicBezTo>
                  <a:lnTo>
                    <a:pt x="1609" y="666"/>
                  </a:lnTo>
                  <a:cubicBezTo>
                    <a:pt x="1557" y="650"/>
                    <a:pt x="1520" y="610"/>
                    <a:pt x="1504" y="554"/>
                  </a:cubicBezTo>
                  <a:lnTo>
                    <a:pt x="1379" y="122"/>
                  </a:lnTo>
                  <a:cubicBezTo>
                    <a:pt x="1357" y="44"/>
                    <a:pt x="1289" y="1"/>
                    <a:pt x="1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" name="Google Shape;1700;p37"/>
            <p:cNvSpPr/>
            <p:nvPr/>
          </p:nvSpPr>
          <p:spPr>
            <a:xfrm>
              <a:off x="3931444" y="2427646"/>
              <a:ext cx="144009" cy="138812"/>
            </a:xfrm>
            <a:custGeom>
              <a:avLst/>
              <a:gdLst/>
              <a:ahLst/>
              <a:cxnLst/>
              <a:rect l="l" t="t" r="r" b="b"/>
              <a:pathLst>
                <a:path w="2189" h="2110" extrusionOk="0">
                  <a:moveTo>
                    <a:pt x="1217" y="0"/>
                  </a:moveTo>
                  <a:cubicBezTo>
                    <a:pt x="1167" y="0"/>
                    <a:pt x="1117" y="21"/>
                    <a:pt x="1080" y="64"/>
                  </a:cubicBezTo>
                  <a:lnTo>
                    <a:pt x="810" y="423"/>
                  </a:lnTo>
                  <a:cubicBezTo>
                    <a:pt x="778" y="461"/>
                    <a:pt x="729" y="490"/>
                    <a:pt x="679" y="490"/>
                  </a:cubicBezTo>
                  <a:cubicBezTo>
                    <a:pt x="677" y="490"/>
                    <a:pt x="674" y="489"/>
                    <a:pt x="671" y="489"/>
                  </a:cubicBezTo>
                  <a:lnTo>
                    <a:pt x="223" y="473"/>
                  </a:lnTo>
                  <a:cubicBezTo>
                    <a:pt x="220" y="473"/>
                    <a:pt x="217" y="473"/>
                    <a:pt x="214" y="473"/>
                  </a:cubicBezTo>
                  <a:cubicBezTo>
                    <a:pt x="78" y="473"/>
                    <a:pt x="0" y="624"/>
                    <a:pt x="78" y="737"/>
                  </a:cubicBezTo>
                  <a:lnTo>
                    <a:pt x="338" y="1103"/>
                  </a:lnTo>
                  <a:cubicBezTo>
                    <a:pt x="371" y="1142"/>
                    <a:pt x="378" y="1202"/>
                    <a:pt x="358" y="1254"/>
                  </a:cubicBezTo>
                  <a:lnTo>
                    <a:pt x="200" y="1677"/>
                  </a:lnTo>
                  <a:cubicBezTo>
                    <a:pt x="157" y="1791"/>
                    <a:pt x="245" y="1903"/>
                    <a:pt x="355" y="1903"/>
                  </a:cubicBezTo>
                  <a:cubicBezTo>
                    <a:pt x="372" y="1903"/>
                    <a:pt x="390" y="1900"/>
                    <a:pt x="407" y="1894"/>
                  </a:cubicBezTo>
                  <a:lnTo>
                    <a:pt x="836" y="1762"/>
                  </a:lnTo>
                  <a:cubicBezTo>
                    <a:pt x="851" y="1757"/>
                    <a:pt x="867" y="1755"/>
                    <a:pt x="883" y="1755"/>
                  </a:cubicBezTo>
                  <a:cubicBezTo>
                    <a:pt x="922" y="1755"/>
                    <a:pt x="960" y="1769"/>
                    <a:pt x="988" y="1792"/>
                  </a:cubicBezTo>
                  <a:lnTo>
                    <a:pt x="1344" y="2072"/>
                  </a:lnTo>
                  <a:cubicBezTo>
                    <a:pt x="1377" y="2098"/>
                    <a:pt x="1414" y="2109"/>
                    <a:pt x="1450" y="2109"/>
                  </a:cubicBezTo>
                  <a:cubicBezTo>
                    <a:pt x="1536" y="2109"/>
                    <a:pt x="1614" y="2044"/>
                    <a:pt x="1614" y="1944"/>
                  </a:cubicBezTo>
                  <a:lnTo>
                    <a:pt x="1624" y="1495"/>
                  </a:lnTo>
                  <a:cubicBezTo>
                    <a:pt x="1624" y="1442"/>
                    <a:pt x="1651" y="1386"/>
                    <a:pt x="1697" y="1360"/>
                  </a:cubicBezTo>
                  <a:lnTo>
                    <a:pt x="2073" y="1106"/>
                  </a:lnTo>
                  <a:cubicBezTo>
                    <a:pt x="2188" y="1033"/>
                    <a:pt x="2168" y="855"/>
                    <a:pt x="2036" y="809"/>
                  </a:cubicBezTo>
                  <a:lnTo>
                    <a:pt x="1611" y="667"/>
                  </a:lnTo>
                  <a:cubicBezTo>
                    <a:pt x="1558" y="648"/>
                    <a:pt x="1519" y="608"/>
                    <a:pt x="1502" y="555"/>
                  </a:cubicBezTo>
                  <a:lnTo>
                    <a:pt x="1380" y="123"/>
                  </a:lnTo>
                  <a:cubicBezTo>
                    <a:pt x="1359" y="43"/>
                    <a:pt x="1289" y="0"/>
                    <a:pt x="1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" name="Google Shape;1701;p37"/>
            <p:cNvSpPr/>
            <p:nvPr/>
          </p:nvSpPr>
          <p:spPr>
            <a:xfrm>
              <a:off x="4008087" y="2630536"/>
              <a:ext cx="140391" cy="139996"/>
            </a:xfrm>
            <a:custGeom>
              <a:avLst/>
              <a:gdLst/>
              <a:ahLst/>
              <a:cxnLst/>
              <a:rect l="l" t="t" r="r" b="b"/>
              <a:pathLst>
                <a:path w="2134" h="2128" extrusionOk="0">
                  <a:moveTo>
                    <a:pt x="849" y="1"/>
                  </a:moveTo>
                  <a:cubicBezTo>
                    <a:pt x="768" y="1"/>
                    <a:pt x="689" y="57"/>
                    <a:pt x="674" y="146"/>
                  </a:cubicBezTo>
                  <a:lnTo>
                    <a:pt x="614" y="591"/>
                  </a:lnTo>
                  <a:cubicBezTo>
                    <a:pt x="608" y="644"/>
                    <a:pt x="575" y="693"/>
                    <a:pt x="525" y="720"/>
                  </a:cubicBezTo>
                  <a:lnTo>
                    <a:pt x="126" y="924"/>
                  </a:lnTo>
                  <a:cubicBezTo>
                    <a:pt x="1" y="990"/>
                    <a:pt x="4" y="1168"/>
                    <a:pt x="129" y="1227"/>
                  </a:cubicBezTo>
                  <a:lnTo>
                    <a:pt x="538" y="1419"/>
                  </a:lnTo>
                  <a:cubicBezTo>
                    <a:pt x="585" y="1445"/>
                    <a:pt x="624" y="1491"/>
                    <a:pt x="631" y="1544"/>
                  </a:cubicBezTo>
                  <a:lnTo>
                    <a:pt x="707" y="1989"/>
                  </a:lnTo>
                  <a:cubicBezTo>
                    <a:pt x="721" y="2076"/>
                    <a:pt x="797" y="2127"/>
                    <a:pt x="873" y="2127"/>
                  </a:cubicBezTo>
                  <a:cubicBezTo>
                    <a:pt x="917" y="2127"/>
                    <a:pt x="960" y="2111"/>
                    <a:pt x="994" y="2075"/>
                  </a:cubicBezTo>
                  <a:lnTo>
                    <a:pt x="1304" y="1749"/>
                  </a:lnTo>
                  <a:cubicBezTo>
                    <a:pt x="1335" y="1717"/>
                    <a:pt x="1384" y="1698"/>
                    <a:pt x="1431" y="1698"/>
                  </a:cubicBezTo>
                  <a:cubicBezTo>
                    <a:pt x="1438" y="1698"/>
                    <a:pt x="1445" y="1698"/>
                    <a:pt x="1452" y="1699"/>
                  </a:cubicBezTo>
                  <a:lnTo>
                    <a:pt x="1897" y="1772"/>
                  </a:lnTo>
                  <a:cubicBezTo>
                    <a:pt x="1906" y="1773"/>
                    <a:pt x="1914" y="1773"/>
                    <a:pt x="1922" y="1773"/>
                  </a:cubicBezTo>
                  <a:cubicBezTo>
                    <a:pt x="2045" y="1773"/>
                    <a:pt x="2134" y="1639"/>
                    <a:pt x="2072" y="1521"/>
                  </a:cubicBezTo>
                  <a:lnTo>
                    <a:pt x="1858" y="1129"/>
                  </a:lnTo>
                  <a:cubicBezTo>
                    <a:pt x="1828" y="1079"/>
                    <a:pt x="1828" y="1020"/>
                    <a:pt x="1851" y="970"/>
                  </a:cubicBezTo>
                  <a:lnTo>
                    <a:pt x="2055" y="571"/>
                  </a:lnTo>
                  <a:cubicBezTo>
                    <a:pt x="2110" y="455"/>
                    <a:pt x="2024" y="328"/>
                    <a:pt x="1904" y="328"/>
                  </a:cubicBezTo>
                  <a:cubicBezTo>
                    <a:pt x="1894" y="328"/>
                    <a:pt x="1884" y="329"/>
                    <a:pt x="1874" y="330"/>
                  </a:cubicBezTo>
                  <a:lnTo>
                    <a:pt x="1432" y="413"/>
                  </a:lnTo>
                  <a:cubicBezTo>
                    <a:pt x="1421" y="416"/>
                    <a:pt x="1410" y="417"/>
                    <a:pt x="1398" y="417"/>
                  </a:cubicBezTo>
                  <a:cubicBezTo>
                    <a:pt x="1355" y="417"/>
                    <a:pt x="1312" y="399"/>
                    <a:pt x="1284" y="370"/>
                  </a:cubicBezTo>
                  <a:lnTo>
                    <a:pt x="967" y="50"/>
                  </a:lnTo>
                  <a:cubicBezTo>
                    <a:pt x="933" y="16"/>
                    <a:pt x="891" y="1"/>
                    <a:pt x="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" name="Google Shape;1702;p37"/>
            <p:cNvSpPr/>
            <p:nvPr/>
          </p:nvSpPr>
          <p:spPr>
            <a:xfrm>
              <a:off x="3520796" y="3001974"/>
              <a:ext cx="262821" cy="46709"/>
            </a:xfrm>
            <a:custGeom>
              <a:avLst/>
              <a:gdLst/>
              <a:ahLst/>
              <a:cxnLst/>
              <a:rect l="l" t="t" r="r" b="b"/>
              <a:pathLst>
                <a:path w="3995" h="710" extrusionOk="0">
                  <a:moveTo>
                    <a:pt x="3859" y="1"/>
                  </a:moveTo>
                  <a:cubicBezTo>
                    <a:pt x="3207" y="253"/>
                    <a:pt x="2510" y="331"/>
                    <a:pt x="1896" y="331"/>
                  </a:cubicBezTo>
                  <a:cubicBezTo>
                    <a:pt x="895" y="331"/>
                    <a:pt x="114" y="123"/>
                    <a:pt x="100" y="119"/>
                  </a:cubicBezTo>
                  <a:lnTo>
                    <a:pt x="1" y="479"/>
                  </a:lnTo>
                  <a:cubicBezTo>
                    <a:pt x="54" y="495"/>
                    <a:pt x="855" y="710"/>
                    <a:pt x="1884" y="710"/>
                  </a:cubicBezTo>
                  <a:cubicBezTo>
                    <a:pt x="2537" y="710"/>
                    <a:pt x="3282" y="621"/>
                    <a:pt x="3995" y="347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" name="Google Shape;1703;p37"/>
            <p:cNvSpPr/>
            <p:nvPr/>
          </p:nvSpPr>
          <p:spPr>
            <a:xfrm>
              <a:off x="3520796" y="2527907"/>
              <a:ext cx="262821" cy="46709"/>
            </a:xfrm>
            <a:custGeom>
              <a:avLst/>
              <a:gdLst/>
              <a:ahLst/>
              <a:cxnLst/>
              <a:rect l="l" t="t" r="r" b="b"/>
              <a:pathLst>
                <a:path w="3995" h="710" extrusionOk="0">
                  <a:moveTo>
                    <a:pt x="3859" y="1"/>
                  </a:moveTo>
                  <a:cubicBezTo>
                    <a:pt x="3207" y="253"/>
                    <a:pt x="2510" y="331"/>
                    <a:pt x="1896" y="331"/>
                  </a:cubicBezTo>
                  <a:cubicBezTo>
                    <a:pt x="895" y="331"/>
                    <a:pt x="114" y="124"/>
                    <a:pt x="100" y="120"/>
                  </a:cubicBezTo>
                  <a:lnTo>
                    <a:pt x="1" y="479"/>
                  </a:lnTo>
                  <a:cubicBezTo>
                    <a:pt x="54" y="495"/>
                    <a:pt x="855" y="710"/>
                    <a:pt x="1884" y="710"/>
                  </a:cubicBezTo>
                  <a:cubicBezTo>
                    <a:pt x="2537" y="710"/>
                    <a:pt x="3282" y="621"/>
                    <a:pt x="3995" y="347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" name="Google Shape;1704;p37"/>
            <p:cNvSpPr/>
            <p:nvPr/>
          </p:nvSpPr>
          <p:spPr>
            <a:xfrm>
              <a:off x="2962586" y="1385435"/>
              <a:ext cx="1242792" cy="810041"/>
            </a:xfrm>
            <a:custGeom>
              <a:avLst/>
              <a:gdLst/>
              <a:ahLst/>
              <a:cxnLst/>
              <a:rect l="l" t="t" r="r" b="b"/>
              <a:pathLst>
                <a:path w="18891" h="12313" extrusionOk="0">
                  <a:moveTo>
                    <a:pt x="11053" y="0"/>
                  </a:moveTo>
                  <a:cubicBezTo>
                    <a:pt x="10832" y="0"/>
                    <a:pt x="10614" y="8"/>
                    <a:pt x="10402" y="24"/>
                  </a:cubicBezTo>
                  <a:cubicBezTo>
                    <a:pt x="10211" y="30"/>
                    <a:pt x="10019" y="47"/>
                    <a:pt x="9825" y="73"/>
                  </a:cubicBezTo>
                  <a:cubicBezTo>
                    <a:pt x="9498" y="109"/>
                    <a:pt x="9152" y="159"/>
                    <a:pt x="8803" y="225"/>
                  </a:cubicBezTo>
                  <a:cubicBezTo>
                    <a:pt x="7629" y="436"/>
                    <a:pt x="6501" y="766"/>
                    <a:pt x="5452" y="1198"/>
                  </a:cubicBezTo>
                  <a:cubicBezTo>
                    <a:pt x="4911" y="1422"/>
                    <a:pt x="4387" y="1679"/>
                    <a:pt x="3892" y="1969"/>
                  </a:cubicBezTo>
                  <a:cubicBezTo>
                    <a:pt x="3404" y="2256"/>
                    <a:pt x="2949" y="2576"/>
                    <a:pt x="2550" y="2926"/>
                  </a:cubicBezTo>
                  <a:cubicBezTo>
                    <a:pt x="2171" y="3255"/>
                    <a:pt x="1831" y="3615"/>
                    <a:pt x="1537" y="3997"/>
                  </a:cubicBezTo>
                  <a:cubicBezTo>
                    <a:pt x="1241" y="4393"/>
                    <a:pt x="987" y="4829"/>
                    <a:pt x="779" y="5300"/>
                  </a:cubicBezTo>
                  <a:cubicBezTo>
                    <a:pt x="380" y="6220"/>
                    <a:pt x="202" y="7193"/>
                    <a:pt x="70" y="8110"/>
                  </a:cubicBezTo>
                  <a:lnTo>
                    <a:pt x="57" y="8126"/>
                  </a:lnTo>
                  <a:cubicBezTo>
                    <a:pt x="27" y="8156"/>
                    <a:pt x="1" y="8209"/>
                    <a:pt x="11" y="8252"/>
                  </a:cubicBezTo>
                  <a:cubicBezTo>
                    <a:pt x="50" y="8489"/>
                    <a:pt x="93" y="8687"/>
                    <a:pt x="142" y="8865"/>
                  </a:cubicBezTo>
                  <a:cubicBezTo>
                    <a:pt x="175" y="8984"/>
                    <a:pt x="212" y="9099"/>
                    <a:pt x="251" y="9215"/>
                  </a:cubicBezTo>
                  <a:cubicBezTo>
                    <a:pt x="363" y="9551"/>
                    <a:pt x="495" y="9881"/>
                    <a:pt x="637" y="10201"/>
                  </a:cubicBezTo>
                  <a:cubicBezTo>
                    <a:pt x="772" y="10507"/>
                    <a:pt x="944" y="10864"/>
                    <a:pt x="1178" y="11177"/>
                  </a:cubicBezTo>
                  <a:cubicBezTo>
                    <a:pt x="1284" y="11325"/>
                    <a:pt x="1382" y="11434"/>
                    <a:pt x="1485" y="11516"/>
                  </a:cubicBezTo>
                  <a:cubicBezTo>
                    <a:pt x="1610" y="11615"/>
                    <a:pt x="1725" y="11668"/>
                    <a:pt x="1838" y="11685"/>
                  </a:cubicBezTo>
                  <a:cubicBezTo>
                    <a:pt x="1866" y="11687"/>
                    <a:pt x="1894" y="11690"/>
                    <a:pt x="1922" y="11690"/>
                  </a:cubicBezTo>
                  <a:cubicBezTo>
                    <a:pt x="1940" y="11690"/>
                    <a:pt x="1958" y="11689"/>
                    <a:pt x="1976" y="11685"/>
                  </a:cubicBezTo>
                  <a:cubicBezTo>
                    <a:pt x="2002" y="11681"/>
                    <a:pt x="2022" y="11678"/>
                    <a:pt x="2045" y="11671"/>
                  </a:cubicBezTo>
                  <a:cubicBezTo>
                    <a:pt x="2046" y="11671"/>
                    <a:pt x="2046" y="11671"/>
                    <a:pt x="2047" y="11671"/>
                  </a:cubicBezTo>
                  <a:cubicBezTo>
                    <a:pt x="2106" y="11671"/>
                    <a:pt x="2349" y="12312"/>
                    <a:pt x="2402" y="12312"/>
                  </a:cubicBezTo>
                  <a:cubicBezTo>
                    <a:pt x="2404" y="12312"/>
                    <a:pt x="2406" y="12311"/>
                    <a:pt x="2408" y="12308"/>
                  </a:cubicBezTo>
                  <a:cubicBezTo>
                    <a:pt x="3315" y="10659"/>
                    <a:pt x="2405" y="8235"/>
                    <a:pt x="2385" y="8027"/>
                  </a:cubicBezTo>
                  <a:lnTo>
                    <a:pt x="2372" y="7892"/>
                  </a:lnTo>
                  <a:lnTo>
                    <a:pt x="2425" y="7935"/>
                  </a:lnTo>
                  <a:cubicBezTo>
                    <a:pt x="2566" y="8021"/>
                    <a:pt x="2735" y="8060"/>
                    <a:pt x="2919" y="8067"/>
                  </a:cubicBezTo>
                  <a:lnTo>
                    <a:pt x="2923" y="8067"/>
                  </a:lnTo>
                  <a:cubicBezTo>
                    <a:pt x="2995" y="8057"/>
                    <a:pt x="3038" y="8024"/>
                    <a:pt x="3068" y="7975"/>
                  </a:cubicBezTo>
                  <a:cubicBezTo>
                    <a:pt x="3101" y="7942"/>
                    <a:pt x="3114" y="7902"/>
                    <a:pt x="3111" y="7856"/>
                  </a:cubicBezTo>
                  <a:cubicBezTo>
                    <a:pt x="3081" y="7632"/>
                    <a:pt x="3081" y="7398"/>
                    <a:pt x="3101" y="7163"/>
                  </a:cubicBezTo>
                  <a:cubicBezTo>
                    <a:pt x="3130" y="6890"/>
                    <a:pt x="3193" y="6626"/>
                    <a:pt x="3285" y="6372"/>
                  </a:cubicBezTo>
                  <a:cubicBezTo>
                    <a:pt x="3358" y="6194"/>
                    <a:pt x="3437" y="6032"/>
                    <a:pt x="3526" y="5881"/>
                  </a:cubicBezTo>
                  <a:lnTo>
                    <a:pt x="3526" y="5881"/>
                  </a:lnTo>
                  <a:cubicBezTo>
                    <a:pt x="3506" y="6115"/>
                    <a:pt x="3510" y="6355"/>
                    <a:pt x="3526" y="6586"/>
                  </a:cubicBezTo>
                  <a:cubicBezTo>
                    <a:pt x="3562" y="7012"/>
                    <a:pt x="3661" y="7444"/>
                    <a:pt x="3820" y="7876"/>
                  </a:cubicBezTo>
                  <a:cubicBezTo>
                    <a:pt x="3826" y="7895"/>
                    <a:pt x="3836" y="7912"/>
                    <a:pt x="3849" y="7925"/>
                  </a:cubicBezTo>
                  <a:cubicBezTo>
                    <a:pt x="3869" y="7978"/>
                    <a:pt x="3915" y="8021"/>
                    <a:pt x="3971" y="8037"/>
                  </a:cubicBezTo>
                  <a:cubicBezTo>
                    <a:pt x="4987" y="8301"/>
                    <a:pt x="6108" y="8450"/>
                    <a:pt x="7299" y="8479"/>
                  </a:cubicBezTo>
                  <a:cubicBezTo>
                    <a:pt x="7424" y="8482"/>
                    <a:pt x="7549" y="8483"/>
                    <a:pt x="7675" y="8483"/>
                  </a:cubicBezTo>
                  <a:cubicBezTo>
                    <a:pt x="8316" y="8483"/>
                    <a:pt x="8966" y="8448"/>
                    <a:pt x="9614" y="8370"/>
                  </a:cubicBezTo>
                  <a:cubicBezTo>
                    <a:pt x="10019" y="8324"/>
                    <a:pt x="10425" y="8265"/>
                    <a:pt x="10827" y="8189"/>
                  </a:cubicBezTo>
                  <a:cubicBezTo>
                    <a:pt x="11959" y="7985"/>
                    <a:pt x="13037" y="7671"/>
                    <a:pt x="14020" y="7266"/>
                  </a:cubicBezTo>
                  <a:cubicBezTo>
                    <a:pt x="14969" y="6880"/>
                    <a:pt x="15830" y="6405"/>
                    <a:pt x="16576" y="5861"/>
                  </a:cubicBezTo>
                  <a:lnTo>
                    <a:pt x="16576" y="5861"/>
                  </a:lnTo>
                  <a:cubicBezTo>
                    <a:pt x="16576" y="5958"/>
                    <a:pt x="16433" y="10456"/>
                    <a:pt x="18094" y="10456"/>
                  </a:cubicBezTo>
                  <a:cubicBezTo>
                    <a:pt x="18126" y="10456"/>
                    <a:pt x="18158" y="10455"/>
                    <a:pt x="18191" y="10451"/>
                  </a:cubicBezTo>
                  <a:cubicBezTo>
                    <a:pt x="18604" y="10412"/>
                    <a:pt x="18891" y="6494"/>
                    <a:pt x="18891" y="5956"/>
                  </a:cubicBezTo>
                  <a:lnTo>
                    <a:pt x="18891" y="5867"/>
                  </a:lnTo>
                  <a:lnTo>
                    <a:pt x="18891" y="5782"/>
                  </a:lnTo>
                  <a:cubicBezTo>
                    <a:pt x="18891" y="5716"/>
                    <a:pt x="18841" y="5653"/>
                    <a:pt x="18765" y="5630"/>
                  </a:cubicBezTo>
                  <a:lnTo>
                    <a:pt x="18769" y="5412"/>
                  </a:lnTo>
                  <a:cubicBezTo>
                    <a:pt x="18775" y="5204"/>
                    <a:pt x="18775" y="4990"/>
                    <a:pt x="18765" y="4779"/>
                  </a:cubicBezTo>
                  <a:cubicBezTo>
                    <a:pt x="18749" y="4439"/>
                    <a:pt x="18683" y="4119"/>
                    <a:pt x="18564" y="3839"/>
                  </a:cubicBezTo>
                  <a:cubicBezTo>
                    <a:pt x="18449" y="3556"/>
                    <a:pt x="18271" y="3292"/>
                    <a:pt x="18125" y="3094"/>
                  </a:cubicBezTo>
                  <a:cubicBezTo>
                    <a:pt x="17990" y="2906"/>
                    <a:pt x="17829" y="2708"/>
                    <a:pt x="17631" y="2497"/>
                  </a:cubicBezTo>
                  <a:cubicBezTo>
                    <a:pt x="17298" y="2137"/>
                    <a:pt x="16902" y="1818"/>
                    <a:pt x="16427" y="1508"/>
                  </a:cubicBezTo>
                  <a:cubicBezTo>
                    <a:pt x="16005" y="1227"/>
                    <a:pt x="15530" y="983"/>
                    <a:pt x="15022" y="772"/>
                  </a:cubicBezTo>
                  <a:cubicBezTo>
                    <a:pt x="14053" y="373"/>
                    <a:pt x="13011" y="126"/>
                    <a:pt x="11919" y="37"/>
                  </a:cubicBezTo>
                  <a:cubicBezTo>
                    <a:pt x="11626" y="13"/>
                    <a:pt x="11336" y="0"/>
                    <a:pt x="11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" name="Google Shape;1705;p37"/>
            <p:cNvSpPr/>
            <p:nvPr/>
          </p:nvSpPr>
          <p:spPr>
            <a:xfrm>
              <a:off x="3931115" y="1509314"/>
              <a:ext cx="109141" cy="250387"/>
            </a:xfrm>
            <a:custGeom>
              <a:avLst/>
              <a:gdLst/>
              <a:ahLst/>
              <a:cxnLst/>
              <a:rect l="l" t="t" r="r" b="b"/>
              <a:pathLst>
                <a:path w="1659" h="3806" extrusionOk="0">
                  <a:moveTo>
                    <a:pt x="953" y="2016"/>
                  </a:moveTo>
                  <a:lnTo>
                    <a:pt x="953" y="2016"/>
                  </a:lnTo>
                  <a:cubicBezTo>
                    <a:pt x="953" y="2022"/>
                    <a:pt x="957" y="2029"/>
                    <a:pt x="957" y="2029"/>
                  </a:cubicBezTo>
                  <a:cubicBezTo>
                    <a:pt x="957" y="2022"/>
                    <a:pt x="953" y="2019"/>
                    <a:pt x="953" y="2016"/>
                  </a:cubicBezTo>
                  <a:close/>
                  <a:moveTo>
                    <a:pt x="83" y="1"/>
                  </a:moveTo>
                  <a:cubicBezTo>
                    <a:pt x="69" y="1"/>
                    <a:pt x="59" y="4"/>
                    <a:pt x="46" y="10"/>
                  </a:cubicBezTo>
                  <a:cubicBezTo>
                    <a:pt x="13" y="37"/>
                    <a:pt x="0" y="93"/>
                    <a:pt x="30" y="126"/>
                  </a:cubicBezTo>
                  <a:cubicBezTo>
                    <a:pt x="198" y="317"/>
                    <a:pt x="333" y="522"/>
                    <a:pt x="462" y="743"/>
                  </a:cubicBezTo>
                  <a:cubicBezTo>
                    <a:pt x="462" y="746"/>
                    <a:pt x="462" y="749"/>
                    <a:pt x="465" y="752"/>
                  </a:cubicBezTo>
                  <a:cubicBezTo>
                    <a:pt x="465" y="749"/>
                    <a:pt x="462" y="746"/>
                    <a:pt x="462" y="736"/>
                  </a:cubicBezTo>
                  <a:lnTo>
                    <a:pt x="462" y="736"/>
                  </a:lnTo>
                  <a:lnTo>
                    <a:pt x="465" y="743"/>
                  </a:lnTo>
                  <a:cubicBezTo>
                    <a:pt x="472" y="749"/>
                    <a:pt x="475" y="752"/>
                    <a:pt x="478" y="762"/>
                  </a:cubicBezTo>
                  <a:cubicBezTo>
                    <a:pt x="478" y="756"/>
                    <a:pt x="475" y="756"/>
                    <a:pt x="475" y="752"/>
                  </a:cubicBezTo>
                  <a:lnTo>
                    <a:pt x="475" y="752"/>
                  </a:lnTo>
                  <a:cubicBezTo>
                    <a:pt x="581" y="947"/>
                    <a:pt x="676" y="1155"/>
                    <a:pt x="755" y="1359"/>
                  </a:cubicBezTo>
                  <a:cubicBezTo>
                    <a:pt x="795" y="1461"/>
                    <a:pt x="825" y="1570"/>
                    <a:pt x="858" y="1673"/>
                  </a:cubicBezTo>
                  <a:cubicBezTo>
                    <a:pt x="894" y="1785"/>
                    <a:pt x="924" y="1897"/>
                    <a:pt x="953" y="2006"/>
                  </a:cubicBezTo>
                  <a:cubicBezTo>
                    <a:pt x="1019" y="2266"/>
                    <a:pt x="1069" y="2533"/>
                    <a:pt x="1105" y="2804"/>
                  </a:cubicBezTo>
                  <a:cubicBezTo>
                    <a:pt x="1121" y="2929"/>
                    <a:pt x="1138" y="3061"/>
                    <a:pt x="1148" y="3193"/>
                  </a:cubicBezTo>
                  <a:cubicBezTo>
                    <a:pt x="1158" y="3335"/>
                    <a:pt x="1168" y="3470"/>
                    <a:pt x="1181" y="3612"/>
                  </a:cubicBezTo>
                  <a:cubicBezTo>
                    <a:pt x="1191" y="3711"/>
                    <a:pt x="1270" y="3786"/>
                    <a:pt x="1365" y="3803"/>
                  </a:cubicBezTo>
                  <a:cubicBezTo>
                    <a:pt x="1375" y="3804"/>
                    <a:pt x="1385" y="3805"/>
                    <a:pt x="1395" y="3805"/>
                  </a:cubicBezTo>
                  <a:cubicBezTo>
                    <a:pt x="1501" y="3805"/>
                    <a:pt x="1604" y="3727"/>
                    <a:pt x="1619" y="3618"/>
                  </a:cubicBezTo>
                  <a:cubicBezTo>
                    <a:pt x="1659" y="3292"/>
                    <a:pt x="1613" y="2962"/>
                    <a:pt x="1547" y="2645"/>
                  </a:cubicBezTo>
                  <a:cubicBezTo>
                    <a:pt x="1481" y="2316"/>
                    <a:pt x="1372" y="1996"/>
                    <a:pt x="1240" y="1682"/>
                  </a:cubicBezTo>
                  <a:cubicBezTo>
                    <a:pt x="1181" y="1534"/>
                    <a:pt x="1105" y="1392"/>
                    <a:pt x="1026" y="1254"/>
                  </a:cubicBezTo>
                  <a:cubicBezTo>
                    <a:pt x="943" y="1105"/>
                    <a:pt x="858" y="957"/>
                    <a:pt x="769" y="812"/>
                  </a:cubicBezTo>
                  <a:cubicBezTo>
                    <a:pt x="590" y="532"/>
                    <a:pt x="379" y="274"/>
                    <a:pt x="158" y="34"/>
                  </a:cubicBezTo>
                  <a:cubicBezTo>
                    <a:pt x="135" y="10"/>
                    <a:pt x="109" y="1"/>
                    <a:pt x="83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" name="Google Shape;1706;p37"/>
            <p:cNvSpPr/>
            <p:nvPr/>
          </p:nvSpPr>
          <p:spPr>
            <a:xfrm>
              <a:off x="3937628" y="1616022"/>
              <a:ext cx="49933" cy="168877"/>
            </a:xfrm>
            <a:custGeom>
              <a:avLst/>
              <a:gdLst/>
              <a:ahLst/>
              <a:cxnLst/>
              <a:rect l="l" t="t" r="r" b="b"/>
              <a:pathLst>
                <a:path w="759" h="2567" extrusionOk="0">
                  <a:moveTo>
                    <a:pt x="77" y="1"/>
                  </a:moveTo>
                  <a:cubicBezTo>
                    <a:pt x="74" y="1"/>
                    <a:pt x="72" y="1"/>
                    <a:pt x="69" y="1"/>
                  </a:cubicBezTo>
                  <a:cubicBezTo>
                    <a:pt x="63" y="4"/>
                    <a:pt x="59" y="11"/>
                    <a:pt x="53" y="11"/>
                  </a:cubicBezTo>
                  <a:cubicBezTo>
                    <a:pt x="20" y="21"/>
                    <a:pt x="0" y="64"/>
                    <a:pt x="17" y="97"/>
                  </a:cubicBezTo>
                  <a:cubicBezTo>
                    <a:pt x="69" y="209"/>
                    <a:pt x="119" y="324"/>
                    <a:pt x="162" y="440"/>
                  </a:cubicBezTo>
                  <a:cubicBezTo>
                    <a:pt x="201" y="549"/>
                    <a:pt x="231" y="664"/>
                    <a:pt x="264" y="779"/>
                  </a:cubicBezTo>
                  <a:cubicBezTo>
                    <a:pt x="330" y="1046"/>
                    <a:pt x="383" y="1320"/>
                    <a:pt x="412" y="1597"/>
                  </a:cubicBezTo>
                  <a:cubicBezTo>
                    <a:pt x="429" y="1736"/>
                    <a:pt x="432" y="1871"/>
                    <a:pt x="439" y="2013"/>
                  </a:cubicBezTo>
                  <a:cubicBezTo>
                    <a:pt x="442" y="2151"/>
                    <a:pt x="439" y="2290"/>
                    <a:pt x="439" y="2428"/>
                  </a:cubicBezTo>
                  <a:cubicBezTo>
                    <a:pt x="442" y="2458"/>
                    <a:pt x="449" y="2481"/>
                    <a:pt x="465" y="2504"/>
                  </a:cubicBezTo>
                  <a:cubicBezTo>
                    <a:pt x="491" y="2537"/>
                    <a:pt x="528" y="2557"/>
                    <a:pt x="564" y="2563"/>
                  </a:cubicBezTo>
                  <a:cubicBezTo>
                    <a:pt x="574" y="2566"/>
                    <a:pt x="584" y="2567"/>
                    <a:pt x="594" y="2567"/>
                  </a:cubicBezTo>
                  <a:cubicBezTo>
                    <a:pt x="627" y="2567"/>
                    <a:pt x="661" y="2555"/>
                    <a:pt x="686" y="2537"/>
                  </a:cubicBezTo>
                  <a:cubicBezTo>
                    <a:pt x="712" y="2514"/>
                    <a:pt x="742" y="2474"/>
                    <a:pt x="745" y="2432"/>
                  </a:cubicBezTo>
                  <a:cubicBezTo>
                    <a:pt x="759" y="2227"/>
                    <a:pt x="742" y="2016"/>
                    <a:pt x="719" y="1812"/>
                  </a:cubicBezTo>
                  <a:cubicBezTo>
                    <a:pt x="693" y="1604"/>
                    <a:pt x="653" y="1403"/>
                    <a:pt x="597" y="1205"/>
                  </a:cubicBezTo>
                  <a:cubicBezTo>
                    <a:pt x="544" y="1004"/>
                    <a:pt x="478" y="806"/>
                    <a:pt x="399" y="611"/>
                  </a:cubicBezTo>
                  <a:cubicBezTo>
                    <a:pt x="363" y="519"/>
                    <a:pt x="323" y="433"/>
                    <a:pt x="280" y="344"/>
                  </a:cubicBezTo>
                  <a:cubicBezTo>
                    <a:pt x="231" y="239"/>
                    <a:pt x="185" y="140"/>
                    <a:pt x="142" y="41"/>
                  </a:cubicBezTo>
                  <a:cubicBezTo>
                    <a:pt x="130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" name="Google Shape;1707;p37"/>
            <p:cNvSpPr/>
            <p:nvPr/>
          </p:nvSpPr>
          <p:spPr>
            <a:xfrm>
              <a:off x="3214685" y="1473854"/>
              <a:ext cx="80984" cy="433737"/>
            </a:xfrm>
            <a:custGeom>
              <a:avLst/>
              <a:gdLst/>
              <a:ahLst/>
              <a:cxnLst/>
              <a:rect l="l" t="t" r="r" b="b"/>
              <a:pathLst>
                <a:path w="1231" h="6593" extrusionOk="0">
                  <a:moveTo>
                    <a:pt x="769" y="1206"/>
                  </a:moveTo>
                  <a:cubicBezTo>
                    <a:pt x="768" y="1209"/>
                    <a:pt x="767" y="1212"/>
                    <a:pt x="766" y="1216"/>
                  </a:cubicBezTo>
                  <a:lnTo>
                    <a:pt x="766" y="1216"/>
                  </a:lnTo>
                  <a:cubicBezTo>
                    <a:pt x="769" y="1215"/>
                    <a:pt x="769" y="1209"/>
                    <a:pt x="769" y="1206"/>
                  </a:cubicBezTo>
                  <a:close/>
                  <a:moveTo>
                    <a:pt x="763" y="1209"/>
                  </a:moveTo>
                  <a:cubicBezTo>
                    <a:pt x="763" y="1219"/>
                    <a:pt x="763" y="1222"/>
                    <a:pt x="759" y="1226"/>
                  </a:cubicBezTo>
                  <a:cubicBezTo>
                    <a:pt x="759" y="1222"/>
                    <a:pt x="763" y="1219"/>
                    <a:pt x="763" y="1209"/>
                  </a:cubicBezTo>
                  <a:close/>
                  <a:moveTo>
                    <a:pt x="1152" y="1"/>
                  </a:moveTo>
                  <a:cubicBezTo>
                    <a:pt x="1150" y="1"/>
                    <a:pt x="1147" y="1"/>
                    <a:pt x="1145" y="2"/>
                  </a:cubicBezTo>
                  <a:cubicBezTo>
                    <a:pt x="1122" y="2"/>
                    <a:pt x="1099" y="19"/>
                    <a:pt x="1089" y="38"/>
                  </a:cubicBezTo>
                  <a:cubicBezTo>
                    <a:pt x="967" y="253"/>
                    <a:pt x="855" y="477"/>
                    <a:pt x="759" y="704"/>
                  </a:cubicBezTo>
                  <a:cubicBezTo>
                    <a:pt x="650" y="945"/>
                    <a:pt x="561" y="1202"/>
                    <a:pt x="472" y="1453"/>
                  </a:cubicBezTo>
                  <a:cubicBezTo>
                    <a:pt x="383" y="1717"/>
                    <a:pt x="304" y="1991"/>
                    <a:pt x="241" y="2264"/>
                  </a:cubicBezTo>
                  <a:cubicBezTo>
                    <a:pt x="176" y="2545"/>
                    <a:pt x="126" y="2832"/>
                    <a:pt x="83" y="3115"/>
                  </a:cubicBezTo>
                  <a:cubicBezTo>
                    <a:pt x="40" y="3395"/>
                    <a:pt x="17" y="3682"/>
                    <a:pt x="7" y="3969"/>
                  </a:cubicBezTo>
                  <a:cubicBezTo>
                    <a:pt x="1" y="4256"/>
                    <a:pt x="4" y="4546"/>
                    <a:pt x="34" y="4830"/>
                  </a:cubicBezTo>
                  <a:cubicBezTo>
                    <a:pt x="60" y="5107"/>
                    <a:pt x="116" y="5381"/>
                    <a:pt x="185" y="5651"/>
                  </a:cubicBezTo>
                  <a:cubicBezTo>
                    <a:pt x="251" y="5905"/>
                    <a:pt x="350" y="6149"/>
                    <a:pt x="482" y="6380"/>
                  </a:cubicBezTo>
                  <a:cubicBezTo>
                    <a:pt x="502" y="6413"/>
                    <a:pt x="522" y="6443"/>
                    <a:pt x="545" y="6476"/>
                  </a:cubicBezTo>
                  <a:cubicBezTo>
                    <a:pt x="548" y="6482"/>
                    <a:pt x="551" y="6492"/>
                    <a:pt x="561" y="6502"/>
                  </a:cubicBezTo>
                  <a:cubicBezTo>
                    <a:pt x="581" y="6532"/>
                    <a:pt x="614" y="6558"/>
                    <a:pt x="647" y="6575"/>
                  </a:cubicBezTo>
                  <a:cubicBezTo>
                    <a:pt x="675" y="6587"/>
                    <a:pt x="705" y="6592"/>
                    <a:pt x="735" y="6592"/>
                  </a:cubicBezTo>
                  <a:cubicBezTo>
                    <a:pt x="763" y="6592"/>
                    <a:pt x="792" y="6587"/>
                    <a:pt x="819" y="6578"/>
                  </a:cubicBezTo>
                  <a:cubicBezTo>
                    <a:pt x="875" y="6558"/>
                    <a:pt x="914" y="6515"/>
                    <a:pt x="937" y="6462"/>
                  </a:cubicBezTo>
                  <a:cubicBezTo>
                    <a:pt x="960" y="6413"/>
                    <a:pt x="967" y="6337"/>
                    <a:pt x="944" y="6288"/>
                  </a:cubicBezTo>
                  <a:cubicBezTo>
                    <a:pt x="924" y="6255"/>
                    <a:pt x="914" y="6218"/>
                    <a:pt x="898" y="6182"/>
                  </a:cubicBezTo>
                  <a:cubicBezTo>
                    <a:pt x="885" y="6146"/>
                    <a:pt x="868" y="6106"/>
                    <a:pt x="855" y="6070"/>
                  </a:cubicBezTo>
                  <a:cubicBezTo>
                    <a:pt x="822" y="5988"/>
                    <a:pt x="789" y="5902"/>
                    <a:pt x="759" y="5819"/>
                  </a:cubicBezTo>
                  <a:cubicBezTo>
                    <a:pt x="703" y="5668"/>
                    <a:pt x="654" y="5509"/>
                    <a:pt x="614" y="5354"/>
                  </a:cubicBezTo>
                  <a:cubicBezTo>
                    <a:pt x="466" y="4751"/>
                    <a:pt x="416" y="4128"/>
                    <a:pt x="420" y="3511"/>
                  </a:cubicBezTo>
                  <a:cubicBezTo>
                    <a:pt x="423" y="3316"/>
                    <a:pt x="433" y="3122"/>
                    <a:pt x="449" y="2930"/>
                  </a:cubicBezTo>
                  <a:cubicBezTo>
                    <a:pt x="466" y="2736"/>
                    <a:pt x="495" y="2541"/>
                    <a:pt x="518" y="2347"/>
                  </a:cubicBezTo>
                  <a:cubicBezTo>
                    <a:pt x="548" y="2159"/>
                    <a:pt x="584" y="1968"/>
                    <a:pt x="627" y="1780"/>
                  </a:cubicBezTo>
                  <a:cubicBezTo>
                    <a:pt x="666" y="1588"/>
                    <a:pt x="711" y="1403"/>
                    <a:pt x="766" y="1216"/>
                  </a:cubicBezTo>
                  <a:lnTo>
                    <a:pt x="766" y="1216"/>
                  </a:lnTo>
                  <a:cubicBezTo>
                    <a:pt x="766" y="1216"/>
                    <a:pt x="766" y="1216"/>
                    <a:pt x="766" y="1216"/>
                  </a:cubicBezTo>
                  <a:cubicBezTo>
                    <a:pt x="881" y="830"/>
                    <a:pt x="1020" y="451"/>
                    <a:pt x="1214" y="98"/>
                  </a:cubicBezTo>
                  <a:cubicBezTo>
                    <a:pt x="1231" y="65"/>
                    <a:pt x="1211" y="22"/>
                    <a:pt x="1178" y="5"/>
                  </a:cubicBezTo>
                  <a:cubicBezTo>
                    <a:pt x="1169" y="3"/>
                    <a:pt x="1159" y="1"/>
                    <a:pt x="1152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" name="Google Shape;1708;p37"/>
            <p:cNvSpPr/>
            <p:nvPr/>
          </p:nvSpPr>
          <p:spPr>
            <a:xfrm>
              <a:off x="3278894" y="1692006"/>
              <a:ext cx="44341" cy="211375"/>
            </a:xfrm>
            <a:custGeom>
              <a:avLst/>
              <a:gdLst/>
              <a:ahLst/>
              <a:cxnLst/>
              <a:rect l="l" t="t" r="r" b="b"/>
              <a:pathLst>
                <a:path w="674" h="3213" extrusionOk="0">
                  <a:moveTo>
                    <a:pt x="162" y="0"/>
                  </a:moveTo>
                  <a:cubicBezTo>
                    <a:pt x="136" y="0"/>
                    <a:pt x="106" y="20"/>
                    <a:pt x="103" y="53"/>
                  </a:cubicBezTo>
                  <a:cubicBezTo>
                    <a:pt x="67" y="310"/>
                    <a:pt x="37" y="564"/>
                    <a:pt x="21" y="821"/>
                  </a:cubicBezTo>
                  <a:cubicBezTo>
                    <a:pt x="4" y="1089"/>
                    <a:pt x="1" y="1362"/>
                    <a:pt x="14" y="1629"/>
                  </a:cubicBezTo>
                  <a:cubicBezTo>
                    <a:pt x="24" y="1900"/>
                    <a:pt x="64" y="2170"/>
                    <a:pt x="123" y="2434"/>
                  </a:cubicBezTo>
                  <a:cubicBezTo>
                    <a:pt x="153" y="2559"/>
                    <a:pt x="186" y="2685"/>
                    <a:pt x="232" y="2807"/>
                  </a:cubicBezTo>
                  <a:cubicBezTo>
                    <a:pt x="271" y="2929"/>
                    <a:pt x="331" y="3044"/>
                    <a:pt x="397" y="3153"/>
                  </a:cubicBezTo>
                  <a:cubicBezTo>
                    <a:pt x="413" y="3176"/>
                    <a:pt x="430" y="3193"/>
                    <a:pt x="453" y="3199"/>
                  </a:cubicBezTo>
                  <a:cubicBezTo>
                    <a:pt x="474" y="3208"/>
                    <a:pt x="494" y="3212"/>
                    <a:pt x="515" y="3212"/>
                  </a:cubicBezTo>
                  <a:cubicBezTo>
                    <a:pt x="533" y="3212"/>
                    <a:pt x="551" y="3209"/>
                    <a:pt x="568" y="3203"/>
                  </a:cubicBezTo>
                  <a:cubicBezTo>
                    <a:pt x="608" y="3193"/>
                    <a:pt x="634" y="3163"/>
                    <a:pt x="651" y="3127"/>
                  </a:cubicBezTo>
                  <a:cubicBezTo>
                    <a:pt x="664" y="3094"/>
                    <a:pt x="674" y="3044"/>
                    <a:pt x="657" y="3011"/>
                  </a:cubicBezTo>
                  <a:cubicBezTo>
                    <a:pt x="585" y="2879"/>
                    <a:pt x="515" y="2747"/>
                    <a:pt x="459" y="2606"/>
                  </a:cubicBezTo>
                  <a:cubicBezTo>
                    <a:pt x="400" y="2470"/>
                    <a:pt x="360" y="2329"/>
                    <a:pt x="321" y="2190"/>
                  </a:cubicBezTo>
                  <a:cubicBezTo>
                    <a:pt x="215" y="1751"/>
                    <a:pt x="179" y="1296"/>
                    <a:pt x="182" y="845"/>
                  </a:cubicBezTo>
                  <a:cubicBezTo>
                    <a:pt x="186" y="591"/>
                    <a:pt x="202" y="333"/>
                    <a:pt x="235" y="79"/>
                  </a:cubicBezTo>
                  <a:cubicBezTo>
                    <a:pt x="238" y="43"/>
                    <a:pt x="215" y="4"/>
                    <a:pt x="179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" name="Google Shape;1709;p37"/>
            <p:cNvSpPr/>
            <p:nvPr/>
          </p:nvSpPr>
          <p:spPr>
            <a:xfrm>
              <a:off x="3750132" y="1283267"/>
              <a:ext cx="474788" cy="409659"/>
            </a:xfrm>
            <a:custGeom>
              <a:avLst/>
              <a:gdLst/>
              <a:ahLst/>
              <a:cxnLst/>
              <a:rect l="l" t="t" r="r" b="b"/>
              <a:pathLst>
                <a:path w="7217" h="6227" extrusionOk="0">
                  <a:moveTo>
                    <a:pt x="1765" y="0"/>
                  </a:moveTo>
                  <a:cubicBezTo>
                    <a:pt x="1640" y="0"/>
                    <a:pt x="1508" y="27"/>
                    <a:pt x="1383" y="76"/>
                  </a:cubicBezTo>
                  <a:cubicBezTo>
                    <a:pt x="1254" y="129"/>
                    <a:pt x="1132" y="205"/>
                    <a:pt x="1003" y="307"/>
                  </a:cubicBezTo>
                  <a:cubicBezTo>
                    <a:pt x="901" y="393"/>
                    <a:pt x="805" y="495"/>
                    <a:pt x="690" y="640"/>
                  </a:cubicBezTo>
                  <a:cubicBezTo>
                    <a:pt x="509" y="881"/>
                    <a:pt x="357" y="1168"/>
                    <a:pt x="228" y="1527"/>
                  </a:cubicBezTo>
                  <a:cubicBezTo>
                    <a:pt x="113" y="1847"/>
                    <a:pt x="44" y="2183"/>
                    <a:pt x="14" y="2530"/>
                  </a:cubicBezTo>
                  <a:cubicBezTo>
                    <a:pt x="1" y="2681"/>
                    <a:pt x="1" y="2836"/>
                    <a:pt x="17" y="2991"/>
                  </a:cubicBezTo>
                  <a:cubicBezTo>
                    <a:pt x="34" y="3156"/>
                    <a:pt x="63" y="3291"/>
                    <a:pt x="106" y="3413"/>
                  </a:cubicBezTo>
                  <a:cubicBezTo>
                    <a:pt x="129" y="3479"/>
                    <a:pt x="156" y="3542"/>
                    <a:pt x="182" y="3601"/>
                  </a:cubicBezTo>
                  <a:cubicBezTo>
                    <a:pt x="215" y="3667"/>
                    <a:pt x="261" y="3727"/>
                    <a:pt x="304" y="3780"/>
                  </a:cubicBezTo>
                  <a:cubicBezTo>
                    <a:pt x="423" y="3935"/>
                    <a:pt x="588" y="4060"/>
                    <a:pt x="776" y="4142"/>
                  </a:cubicBezTo>
                  <a:cubicBezTo>
                    <a:pt x="970" y="4231"/>
                    <a:pt x="1188" y="4274"/>
                    <a:pt x="1435" y="4281"/>
                  </a:cubicBezTo>
                  <a:cubicBezTo>
                    <a:pt x="1610" y="4281"/>
                    <a:pt x="1795" y="4264"/>
                    <a:pt x="2003" y="4221"/>
                  </a:cubicBezTo>
                  <a:cubicBezTo>
                    <a:pt x="2365" y="4152"/>
                    <a:pt x="2748" y="4010"/>
                    <a:pt x="3173" y="3796"/>
                  </a:cubicBezTo>
                  <a:cubicBezTo>
                    <a:pt x="3229" y="3770"/>
                    <a:pt x="3289" y="3740"/>
                    <a:pt x="3345" y="3707"/>
                  </a:cubicBezTo>
                  <a:cubicBezTo>
                    <a:pt x="3407" y="4027"/>
                    <a:pt x="3483" y="4324"/>
                    <a:pt x="3576" y="4594"/>
                  </a:cubicBezTo>
                  <a:cubicBezTo>
                    <a:pt x="3727" y="5043"/>
                    <a:pt x="3915" y="5395"/>
                    <a:pt x="4149" y="5676"/>
                  </a:cubicBezTo>
                  <a:cubicBezTo>
                    <a:pt x="4268" y="5824"/>
                    <a:pt x="4417" y="5953"/>
                    <a:pt x="4575" y="6048"/>
                  </a:cubicBezTo>
                  <a:cubicBezTo>
                    <a:pt x="4723" y="6134"/>
                    <a:pt x="4895" y="6194"/>
                    <a:pt x="5083" y="6217"/>
                  </a:cubicBezTo>
                  <a:cubicBezTo>
                    <a:pt x="5122" y="6220"/>
                    <a:pt x="5162" y="6227"/>
                    <a:pt x="5201" y="6227"/>
                  </a:cubicBezTo>
                  <a:cubicBezTo>
                    <a:pt x="5206" y="6227"/>
                    <a:pt x="5210" y="6227"/>
                    <a:pt x="5214" y="6227"/>
                  </a:cubicBezTo>
                  <a:cubicBezTo>
                    <a:pt x="5462" y="6227"/>
                    <a:pt x="5733" y="6135"/>
                    <a:pt x="5967" y="5969"/>
                  </a:cubicBezTo>
                  <a:cubicBezTo>
                    <a:pt x="6224" y="5788"/>
                    <a:pt x="6448" y="5537"/>
                    <a:pt x="6656" y="5194"/>
                  </a:cubicBezTo>
                  <a:cubicBezTo>
                    <a:pt x="6837" y="4894"/>
                    <a:pt x="6979" y="4551"/>
                    <a:pt x="7084" y="4185"/>
                  </a:cubicBezTo>
                  <a:cubicBezTo>
                    <a:pt x="7131" y="4020"/>
                    <a:pt x="7167" y="3842"/>
                    <a:pt x="7187" y="3664"/>
                  </a:cubicBezTo>
                  <a:cubicBezTo>
                    <a:pt x="7206" y="3509"/>
                    <a:pt x="7216" y="3357"/>
                    <a:pt x="7206" y="3202"/>
                  </a:cubicBezTo>
                  <a:cubicBezTo>
                    <a:pt x="7200" y="3047"/>
                    <a:pt x="7170" y="2899"/>
                    <a:pt x="7117" y="2751"/>
                  </a:cubicBezTo>
                  <a:cubicBezTo>
                    <a:pt x="7055" y="2569"/>
                    <a:pt x="6969" y="2411"/>
                    <a:pt x="6854" y="2276"/>
                  </a:cubicBezTo>
                  <a:cubicBezTo>
                    <a:pt x="6761" y="2170"/>
                    <a:pt x="6636" y="2081"/>
                    <a:pt x="6481" y="2015"/>
                  </a:cubicBezTo>
                  <a:cubicBezTo>
                    <a:pt x="6375" y="1972"/>
                    <a:pt x="6247" y="1949"/>
                    <a:pt x="6102" y="1946"/>
                  </a:cubicBezTo>
                  <a:lnTo>
                    <a:pt x="6059" y="1946"/>
                  </a:lnTo>
                  <a:cubicBezTo>
                    <a:pt x="5706" y="1956"/>
                    <a:pt x="5376" y="2081"/>
                    <a:pt x="5096" y="2210"/>
                  </a:cubicBezTo>
                  <a:cubicBezTo>
                    <a:pt x="4753" y="2368"/>
                    <a:pt x="4443" y="2556"/>
                    <a:pt x="4156" y="2737"/>
                  </a:cubicBezTo>
                  <a:cubicBezTo>
                    <a:pt x="4060" y="2797"/>
                    <a:pt x="3971" y="2856"/>
                    <a:pt x="3876" y="2919"/>
                  </a:cubicBezTo>
                  <a:cubicBezTo>
                    <a:pt x="3731" y="3014"/>
                    <a:pt x="3582" y="3110"/>
                    <a:pt x="3434" y="3199"/>
                  </a:cubicBezTo>
                  <a:lnTo>
                    <a:pt x="3414" y="3067"/>
                  </a:lnTo>
                  <a:lnTo>
                    <a:pt x="3401" y="2995"/>
                  </a:lnTo>
                  <a:cubicBezTo>
                    <a:pt x="3391" y="2912"/>
                    <a:pt x="3378" y="2833"/>
                    <a:pt x="3368" y="2751"/>
                  </a:cubicBezTo>
                  <a:lnTo>
                    <a:pt x="3351" y="2622"/>
                  </a:lnTo>
                  <a:lnTo>
                    <a:pt x="3348" y="2589"/>
                  </a:lnTo>
                  <a:lnTo>
                    <a:pt x="3345" y="2556"/>
                  </a:lnTo>
                  <a:cubicBezTo>
                    <a:pt x="3341" y="2536"/>
                    <a:pt x="3341" y="2520"/>
                    <a:pt x="3341" y="2503"/>
                  </a:cubicBezTo>
                  <a:cubicBezTo>
                    <a:pt x="3341" y="2490"/>
                    <a:pt x="3341" y="2483"/>
                    <a:pt x="3335" y="2474"/>
                  </a:cubicBezTo>
                  <a:lnTo>
                    <a:pt x="3332" y="2451"/>
                  </a:lnTo>
                  <a:cubicBezTo>
                    <a:pt x="3308" y="2263"/>
                    <a:pt x="3285" y="2078"/>
                    <a:pt x="3259" y="1896"/>
                  </a:cubicBezTo>
                  <a:cubicBezTo>
                    <a:pt x="3186" y="1455"/>
                    <a:pt x="3094" y="1135"/>
                    <a:pt x="2952" y="844"/>
                  </a:cubicBezTo>
                  <a:cubicBezTo>
                    <a:pt x="2791" y="515"/>
                    <a:pt x="2537" y="261"/>
                    <a:pt x="2240" y="129"/>
                  </a:cubicBezTo>
                  <a:cubicBezTo>
                    <a:pt x="2088" y="43"/>
                    <a:pt x="1937" y="7"/>
                    <a:pt x="1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" name="Google Shape;1710;p37"/>
            <p:cNvSpPr/>
            <p:nvPr/>
          </p:nvSpPr>
          <p:spPr>
            <a:xfrm>
              <a:off x="3800723" y="1461815"/>
              <a:ext cx="150193" cy="55788"/>
            </a:xfrm>
            <a:custGeom>
              <a:avLst/>
              <a:gdLst/>
              <a:ahLst/>
              <a:cxnLst/>
              <a:rect l="l" t="t" r="r" b="b"/>
              <a:pathLst>
                <a:path w="2283" h="848" extrusionOk="0">
                  <a:moveTo>
                    <a:pt x="515" y="0"/>
                  </a:moveTo>
                  <a:cubicBezTo>
                    <a:pt x="468" y="0"/>
                    <a:pt x="429" y="0"/>
                    <a:pt x="383" y="7"/>
                  </a:cubicBezTo>
                  <a:cubicBezTo>
                    <a:pt x="327" y="14"/>
                    <a:pt x="267" y="33"/>
                    <a:pt x="215" y="56"/>
                  </a:cubicBezTo>
                  <a:cubicBezTo>
                    <a:pt x="158" y="86"/>
                    <a:pt x="109" y="129"/>
                    <a:pt x="76" y="182"/>
                  </a:cubicBezTo>
                  <a:cubicBezTo>
                    <a:pt x="63" y="205"/>
                    <a:pt x="50" y="231"/>
                    <a:pt x="40" y="261"/>
                  </a:cubicBezTo>
                  <a:cubicBezTo>
                    <a:pt x="27" y="287"/>
                    <a:pt x="20" y="314"/>
                    <a:pt x="17" y="337"/>
                  </a:cubicBezTo>
                  <a:cubicBezTo>
                    <a:pt x="3" y="393"/>
                    <a:pt x="0" y="446"/>
                    <a:pt x="10" y="495"/>
                  </a:cubicBezTo>
                  <a:cubicBezTo>
                    <a:pt x="27" y="577"/>
                    <a:pt x="86" y="657"/>
                    <a:pt x="172" y="709"/>
                  </a:cubicBezTo>
                  <a:cubicBezTo>
                    <a:pt x="215" y="732"/>
                    <a:pt x="264" y="756"/>
                    <a:pt x="307" y="772"/>
                  </a:cubicBezTo>
                  <a:cubicBezTo>
                    <a:pt x="366" y="792"/>
                    <a:pt x="429" y="805"/>
                    <a:pt x="485" y="815"/>
                  </a:cubicBezTo>
                  <a:cubicBezTo>
                    <a:pt x="600" y="838"/>
                    <a:pt x="729" y="848"/>
                    <a:pt x="881" y="848"/>
                  </a:cubicBezTo>
                  <a:lnTo>
                    <a:pt x="970" y="848"/>
                  </a:lnTo>
                  <a:cubicBezTo>
                    <a:pt x="1138" y="848"/>
                    <a:pt x="1313" y="838"/>
                    <a:pt x="1511" y="821"/>
                  </a:cubicBezTo>
                  <a:cubicBezTo>
                    <a:pt x="1669" y="805"/>
                    <a:pt x="1821" y="782"/>
                    <a:pt x="1969" y="756"/>
                  </a:cubicBezTo>
                  <a:cubicBezTo>
                    <a:pt x="2025" y="746"/>
                    <a:pt x="2081" y="732"/>
                    <a:pt x="2134" y="723"/>
                  </a:cubicBezTo>
                  <a:cubicBezTo>
                    <a:pt x="2177" y="713"/>
                    <a:pt x="2213" y="699"/>
                    <a:pt x="2249" y="683"/>
                  </a:cubicBezTo>
                  <a:cubicBezTo>
                    <a:pt x="2262" y="680"/>
                    <a:pt x="2272" y="666"/>
                    <a:pt x="2279" y="657"/>
                  </a:cubicBezTo>
                  <a:cubicBezTo>
                    <a:pt x="2282" y="640"/>
                    <a:pt x="2282" y="624"/>
                    <a:pt x="2279" y="610"/>
                  </a:cubicBezTo>
                  <a:cubicBezTo>
                    <a:pt x="2272" y="594"/>
                    <a:pt x="2249" y="581"/>
                    <a:pt x="2229" y="581"/>
                  </a:cubicBezTo>
                  <a:cubicBezTo>
                    <a:pt x="2229" y="577"/>
                    <a:pt x="2229" y="568"/>
                    <a:pt x="2226" y="561"/>
                  </a:cubicBezTo>
                  <a:cubicBezTo>
                    <a:pt x="2213" y="541"/>
                    <a:pt x="2193" y="515"/>
                    <a:pt x="2167" y="511"/>
                  </a:cubicBezTo>
                  <a:cubicBezTo>
                    <a:pt x="2127" y="502"/>
                    <a:pt x="2091" y="488"/>
                    <a:pt x="2048" y="475"/>
                  </a:cubicBezTo>
                  <a:cubicBezTo>
                    <a:pt x="1969" y="446"/>
                    <a:pt x="1903" y="416"/>
                    <a:pt x="1844" y="393"/>
                  </a:cubicBezTo>
                  <a:cubicBezTo>
                    <a:pt x="1685" y="324"/>
                    <a:pt x="1524" y="264"/>
                    <a:pt x="1365" y="205"/>
                  </a:cubicBezTo>
                  <a:cubicBezTo>
                    <a:pt x="1174" y="136"/>
                    <a:pt x="1006" y="86"/>
                    <a:pt x="848" y="53"/>
                  </a:cubicBezTo>
                  <a:cubicBezTo>
                    <a:pt x="759" y="33"/>
                    <a:pt x="683" y="20"/>
                    <a:pt x="614" y="10"/>
                  </a:cubicBezTo>
                  <a:cubicBezTo>
                    <a:pt x="577" y="0"/>
                    <a:pt x="548" y="0"/>
                    <a:pt x="5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" name="Google Shape;1711;p37"/>
            <p:cNvSpPr/>
            <p:nvPr/>
          </p:nvSpPr>
          <p:spPr>
            <a:xfrm>
              <a:off x="3850393" y="1341423"/>
              <a:ext cx="109405" cy="137562"/>
            </a:xfrm>
            <a:custGeom>
              <a:avLst/>
              <a:gdLst/>
              <a:ahLst/>
              <a:cxnLst/>
              <a:rect l="l" t="t" r="r" b="b"/>
              <a:pathLst>
                <a:path w="1663" h="2091" extrusionOk="0">
                  <a:moveTo>
                    <a:pt x="462" y="0"/>
                  </a:moveTo>
                  <a:cubicBezTo>
                    <a:pt x="389" y="0"/>
                    <a:pt x="320" y="17"/>
                    <a:pt x="258" y="50"/>
                  </a:cubicBezTo>
                  <a:cubicBezTo>
                    <a:pt x="142" y="112"/>
                    <a:pt x="60" y="211"/>
                    <a:pt x="27" y="320"/>
                  </a:cubicBezTo>
                  <a:cubicBezTo>
                    <a:pt x="0" y="419"/>
                    <a:pt x="10" y="528"/>
                    <a:pt x="63" y="666"/>
                  </a:cubicBezTo>
                  <a:cubicBezTo>
                    <a:pt x="96" y="745"/>
                    <a:pt x="142" y="821"/>
                    <a:pt x="178" y="877"/>
                  </a:cubicBezTo>
                  <a:cubicBezTo>
                    <a:pt x="228" y="953"/>
                    <a:pt x="284" y="1022"/>
                    <a:pt x="343" y="1095"/>
                  </a:cubicBezTo>
                  <a:cubicBezTo>
                    <a:pt x="455" y="1227"/>
                    <a:pt x="584" y="1355"/>
                    <a:pt x="762" y="1517"/>
                  </a:cubicBezTo>
                  <a:cubicBezTo>
                    <a:pt x="894" y="1636"/>
                    <a:pt x="1033" y="1754"/>
                    <a:pt x="1178" y="1867"/>
                  </a:cubicBezTo>
                  <a:cubicBezTo>
                    <a:pt x="1230" y="1913"/>
                    <a:pt x="1290" y="1959"/>
                    <a:pt x="1346" y="1999"/>
                  </a:cubicBezTo>
                  <a:lnTo>
                    <a:pt x="1445" y="2078"/>
                  </a:lnTo>
                  <a:cubicBezTo>
                    <a:pt x="1455" y="2084"/>
                    <a:pt x="1471" y="2091"/>
                    <a:pt x="1484" y="2091"/>
                  </a:cubicBezTo>
                  <a:cubicBezTo>
                    <a:pt x="1494" y="2091"/>
                    <a:pt x="1504" y="2084"/>
                    <a:pt x="1517" y="2081"/>
                  </a:cubicBezTo>
                  <a:lnTo>
                    <a:pt x="1527" y="2081"/>
                  </a:lnTo>
                  <a:cubicBezTo>
                    <a:pt x="1554" y="2081"/>
                    <a:pt x="1570" y="2078"/>
                    <a:pt x="1587" y="2068"/>
                  </a:cubicBezTo>
                  <a:cubicBezTo>
                    <a:pt x="1643" y="2041"/>
                    <a:pt x="1662" y="1975"/>
                    <a:pt x="1639" y="1913"/>
                  </a:cubicBezTo>
                  <a:cubicBezTo>
                    <a:pt x="1633" y="1896"/>
                    <a:pt x="1623" y="1880"/>
                    <a:pt x="1620" y="1863"/>
                  </a:cubicBezTo>
                  <a:cubicBezTo>
                    <a:pt x="1610" y="1834"/>
                    <a:pt x="1603" y="1804"/>
                    <a:pt x="1590" y="1778"/>
                  </a:cubicBezTo>
                  <a:lnTo>
                    <a:pt x="1573" y="1731"/>
                  </a:lnTo>
                  <a:lnTo>
                    <a:pt x="1540" y="1636"/>
                  </a:lnTo>
                  <a:lnTo>
                    <a:pt x="1507" y="1540"/>
                  </a:lnTo>
                  <a:cubicBezTo>
                    <a:pt x="1455" y="1388"/>
                    <a:pt x="1405" y="1240"/>
                    <a:pt x="1343" y="1092"/>
                  </a:cubicBezTo>
                  <a:cubicBezTo>
                    <a:pt x="1280" y="930"/>
                    <a:pt x="1214" y="782"/>
                    <a:pt x="1141" y="640"/>
                  </a:cubicBezTo>
                  <a:cubicBezTo>
                    <a:pt x="1062" y="482"/>
                    <a:pt x="980" y="360"/>
                    <a:pt x="894" y="251"/>
                  </a:cubicBezTo>
                  <a:cubicBezTo>
                    <a:pt x="802" y="139"/>
                    <a:pt x="703" y="66"/>
                    <a:pt x="597" y="20"/>
                  </a:cubicBezTo>
                  <a:cubicBezTo>
                    <a:pt x="551" y="7"/>
                    <a:pt x="505" y="0"/>
                    <a:pt x="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" name="Google Shape;1712;p37"/>
            <p:cNvSpPr/>
            <p:nvPr/>
          </p:nvSpPr>
          <p:spPr>
            <a:xfrm>
              <a:off x="3994205" y="1523853"/>
              <a:ext cx="132233" cy="121773"/>
            </a:xfrm>
            <a:custGeom>
              <a:avLst/>
              <a:gdLst/>
              <a:ahLst/>
              <a:cxnLst/>
              <a:rect l="l" t="t" r="r" b="b"/>
              <a:pathLst>
                <a:path w="2010" h="1851" extrusionOk="0">
                  <a:moveTo>
                    <a:pt x="54" y="1"/>
                  </a:moveTo>
                  <a:cubicBezTo>
                    <a:pt x="40" y="4"/>
                    <a:pt x="21" y="17"/>
                    <a:pt x="14" y="33"/>
                  </a:cubicBezTo>
                  <a:cubicBezTo>
                    <a:pt x="7" y="47"/>
                    <a:pt x="1" y="63"/>
                    <a:pt x="7" y="76"/>
                  </a:cubicBezTo>
                  <a:cubicBezTo>
                    <a:pt x="40" y="195"/>
                    <a:pt x="93" y="311"/>
                    <a:pt x="136" y="409"/>
                  </a:cubicBezTo>
                  <a:cubicBezTo>
                    <a:pt x="205" y="555"/>
                    <a:pt x="281" y="696"/>
                    <a:pt x="373" y="851"/>
                  </a:cubicBezTo>
                  <a:cubicBezTo>
                    <a:pt x="466" y="1006"/>
                    <a:pt x="571" y="1158"/>
                    <a:pt x="680" y="1300"/>
                  </a:cubicBezTo>
                  <a:cubicBezTo>
                    <a:pt x="792" y="1438"/>
                    <a:pt x="918" y="1564"/>
                    <a:pt x="1043" y="1663"/>
                  </a:cubicBezTo>
                  <a:cubicBezTo>
                    <a:pt x="1102" y="1709"/>
                    <a:pt x="1165" y="1745"/>
                    <a:pt x="1224" y="1775"/>
                  </a:cubicBezTo>
                  <a:cubicBezTo>
                    <a:pt x="1257" y="1791"/>
                    <a:pt x="1290" y="1801"/>
                    <a:pt x="1323" y="1814"/>
                  </a:cubicBezTo>
                  <a:cubicBezTo>
                    <a:pt x="1363" y="1828"/>
                    <a:pt x="1402" y="1834"/>
                    <a:pt x="1439" y="1844"/>
                  </a:cubicBezTo>
                  <a:cubicBezTo>
                    <a:pt x="1465" y="1847"/>
                    <a:pt x="1485" y="1847"/>
                    <a:pt x="1511" y="1851"/>
                  </a:cubicBezTo>
                  <a:cubicBezTo>
                    <a:pt x="1547" y="1851"/>
                    <a:pt x="1587" y="1847"/>
                    <a:pt x="1630" y="1841"/>
                  </a:cubicBezTo>
                  <a:cubicBezTo>
                    <a:pt x="1696" y="1828"/>
                    <a:pt x="1762" y="1798"/>
                    <a:pt x="1824" y="1762"/>
                  </a:cubicBezTo>
                  <a:cubicBezTo>
                    <a:pt x="1877" y="1729"/>
                    <a:pt x="1917" y="1686"/>
                    <a:pt x="1950" y="1643"/>
                  </a:cubicBezTo>
                  <a:cubicBezTo>
                    <a:pt x="1979" y="1597"/>
                    <a:pt x="1999" y="1544"/>
                    <a:pt x="2006" y="1481"/>
                  </a:cubicBezTo>
                  <a:cubicBezTo>
                    <a:pt x="2009" y="1419"/>
                    <a:pt x="1993" y="1363"/>
                    <a:pt x="1976" y="1320"/>
                  </a:cubicBezTo>
                  <a:cubicBezTo>
                    <a:pt x="1956" y="1267"/>
                    <a:pt x="1927" y="1221"/>
                    <a:pt x="1890" y="1168"/>
                  </a:cubicBezTo>
                  <a:cubicBezTo>
                    <a:pt x="1844" y="1105"/>
                    <a:pt x="1792" y="1053"/>
                    <a:pt x="1742" y="1003"/>
                  </a:cubicBezTo>
                  <a:cubicBezTo>
                    <a:pt x="1683" y="944"/>
                    <a:pt x="1613" y="888"/>
                    <a:pt x="1531" y="825"/>
                  </a:cubicBezTo>
                  <a:cubicBezTo>
                    <a:pt x="1366" y="696"/>
                    <a:pt x="1188" y="588"/>
                    <a:pt x="1036" y="495"/>
                  </a:cubicBezTo>
                  <a:cubicBezTo>
                    <a:pt x="891" y="409"/>
                    <a:pt x="736" y="324"/>
                    <a:pt x="571" y="235"/>
                  </a:cubicBezTo>
                  <a:cubicBezTo>
                    <a:pt x="509" y="202"/>
                    <a:pt x="446" y="175"/>
                    <a:pt x="390" y="142"/>
                  </a:cubicBezTo>
                  <a:lnTo>
                    <a:pt x="350" y="126"/>
                  </a:lnTo>
                  <a:cubicBezTo>
                    <a:pt x="317" y="109"/>
                    <a:pt x="291" y="96"/>
                    <a:pt x="261" y="76"/>
                  </a:cubicBezTo>
                  <a:cubicBezTo>
                    <a:pt x="242" y="63"/>
                    <a:pt x="218" y="53"/>
                    <a:pt x="199" y="53"/>
                  </a:cubicBezTo>
                  <a:cubicBezTo>
                    <a:pt x="179" y="53"/>
                    <a:pt x="162" y="60"/>
                    <a:pt x="146" y="66"/>
                  </a:cubicBezTo>
                  <a:cubicBezTo>
                    <a:pt x="116" y="20"/>
                    <a:pt x="93" y="4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Google Shape;1713;p37"/>
            <p:cNvSpPr/>
            <p:nvPr/>
          </p:nvSpPr>
          <p:spPr>
            <a:xfrm>
              <a:off x="4012429" y="1463328"/>
              <a:ext cx="154798" cy="56446"/>
            </a:xfrm>
            <a:custGeom>
              <a:avLst/>
              <a:gdLst/>
              <a:ahLst/>
              <a:cxnLst/>
              <a:rect l="l" t="t" r="r" b="b"/>
              <a:pathLst>
                <a:path w="2353" h="858" extrusionOk="0">
                  <a:moveTo>
                    <a:pt x="1881" y="0"/>
                  </a:moveTo>
                  <a:cubicBezTo>
                    <a:pt x="1818" y="0"/>
                    <a:pt x="1752" y="7"/>
                    <a:pt x="1689" y="10"/>
                  </a:cubicBezTo>
                  <a:cubicBezTo>
                    <a:pt x="1607" y="17"/>
                    <a:pt x="1518" y="30"/>
                    <a:pt x="1409" y="56"/>
                  </a:cubicBezTo>
                  <a:cubicBezTo>
                    <a:pt x="1234" y="93"/>
                    <a:pt x="1053" y="142"/>
                    <a:pt x="815" y="215"/>
                  </a:cubicBezTo>
                  <a:cubicBezTo>
                    <a:pt x="641" y="277"/>
                    <a:pt x="466" y="340"/>
                    <a:pt x="311" y="409"/>
                  </a:cubicBezTo>
                  <a:cubicBezTo>
                    <a:pt x="248" y="436"/>
                    <a:pt x="189" y="462"/>
                    <a:pt x="133" y="492"/>
                  </a:cubicBezTo>
                  <a:lnTo>
                    <a:pt x="103" y="505"/>
                  </a:lnTo>
                  <a:lnTo>
                    <a:pt x="87" y="512"/>
                  </a:lnTo>
                  <a:cubicBezTo>
                    <a:pt x="60" y="528"/>
                    <a:pt x="37" y="541"/>
                    <a:pt x="21" y="554"/>
                  </a:cubicBezTo>
                  <a:cubicBezTo>
                    <a:pt x="7" y="561"/>
                    <a:pt x="4" y="574"/>
                    <a:pt x="1" y="591"/>
                  </a:cubicBezTo>
                  <a:cubicBezTo>
                    <a:pt x="1" y="607"/>
                    <a:pt x="4" y="627"/>
                    <a:pt x="14" y="637"/>
                  </a:cubicBezTo>
                  <a:cubicBezTo>
                    <a:pt x="24" y="650"/>
                    <a:pt x="37" y="657"/>
                    <a:pt x="50" y="657"/>
                  </a:cubicBezTo>
                  <a:cubicBezTo>
                    <a:pt x="57" y="670"/>
                    <a:pt x="73" y="686"/>
                    <a:pt x="100" y="690"/>
                  </a:cubicBezTo>
                  <a:cubicBezTo>
                    <a:pt x="205" y="719"/>
                    <a:pt x="314" y="736"/>
                    <a:pt x="420" y="752"/>
                  </a:cubicBezTo>
                  <a:lnTo>
                    <a:pt x="463" y="759"/>
                  </a:lnTo>
                  <a:cubicBezTo>
                    <a:pt x="644" y="789"/>
                    <a:pt x="809" y="815"/>
                    <a:pt x="960" y="831"/>
                  </a:cubicBezTo>
                  <a:cubicBezTo>
                    <a:pt x="1122" y="848"/>
                    <a:pt x="1267" y="855"/>
                    <a:pt x="1406" y="858"/>
                  </a:cubicBezTo>
                  <a:lnTo>
                    <a:pt x="1501" y="858"/>
                  </a:lnTo>
                  <a:cubicBezTo>
                    <a:pt x="1686" y="855"/>
                    <a:pt x="1834" y="838"/>
                    <a:pt x="1966" y="802"/>
                  </a:cubicBezTo>
                  <a:cubicBezTo>
                    <a:pt x="2105" y="759"/>
                    <a:pt x="2204" y="700"/>
                    <a:pt x="2270" y="611"/>
                  </a:cubicBezTo>
                  <a:cubicBezTo>
                    <a:pt x="2303" y="568"/>
                    <a:pt x="2319" y="512"/>
                    <a:pt x="2329" y="459"/>
                  </a:cubicBezTo>
                  <a:cubicBezTo>
                    <a:pt x="2346" y="403"/>
                    <a:pt x="2352" y="343"/>
                    <a:pt x="2342" y="294"/>
                  </a:cubicBezTo>
                  <a:cubicBezTo>
                    <a:pt x="2336" y="208"/>
                    <a:pt x="2290" y="132"/>
                    <a:pt x="2214" y="80"/>
                  </a:cubicBezTo>
                  <a:cubicBezTo>
                    <a:pt x="2131" y="24"/>
                    <a:pt x="2022" y="7"/>
                    <a:pt x="1940" y="0"/>
                  </a:cubicBezTo>
                  <a:cubicBezTo>
                    <a:pt x="1933" y="3"/>
                    <a:pt x="1927" y="3"/>
                    <a:pt x="1920" y="3"/>
                  </a:cubicBezTo>
                  <a:cubicBezTo>
                    <a:pt x="1907" y="3"/>
                    <a:pt x="1894" y="0"/>
                    <a:pt x="1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" name="Google Shape;1714;p37"/>
            <p:cNvSpPr/>
            <p:nvPr/>
          </p:nvSpPr>
          <p:spPr>
            <a:xfrm>
              <a:off x="3948022" y="1471946"/>
              <a:ext cx="53880" cy="70919"/>
            </a:xfrm>
            <a:custGeom>
              <a:avLst/>
              <a:gdLst/>
              <a:ahLst/>
              <a:cxnLst/>
              <a:rect l="l" t="t" r="r" b="b"/>
              <a:pathLst>
                <a:path w="819" h="1078" extrusionOk="0">
                  <a:moveTo>
                    <a:pt x="564" y="0"/>
                  </a:moveTo>
                  <a:cubicBezTo>
                    <a:pt x="558" y="0"/>
                    <a:pt x="549" y="3"/>
                    <a:pt x="545" y="8"/>
                  </a:cubicBezTo>
                  <a:cubicBezTo>
                    <a:pt x="531" y="5"/>
                    <a:pt x="519" y="3"/>
                    <a:pt x="507" y="3"/>
                  </a:cubicBezTo>
                  <a:cubicBezTo>
                    <a:pt x="495" y="3"/>
                    <a:pt x="483" y="5"/>
                    <a:pt x="472" y="8"/>
                  </a:cubicBezTo>
                  <a:cubicBezTo>
                    <a:pt x="399" y="15"/>
                    <a:pt x="333" y="51"/>
                    <a:pt x="281" y="97"/>
                  </a:cubicBezTo>
                  <a:cubicBezTo>
                    <a:pt x="149" y="212"/>
                    <a:pt x="76" y="377"/>
                    <a:pt x="37" y="542"/>
                  </a:cubicBezTo>
                  <a:cubicBezTo>
                    <a:pt x="7" y="654"/>
                    <a:pt x="0" y="770"/>
                    <a:pt x="43" y="875"/>
                  </a:cubicBezTo>
                  <a:cubicBezTo>
                    <a:pt x="56" y="902"/>
                    <a:pt x="73" y="931"/>
                    <a:pt x="89" y="951"/>
                  </a:cubicBezTo>
                  <a:cubicBezTo>
                    <a:pt x="116" y="981"/>
                    <a:pt x="136" y="997"/>
                    <a:pt x="165" y="1014"/>
                  </a:cubicBezTo>
                  <a:cubicBezTo>
                    <a:pt x="175" y="1024"/>
                    <a:pt x="188" y="1037"/>
                    <a:pt x="202" y="1047"/>
                  </a:cubicBezTo>
                  <a:cubicBezTo>
                    <a:pt x="233" y="1068"/>
                    <a:pt x="265" y="1077"/>
                    <a:pt x="296" y="1077"/>
                  </a:cubicBezTo>
                  <a:cubicBezTo>
                    <a:pt x="372" y="1077"/>
                    <a:pt x="446" y="1026"/>
                    <a:pt x="502" y="968"/>
                  </a:cubicBezTo>
                  <a:cubicBezTo>
                    <a:pt x="531" y="941"/>
                    <a:pt x="554" y="915"/>
                    <a:pt x="577" y="885"/>
                  </a:cubicBezTo>
                  <a:cubicBezTo>
                    <a:pt x="597" y="855"/>
                    <a:pt x="617" y="822"/>
                    <a:pt x="630" y="793"/>
                  </a:cubicBezTo>
                  <a:cubicBezTo>
                    <a:pt x="670" y="720"/>
                    <a:pt x="709" y="641"/>
                    <a:pt x="732" y="559"/>
                  </a:cubicBezTo>
                  <a:cubicBezTo>
                    <a:pt x="785" y="404"/>
                    <a:pt x="818" y="202"/>
                    <a:pt x="686" y="80"/>
                  </a:cubicBezTo>
                  <a:cubicBezTo>
                    <a:pt x="680" y="71"/>
                    <a:pt x="667" y="64"/>
                    <a:pt x="653" y="54"/>
                  </a:cubicBezTo>
                  <a:cubicBezTo>
                    <a:pt x="643" y="21"/>
                    <a:pt x="610" y="1"/>
                    <a:pt x="571" y="1"/>
                  </a:cubicBezTo>
                  <a:cubicBezTo>
                    <a:pt x="569" y="0"/>
                    <a:pt x="567" y="0"/>
                    <a:pt x="564" y="0"/>
                  </a:cubicBezTo>
                  <a:close/>
                </a:path>
              </a:pathLst>
            </a:custGeom>
            <a:solidFill>
              <a:srgbClr val="EBB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" name="Google Shape;1715;p37"/>
            <p:cNvSpPr/>
            <p:nvPr/>
          </p:nvSpPr>
          <p:spPr>
            <a:xfrm>
              <a:off x="3922431" y="1442407"/>
              <a:ext cx="104865" cy="129601"/>
            </a:xfrm>
            <a:custGeom>
              <a:avLst/>
              <a:gdLst/>
              <a:ahLst/>
              <a:cxnLst/>
              <a:rect l="l" t="t" r="r" b="b"/>
              <a:pathLst>
                <a:path w="1594" h="1970" extrusionOk="0">
                  <a:moveTo>
                    <a:pt x="861" y="1004"/>
                  </a:moveTo>
                  <a:cubicBezTo>
                    <a:pt x="861" y="1011"/>
                    <a:pt x="858" y="1017"/>
                    <a:pt x="858" y="1024"/>
                  </a:cubicBezTo>
                  <a:lnTo>
                    <a:pt x="858" y="1024"/>
                  </a:lnTo>
                  <a:cubicBezTo>
                    <a:pt x="858" y="1017"/>
                    <a:pt x="861" y="1008"/>
                    <a:pt x="861" y="1004"/>
                  </a:cubicBezTo>
                  <a:close/>
                  <a:moveTo>
                    <a:pt x="828" y="694"/>
                  </a:moveTo>
                  <a:cubicBezTo>
                    <a:pt x="828" y="694"/>
                    <a:pt x="828" y="694"/>
                    <a:pt x="828" y="694"/>
                  </a:cubicBezTo>
                  <a:lnTo>
                    <a:pt x="828" y="694"/>
                  </a:lnTo>
                  <a:cubicBezTo>
                    <a:pt x="832" y="694"/>
                    <a:pt x="834" y="696"/>
                    <a:pt x="832" y="696"/>
                  </a:cubicBezTo>
                  <a:cubicBezTo>
                    <a:pt x="832" y="696"/>
                    <a:pt x="830" y="695"/>
                    <a:pt x="828" y="694"/>
                  </a:cubicBezTo>
                  <a:lnTo>
                    <a:pt x="828" y="694"/>
                  </a:lnTo>
                  <a:cubicBezTo>
                    <a:pt x="841" y="714"/>
                    <a:pt x="851" y="737"/>
                    <a:pt x="854" y="754"/>
                  </a:cubicBezTo>
                  <a:cubicBezTo>
                    <a:pt x="861" y="790"/>
                    <a:pt x="868" y="830"/>
                    <a:pt x="871" y="872"/>
                  </a:cubicBezTo>
                  <a:cubicBezTo>
                    <a:pt x="871" y="929"/>
                    <a:pt x="861" y="988"/>
                    <a:pt x="851" y="1041"/>
                  </a:cubicBezTo>
                  <a:cubicBezTo>
                    <a:pt x="835" y="1090"/>
                    <a:pt x="815" y="1143"/>
                    <a:pt x="792" y="1189"/>
                  </a:cubicBezTo>
                  <a:cubicBezTo>
                    <a:pt x="779" y="1209"/>
                    <a:pt x="762" y="1232"/>
                    <a:pt x="746" y="1248"/>
                  </a:cubicBezTo>
                  <a:cubicBezTo>
                    <a:pt x="739" y="1255"/>
                    <a:pt x="726" y="1265"/>
                    <a:pt x="719" y="1271"/>
                  </a:cubicBezTo>
                  <a:cubicBezTo>
                    <a:pt x="713" y="1271"/>
                    <a:pt x="709" y="1275"/>
                    <a:pt x="706" y="1275"/>
                  </a:cubicBezTo>
                  <a:cubicBezTo>
                    <a:pt x="693" y="1275"/>
                    <a:pt x="686" y="1281"/>
                    <a:pt x="673" y="1281"/>
                  </a:cubicBezTo>
                  <a:lnTo>
                    <a:pt x="663" y="1281"/>
                  </a:lnTo>
                  <a:lnTo>
                    <a:pt x="660" y="1275"/>
                  </a:lnTo>
                  <a:lnTo>
                    <a:pt x="647" y="1252"/>
                  </a:lnTo>
                  <a:cubicBezTo>
                    <a:pt x="640" y="1222"/>
                    <a:pt x="633" y="1189"/>
                    <a:pt x="633" y="1159"/>
                  </a:cubicBezTo>
                  <a:cubicBezTo>
                    <a:pt x="633" y="1107"/>
                    <a:pt x="643" y="1057"/>
                    <a:pt x="656" y="1008"/>
                  </a:cubicBezTo>
                  <a:cubicBezTo>
                    <a:pt x="676" y="942"/>
                    <a:pt x="699" y="876"/>
                    <a:pt x="732" y="813"/>
                  </a:cubicBezTo>
                  <a:cubicBezTo>
                    <a:pt x="755" y="780"/>
                    <a:pt x="779" y="747"/>
                    <a:pt x="805" y="717"/>
                  </a:cubicBezTo>
                  <a:cubicBezTo>
                    <a:pt x="811" y="708"/>
                    <a:pt x="821" y="704"/>
                    <a:pt x="828" y="694"/>
                  </a:cubicBezTo>
                  <a:close/>
                  <a:moveTo>
                    <a:pt x="112" y="1535"/>
                  </a:moveTo>
                  <a:cubicBezTo>
                    <a:pt x="112" y="1539"/>
                    <a:pt x="116" y="1545"/>
                    <a:pt x="119" y="1549"/>
                  </a:cubicBezTo>
                  <a:cubicBezTo>
                    <a:pt x="116" y="1545"/>
                    <a:pt x="116" y="1539"/>
                    <a:pt x="112" y="1535"/>
                  </a:cubicBezTo>
                  <a:close/>
                  <a:moveTo>
                    <a:pt x="904" y="0"/>
                  </a:moveTo>
                  <a:cubicBezTo>
                    <a:pt x="876" y="0"/>
                    <a:pt x="850" y="3"/>
                    <a:pt x="825" y="5"/>
                  </a:cubicBezTo>
                  <a:cubicBezTo>
                    <a:pt x="752" y="12"/>
                    <a:pt x="676" y="35"/>
                    <a:pt x="610" y="61"/>
                  </a:cubicBezTo>
                  <a:cubicBezTo>
                    <a:pt x="478" y="117"/>
                    <a:pt x="366" y="219"/>
                    <a:pt x="277" y="332"/>
                  </a:cubicBezTo>
                  <a:cubicBezTo>
                    <a:pt x="228" y="394"/>
                    <a:pt x="185" y="467"/>
                    <a:pt x="149" y="539"/>
                  </a:cubicBezTo>
                  <a:cubicBezTo>
                    <a:pt x="116" y="595"/>
                    <a:pt x="93" y="661"/>
                    <a:pt x="69" y="724"/>
                  </a:cubicBezTo>
                  <a:cubicBezTo>
                    <a:pt x="20" y="876"/>
                    <a:pt x="0" y="1034"/>
                    <a:pt x="10" y="1192"/>
                  </a:cubicBezTo>
                  <a:cubicBezTo>
                    <a:pt x="16" y="1324"/>
                    <a:pt x="61" y="1440"/>
                    <a:pt x="125" y="1550"/>
                  </a:cubicBezTo>
                  <a:lnTo>
                    <a:pt x="125" y="1550"/>
                  </a:lnTo>
                  <a:cubicBezTo>
                    <a:pt x="123" y="1548"/>
                    <a:pt x="121" y="1547"/>
                    <a:pt x="119" y="1545"/>
                  </a:cubicBezTo>
                  <a:lnTo>
                    <a:pt x="119" y="1545"/>
                  </a:lnTo>
                  <a:cubicBezTo>
                    <a:pt x="126" y="1552"/>
                    <a:pt x="132" y="1565"/>
                    <a:pt x="135" y="1572"/>
                  </a:cubicBezTo>
                  <a:cubicBezTo>
                    <a:pt x="135" y="1578"/>
                    <a:pt x="142" y="1578"/>
                    <a:pt x="142" y="1581"/>
                  </a:cubicBezTo>
                  <a:cubicBezTo>
                    <a:pt x="215" y="1733"/>
                    <a:pt x="333" y="1875"/>
                    <a:pt x="498" y="1934"/>
                  </a:cubicBezTo>
                  <a:cubicBezTo>
                    <a:pt x="564" y="1958"/>
                    <a:pt x="628" y="1970"/>
                    <a:pt x="695" y="1970"/>
                  </a:cubicBezTo>
                  <a:cubicBezTo>
                    <a:pt x="721" y="1970"/>
                    <a:pt x="748" y="1968"/>
                    <a:pt x="775" y="1964"/>
                  </a:cubicBezTo>
                  <a:cubicBezTo>
                    <a:pt x="887" y="1951"/>
                    <a:pt x="983" y="1898"/>
                    <a:pt x="1075" y="1845"/>
                  </a:cubicBezTo>
                  <a:cubicBezTo>
                    <a:pt x="1158" y="1796"/>
                    <a:pt x="1234" y="1727"/>
                    <a:pt x="1296" y="1654"/>
                  </a:cubicBezTo>
                  <a:cubicBezTo>
                    <a:pt x="1356" y="1588"/>
                    <a:pt x="1399" y="1502"/>
                    <a:pt x="1438" y="1420"/>
                  </a:cubicBezTo>
                  <a:cubicBezTo>
                    <a:pt x="1471" y="1351"/>
                    <a:pt x="1497" y="1281"/>
                    <a:pt x="1517" y="1206"/>
                  </a:cubicBezTo>
                  <a:cubicBezTo>
                    <a:pt x="1547" y="1103"/>
                    <a:pt x="1567" y="1001"/>
                    <a:pt x="1577" y="896"/>
                  </a:cubicBezTo>
                  <a:cubicBezTo>
                    <a:pt x="1593" y="665"/>
                    <a:pt x="1560" y="407"/>
                    <a:pt x="1405" y="219"/>
                  </a:cubicBezTo>
                  <a:cubicBezTo>
                    <a:pt x="1369" y="177"/>
                    <a:pt x="1319" y="130"/>
                    <a:pt x="1270" y="101"/>
                  </a:cubicBezTo>
                  <a:cubicBezTo>
                    <a:pt x="1234" y="81"/>
                    <a:pt x="1201" y="61"/>
                    <a:pt x="1158" y="45"/>
                  </a:cubicBezTo>
                  <a:cubicBezTo>
                    <a:pt x="1121" y="28"/>
                    <a:pt x="1075" y="18"/>
                    <a:pt x="1036" y="12"/>
                  </a:cubicBezTo>
                  <a:cubicBezTo>
                    <a:pt x="1006" y="2"/>
                    <a:pt x="973" y="2"/>
                    <a:pt x="940" y="2"/>
                  </a:cubicBezTo>
                  <a:cubicBezTo>
                    <a:pt x="928" y="1"/>
                    <a:pt x="916" y="0"/>
                    <a:pt x="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" name="Google Shape;1716;p37"/>
            <p:cNvSpPr/>
            <p:nvPr/>
          </p:nvSpPr>
          <p:spPr>
            <a:xfrm>
              <a:off x="1253917" y="2182060"/>
              <a:ext cx="263018" cy="827409"/>
            </a:xfrm>
            <a:custGeom>
              <a:avLst/>
              <a:gdLst/>
              <a:ahLst/>
              <a:cxnLst/>
              <a:rect l="l" t="t" r="r" b="b"/>
              <a:pathLst>
                <a:path w="3998" h="12577" extrusionOk="0">
                  <a:moveTo>
                    <a:pt x="1657" y="1"/>
                  </a:moveTo>
                  <a:cubicBezTo>
                    <a:pt x="1638" y="1"/>
                    <a:pt x="1619" y="3"/>
                    <a:pt x="1600" y="8"/>
                  </a:cubicBezTo>
                  <a:lnTo>
                    <a:pt x="248" y="334"/>
                  </a:lnTo>
                  <a:cubicBezTo>
                    <a:pt x="99" y="367"/>
                    <a:pt x="0" y="535"/>
                    <a:pt x="30" y="710"/>
                  </a:cubicBezTo>
                  <a:lnTo>
                    <a:pt x="2068" y="12325"/>
                  </a:lnTo>
                  <a:cubicBezTo>
                    <a:pt x="2097" y="12474"/>
                    <a:pt x="2211" y="12576"/>
                    <a:pt x="2340" y="12576"/>
                  </a:cubicBezTo>
                  <a:cubicBezTo>
                    <a:pt x="2359" y="12576"/>
                    <a:pt x="2378" y="12574"/>
                    <a:pt x="2398" y="12569"/>
                  </a:cubicBezTo>
                  <a:lnTo>
                    <a:pt x="3750" y="12243"/>
                  </a:lnTo>
                  <a:cubicBezTo>
                    <a:pt x="3905" y="12210"/>
                    <a:pt x="3997" y="12041"/>
                    <a:pt x="3971" y="11870"/>
                  </a:cubicBezTo>
                  <a:lnTo>
                    <a:pt x="1930" y="252"/>
                  </a:lnTo>
                  <a:cubicBezTo>
                    <a:pt x="1901" y="105"/>
                    <a:pt x="1787" y="1"/>
                    <a:pt x="1657" y="1"/>
                  </a:cubicBezTo>
                  <a:close/>
                </a:path>
              </a:pathLst>
            </a:custGeom>
            <a:solidFill>
              <a:srgbClr val="422C46">
                <a:alpha val="3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87" name="Picture 152" descr="phao hoa 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77503">
            <a:off x="1987100" y="-145341"/>
            <a:ext cx="1012185" cy="174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152" descr="phao hoa 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77503">
            <a:off x="4061915" y="-353674"/>
            <a:ext cx="1012185" cy="174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" name="Picture 152" descr="phao hoa 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77503">
            <a:off x="5625821" y="-353674"/>
            <a:ext cx="1012185" cy="174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47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3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162800" y="2743200"/>
            <a:ext cx="18288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5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7600" y="685800"/>
            <a:ext cx="1524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4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0"/>
            <a:ext cx="1905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3276600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34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4762500"/>
            <a:ext cx="17526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2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905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7" descr="bluline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8" descr="bluline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221832" y="3450432"/>
            <a:ext cx="66722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20" descr="bluline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715000" y="3429000"/>
            <a:ext cx="6629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2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1905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7" name="WordArt 10" descr="Green marble"/>
          <p:cNvSpPr>
            <a:spLocks noChangeArrowheads="1" noChangeShapeType="1" noTextEdit="1"/>
          </p:cNvSpPr>
          <p:nvPr/>
        </p:nvSpPr>
        <p:spPr bwMode="auto">
          <a:xfrm>
            <a:off x="838200" y="1621126"/>
            <a:ext cx="7003141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19578596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Cảm ơn sự lắng nghe của các em!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19578596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6" name="组合 36">
            <a:extLst>
              <a:ext uri="{FF2B5EF4-FFF2-40B4-BE49-F238E27FC236}">
                <a16:creationId xmlns="" xmlns:a16="http://schemas.microsoft.com/office/drawing/2014/main" id="{D6773DB6-3110-4621-9C56-7E7DEE048B54}"/>
              </a:ext>
            </a:extLst>
          </p:cNvPr>
          <p:cNvGrpSpPr/>
          <p:nvPr/>
        </p:nvGrpSpPr>
        <p:grpSpPr>
          <a:xfrm>
            <a:off x="2010308" y="418214"/>
            <a:ext cx="4994229" cy="2059171"/>
            <a:chOff x="2366283" y="1581150"/>
            <a:chExt cx="4266745" cy="1749425"/>
          </a:xfrm>
        </p:grpSpPr>
        <p:pic>
          <p:nvPicPr>
            <p:cNvPr id="17" name="Picture 2" descr="E:\我图PPT\00001PNG素材\儿童卡通\fwqwve.png">
              <a:extLst>
                <a:ext uri="{FF2B5EF4-FFF2-40B4-BE49-F238E27FC236}">
                  <a16:creationId xmlns="" xmlns:a16="http://schemas.microsoft.com/office/drawing/2014/main" id="{9F8E4DCA-5C6B-4650-A7CE-DFCAE86DEB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1581150"/>
              <a:ext cx="3702623" cy="1749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椭圆 38">
              <a:extLst>
                <a:ext uri="{FF2B5EF4-FFF2-40B4-BE49-F238E27FC236}">
                  <a16:creationId xmlns="" xmlns:a16="http://schemas.microsoft.com/office/drawing/2014/main" id="{B6A60CF1-F386-4330-A098-8B0B955143F4}"/>
                </a:ext>
              </a:extLst>
            </p:cNvPr>
            <p:cNvSpPr/>
            <p:nvPr/>
          </p:nvSpPr>
          <p:spPr>
            <a:xfrm>
              <a:off x="2366283" y="2266951"/>
              <a:ext cx="457200" cy="457200"/>
            </a:xfrm>
            <a:prstGeom prst="ellipse">
              <a:avLst/>
            </a:prstGeom>
            <a:solidFill>
              <a:srgbClr val="1D676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39">
              <a:extLst>
                <a:ext uri="{FF2B5EF4-FFF2-40B4-BE49-F238E27FC236}">
                  <a16:creationId xmlns="" xmlns:a16="http://schemas.microsoft.com/office/drawing/2014/main" id="{E239CE81-8DFB-4218-A7A9-59F7443A58C0}"/>
                </a:ext>
              </a:extLst>
            </p:cNvPr>
            <p:cNvSpPr/>
            <p:nvPr/>
          </p:nvSpPr>
          <p:spPr>
            <a:xfrm>
              <a:off x="6175828" y="2227262"/>
              <a:ext cx="457200" cy="457200"/>
            </a:xfrm>
            <a:prstGeom prst="ellipse">
              <a:avLst/>
            </a:prstGeom>
            <a:solidFill>
              <a:srgbClr val="1D676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图片 2">
            <a:extLst>
              <a:ext uri="{FF2B5EF4-FFF2-40B4-BE49-F238E27FC236}">
                <a16:creationId xmlns="" xmlns:a16="http://schemas.microsoft.com/office/drawing/2014/main" id="{B8F19346-0B13-4347-9C03-21792A4A82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156" y="4171576"/>
            <a:ext cx="2286844" cy="2527106"/>
          </a:xfrm>
          <a:prstGeom prst="rect">
            <a:avLst/>
          </a:prstGeom>
        </p:spPr>
      </p:pic>
      <p:pic>
        <p:nvPicPr>
          <p:cNvPr id="21" name="图片 306">
            <a:extLst>
              <a:ext uri="{FF2B5EF4-FFF2-40B4-BE49-F238E27FC236}">
                <a16:creationId xmlns="" xmlns:a16="http://schemas.microsoft.com/office/drawing/2014/main" id="{32492712-7161-444E-A5B8-97B75A47B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9591">
            <a:off x="4668059" y="4645082"/>
            <a:ext cx="2934491" cy="21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2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43345" y="1219200"/>
            <a:ext cx="8229600" cy="2133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rgbClr val="FF99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dirty="0" err="1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altLang="en-US" sz="60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6000" b="1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Sử dụng thiết bị lưu trữ ngoài </a:t>
            </a:r>
            <a:endParaRPr lang="en-US" altLang="en-US" sz="6000" b="1" dirty="0" smtClean="0">
              <a:solidFill>
                <a:srgbClr val="FF66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6000" b="1" dirty="0">
              <a:solidFill>
                <a:srgbClr val="FF66FF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818" y="263236"/>
            <a:ext cx="8555182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4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vi-VN" sz="4400" b="1" dirty="0" smtClean="0">
                <a:solidFill>
                  <a:srgbClr val="0070C0"/>
                </a:solidFill>
                <a:latin typeface="+mj-lt"/>
              </a:rPr>
              <a:t>Chủ đề 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图片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676802"/>
            <a:ext cx="2160240" cy="1207020"/>
          </a:xfrm>
          <a:prstGeom prst="rect">
            <a:avLst/>
          </a:prstGeom>
        </p:spPr>
      </p:pic>
      <p:pic>
        <p:nvPicPr>
          <p:cNvPr id="15" name="图片 36">
            <a:extLst>
              <a:ext uri="{FF2B5EF4-FFF2-40B4-BE49-F238E27FC236}">
                <a16:creationId xmlns:a16="http://schemas.microsoft.com/office/drawing/2014/main" xmlns="" id="{CB32B15B-D356-416A-AA78-D94167D636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9475" flipH="1">
            <a:off x="6175340" y="4224883"/>
            <a:ext cx="396972" cy="676656"/>
          </a:xfrm>
          <a:prstGeom prst="rect">
            <a:avLst/>
          </a:prstGeom>
        </p:spPr>
      </p:pic>
      <p:pic>
        <p:nvPicPr>
          <p:cNvPr id="9" name="Picture 40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336415" y="838200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8494" flipV="1">
            <a:off x="-2970" y="1847850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1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0" y="207817"/>
            <a:ext cx="8839352" cy="662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ách hiện My Computer trên Desktop Windows 8.1, Windows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"/>
            <a:ext cx="18669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\Pictures\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90799"/>
            <a:ext cx="1859973" cy="185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70417" y="781053"/>
            <a:ext cx="4695327" cy="533397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Computer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B\Pictures\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24401"/>
            <a:ext cx="1804555" cy="160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3448" y="2247899"/>
            <a:ext cx="6333551" cy="127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0" descr="1076442l03b3w328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16" y="4724401"/>
            <a:ext cx="1681163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0" descr="1076442l03b3w328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012400"/>
            <a:ext cx="1438925" cy="184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0" descr="1076442l03b3w328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5482444"/>
            <a:ext cx="1071563" cy="137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62200"/>
            <a:ext cx="818435" cy="64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b25788865kk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-137319"/>
            <a:ext cx="38862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2" descr="phao hoa 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77503">
            <a:off x="637223" y="42518"/>
            <a:ext cx="1163953" cy="201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2" descr="phao hoa 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77503">
            <a:off x="2728246" y="179384"/>
            <a:ext cx="1163953" cy="201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2" descr="phao hoa 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77503">
            <a:off x="4003534" y="149941"/>
            <a:ext cx="1163953" cy="201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2" descr="phao hoa 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77503">
            <a:off x="5699938" y="-105915"/>
            <a:ext cx="1163953" cy="201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61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2" y="796925"/>
            <a:ext cx="6413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29957" y="152400"/>
            <a:ext cx="3712369" cy="5302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Computer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362200" y="682625"/>
            <a:ext cx="0" cy="4873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578100" y="2014538"/>
            <a:ext cx="3843337" cy="12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78100" y="3165475"/>
            <a:ext cx="38433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78100" y="2014538"/>
            <a:ext cx="0" cy="11509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421437" y="2014538"/>
            <a:ext cx="0" cy="11509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659562" y="2156618"/>
            <a:ext cx="2484438" cy="86677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C, D, 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197996" y="2590006"/>
            <a:ext cx="91559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83075" y="3298825"/>
            <a:ext cx="1158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83075" y="3275013"/>
            <a:ext cx="0" cy="6921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83075" y="3967163"/>
            <a:ext cx="1158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441950" y="3298825"/>
            <a:ext cx="0" cy="6683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989387" y="4786458"/>
            <a:ext cx="1949450" cy="55086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Ổ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CD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752975" y="3967164"/>
            <a:ext cx="0" cy="8159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531937" y="3967163"/>
            <a:ext cx="1588" cy="965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78100" y="3967163"/>
            <a:ext cx="0" cy="965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31937" y="3954463"/>
            <a:ext cx="1046163" cy="12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533525" y="4932363"/>
            <a:ext cx="10445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389731" y="5514975"/>
            <a:ext cx="2287588" cy="93027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Ổ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C, D, E, F, H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055018" y="4932363"/>
            <a:ext cx="794" cy="5826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63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5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37" y="228600"/>
            <a:ext cx="8839352" cy="662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55793" y="228600"/>
            <a:ext cx="5029352" cy="630382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Computer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7">
            <a:extLst>
              <a:ext uri="{FF2B5EF4-FFF2-40B4-BE49-F238E27FC236}">
                <a16:creationId xmlns:a16="http://schemas.microsoft.com/office/drawing/2014/main" xmlns="" id="{1E857E6C-0CD5-4BC2-839F-207F196DF37B}"/>
              </a:ext>
            </a:extLst>
          </p:cNvPr>
          <p:cNvSpPr txBox="1"/>
          <p:nvPr/>
        </p:nvSpPr>
        <p:spPr>
          <a:xfrm>
            <a:off x="1752600" y="2895600"/>
            <a:ext cx="521333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endParaRPr lang="zh-CN" altLang="en-US" sz="2800" spc="300" dirty="0">
              <a:solidFill>
                <a:srgbClr val="FE2A3D"/>
              </a:solidFill>
              <a:latin typeface="汉仪小麦体简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847955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Computer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40C9478-46C4-442E-BA64-E2556A2C758F}"/>
              </a:ext>
            </a:extLst>
          </p:cNvPr>
          <p:cNvSpPr txBox="1"/>
          <p:nvPr/>
        </p:nvSpPr>
        <p:spPr>
          <a:xfrm>
            <a:off x="720436" y="2542769"/>
            <a:ext cx="7737764" cy="267765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300">
                <a:solidFill>
                  <a:srgbClr val="9BBB59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</a:defRPr>
            </a:lvl1pPr>
          </a:lstStyle>
          <a:p>
            <a:pPr algn="just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computer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 ổ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C, D, E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DVD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 ổ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CD</a:t>
            </a:r>
          </a:p>
          <a:p>
            <a:pPr algn="just"/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1" name="图片 1">
            <a:extLst>
              <a:ext uri="{FF2B5EF4-FFF2-40B4-BE49-F238E27FC236}">
                <a16:creationId xmlns:a16="http://schemas.microsoft.com/office/drawing/2014/main" xmlns="" id="{249A13FC-D955-4A2A-B374-EF4FDCF05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21" y="1925220"/>
            <a:ext cx="359179" cy="368690"/>
          </a:xfrm>
          <a:prstGeom prst="rect">
            <a:avLst/>
          </a:prstGeom>
        </p:spPr>
      </p:pic>
      <p:pic>
        <p:nvPicPr>
          <p:cNvPr id="12" name="图片 1">
            <a:extLst>
              <a:ext uri="{FF2B5EF4-FFF2-40B4-BE49-F238E27FC236}">
                <a16:creationId xmlns:a16="http://schemas.microsoft.com/office/drawing/2014/main" xmlns="" id="{249A13FC-D955-4A2A-B374-EF4FDCF05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711255"/>
            <a:ext cx="359179" cy="368690"/>
          </a:xfrm>
          <a:prstGeom prst="rect">
            <a:avLst/>
          </a:prstGeom>
        </p:spPr>
      </p:pic>
      <p:pic>
        <p:nvPicPr>
          <p:cNvPr id="14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6" t="3447" r="48920" b="69207"/>
          <a:stretch/>
        </p:blipFill>
        <p:spPr bwMode="auto">
          <a:xfrm rot="645469">
            <a:off x="625598" y="5260703"/>
            <a:ext cx="1356978" cy="140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275" y="5611091"/>
            <a:ext cx="1001477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1" y="63480"/>
            <a:ext cx="1473199" cy="188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902" y="70217"/>
            <a:ext cx="1267427" cy="136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图片 1">
            <a:extLst>
              <a:ext uri="{FF2B5EF4-FFF2-40B4-BE49-F238E27FC236}">
                <a16:creationId xmlns:a16="http://schemas.microsoft.com/office/drawing/2014/main" xmlns="" id="{249A13FC-D955-4A2A-B374-EF4FDCF05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75" y="236243"/>
            <a:ext cx="606674" cy="622739"/>
          </a:xfrm>
          <a:prstGeom prst="rect">
            <a:avLst/>
          </a:prstGeom>
        </p:spPr>
      </p:pic>
      <p:pic>
        <p:nvPicPr>
          <p:cNvPr id="19" name="Picture 152" descr="phao hoa 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77503">
            <a:off x="1223085" y="69640"/>
            <a:ext cx="861657" cy="148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2" descr="phao hoa 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77503">
            <a:off x="2756430" y="-196546"/>
            <a:ext cx="861657" cy="148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52" descr="phao hoa 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77503">
            <a:off x="4009705" y="114824"/>
            <a:ext cx="861657" cy="148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2" descr="phao hoa 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77503">
            <a:off x="5354316" y="-149252"/>
            <a:ext cx="861657" cy="148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2" descr="phao hoa 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77503">
            <a:off x="7094080" y="9996"/>
            <a:ext cx="861657" cy="148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59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18"/>
            <a:ext cx="9144000" cy="684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Đĩa cứng là gì? Đĩa cứng là thiết bị lưu trữ trong hay ngoài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24" y="1143000"/>
            <a:ext cx="8061609" cy="322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066800" y="228600"/>
            <a:ext cx="19812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Ổ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838200" y="4800600"/>
            <a:ext cx="2819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ổ 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đĩa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cứng máy tính để bàn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72545" y="4800600"/>
            <a:ext cx="2819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ổ đĩa cứng laptop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52082" y="3564081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-3175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38200" y="193964"/>
            <a:ext cx="38862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USB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7" y="1295400"/>
            <a:ext cx="24352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4" descr="maro171_decori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0261"/>
            <a:ext cx="92075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 descr="USB 3.0 - 3.1 16 GB Transcend JetFlash 790| Thegioidido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USB 3.0 - 3.1 16 GB Transcend JetFlash 790| Thegioididong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USB 3.0 - 3.1 16 GB Transcend JetFlash 790| Thegioididong.c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954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9" descr="USB, Ổ cứng di động chính hãng, giá rẻ - FPT Sho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7" y="3967162"/>
            <a:ext cx="24352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3962400"/>
            <a:ext cx="259383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621" y="-70922"/>
            <a:ext cx="1370670" cy="1366322"/>
          </a:xfrm>
          <a:prstGeom prst="rect">
            <a:avLst/>
          </a:prstGeom>
        </p:spPr>
      </p:pic>
      <p:pic>
        <p:nvPicPr>
          <p:cNvPr id="16" name="Picture 12" descr="Bird GIFs - Get the best GIF on GIPHY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11" y="5715000"/>
            <a:ext cx="1333771" cy="96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Bird GIFs - Get the best GIF on GIPHY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676" y="5721899"/>
            <a:ext cx="1333771" cy="96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4" descr="nieuwjaar37.gif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4" y="-105307"/>
            <a:ext cx="1217612" cy="133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4" descr="nieuwjaar37.gif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567">
            <a:off x="4399307" y="-52149"/>
            <a:ext cx="1217612" cy="133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4" descr="nieuwjaar37.gif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99306" y="17681"/>
            <a:ext cx="1217612" cy="133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 descr="nieuwjaar37.gif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7371">
            <a:off x="5576267" y="133012"/>
            <a:ext cx="1217612" cy="133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4" descr="nieuwjaar37.gif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42617">
            <a:off x="6661908" y="17681"/>
            <a:ext cx="1217612" cy="133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13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-3175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0218" y="457200"/>
            <a:ext cx="4876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USB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19947" y="5029200"/>
            <a:ext cx="2881745" cy="51954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800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68765" y="5822373"/>
            <a:ext cx="2514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Máy tính để bàn </a:t>
            </a:r>
            <a:endParaRPr lang="en-US" sz="2800" i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38054" y="1295400"/>
            <a:ext cx="2303140" cy="499842"/>
          </a:xfrm>
          <a:prstGeom prst="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28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8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USB </a:t>
            </a:r>
            <a:endParaRPr lang="en-US" sz="28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47" y="2979648"/>
            <a:ext cx="3028987" cy="172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1901497" y="960427"/>
            <a:ext cx="0" cy="21405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2"/>
          </p:cNvCxnSpPr>
          <p:nvPr/>
        </p:nvCxnSpPr>
        <p:spPr>
          <a:xfrm flipH="1">
            <a:off x="2438400" y="1795242"/>
            <a:ext cx="1851224" cy="185262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5700513" y="1169590"/>
            <a:ext cx="2051105" cy="4119382"/>
            <a:chOff x="501650" y="908050"/>
            <a:chExt cx="2778125" cy="4751388"/>
          </a:xfrm>
        </p:grpSpPr>
        <p:pic>
          <p:nvPicPr>
            <p:cNvPr id="24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650" y="908050"/>
              <a:ext cx="2778125" cy="475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4"/>
            <p:cNvSpPr/>
            <p:nvPr/>
          </p:nvSpPr>
          <p:spPr bwMode="auto">
            <a:xfrm>
              <a:off x="2395538" y="3766555"/>
              <a:ext cx="488950" cy="1042342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</p:grpSp>
      <p:cxnSp>
        <p:nvCxnSpPr>
          <p:cNvPr id="18" name="Straight Arrow Connector 17"/>
          <p:cNvCxnSpPr>
            <a:stCxn id="11" idx="2"/>
            <a:endCxn id="25" idx="1"/>
          </p:cNvCxnSpPr>
          <p:nvPr/>
        </p:nvCxnSpPr>
        <p:spPr>
          <a:xfrm>
            <a:off x="4289624" y="1795242"/>
            <a:ext cx="2809157" cy="230447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060" y="-140494"/>
            <a:ext cx="1804988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450" y="5986679"/>
            <a:ext cx="6588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52" descr="phao hoa 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77503">
            <a:off x="820325" y="5158065"/>
            <a:ext cx="1051069" cy="181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52" descr="phao hoa 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77503">
            <a:off x="3067751" y="5448030"/>
            <a:ext cx="1051069" cy="181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52" descr="phao hoa 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77503">
            <a:off x="5433889" y="5640312"/>
            <a:ext cx="1051069" cy="181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52" descr="phao hoa 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77503">
            <a:off x="7412103" y="5078938"/>
            <a:ext cx="1051069" cy="181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78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-3175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413524"/>
            <a:ext cx="3945731" cy="461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706069" y="3709751"/>
            <a:ext cx="2980732" cy="2057796"/>
            <a:chOff x="2554015" y="2886841"/>
            <a:chExt cx="6995565" cy="2120403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3111483" y="4528092"/>
              <a:ext cx="6438097" cy="479152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USB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 rot="16200000" flipV="1">
              <a:off x="4594853" y="3628020"/>
              <a:ext cx="976026" cy="81593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2554015" y="2886841"/>
              <a:ext cx="3073743" cy="66113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1" y="157428"/>
            <a:ext cx="8077200" cy="934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71643" tIns="35822" rIns="71643" bIns="35822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time new roman"/>
              </a:defRPr>
            </a:lvl2pPr>
            <a:lvl3pPr defTabSz="457200">
              <a:defRPr sz="1600">
                <a:solidFill>
                  <a:schemeClr val="tx1"/>
                </a:solidFill>
                <a:latin typeface="time new roman"/>
              </a:defRPr>
            </a:lvl3pPr>
            <a:lvl4pPr defTabSz="457200">
              <a:defRPr sz="1400">
                <a:solidFill>
                  <a:schemeClr val="tx1"/>
                </a:solidFill>
                <a:latin typeface="time new roman"/>
              </a:defRPr>
            </a:lvl4pPr>
            <a:lvl5pPr defTabSz="457200">
              <a:defRPr sz="1400">
                <a:solidFill>
                  <a:schemeClr val="tx1"/>
                </a:solidFill>
                <a:latin typeface="time new roman"/>
              </a:defRPr>
            </a:lvl5pPr>
            <a:lvl6pPr defTabSz="4572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time new roman"/>
              </a:defRPr>
            </a:lvl6pPr>
            <a:lvl7pPr defTabSz="4572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time new roman"/>
              </a:defRPr>
            </a:lvl7pPr>
            <a:lvl8pPr defTabSz="4572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time new roman"/>
              </a:defRPr>
            </a:lvl8pPr>
            <a:lvl9pPr defTabSz="4572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just"/>
            <a:r>
              <a:rPr lang="en-US" altLang="en-US" sz="28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28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28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altLang="en-US" sz="28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Computer</a:t>
            </a:r>
            <a:r>
              <a:rPr lang="en-US" altLang="en-US" sz="28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altLang="en-US" sz="28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USB</a:t>
            </a:r>
            <a:r>
              <a:rPr lang="en-US" altLang="en-US" sz="28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28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28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en-US" sz="28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8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28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28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altLang="en-US" sz="28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Computer</a:t>
            </a:r>
            <a:r>
              <a:rPr lang="en-US" altLang="en-US" sz="28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1" t="8878" r="13921" b="38904"/>
          <a:stretch>
            <a:fillRect/>
          </a:stretch>
        </p:blipFill>
        <p:spPr bwMode="auto">
          <a:xfrm>
            <a:off x="609601" y="1357312"/>
            <a:ext cx="3734124" cy="473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6466" y="534458"/>
            <a:ext cx="3361134" cy="503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71643" tIns="35822" rIns="71643" bIns="35822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time new roman"/>
              </a:defRPr>
            </a:lvl2pPr>
            <a:lvl3pPr defTabSz="457200">
              <a:defRPr sz="1600">
                <a:solidFill>
                  <a:schemeClr val="tx1"/>
                </a:solidFill>
                <a:latin typeface="time new roman"/>
              </a:defRPr>
            </a:lvl3pPr>
            <a:lvl4pPr defTabSz="457200">
              <a:defRPr sz="1400">
                <a:solidFill>
                  <a:schemeClr val="tx1"/>
                </a:solidFill>
                <a:latin typeface="time new roman"/>
              </a:defRPr>
            </a:lvl4pPr>
            <a:lvl5pPr defTabSz="457200">
              <a:defRPr sz="1400">
                <a:solidFill>
                  <a:schemeClr val="tx1"/>
                </a:solidFill>
                <a:latin typeface="time new roman"/>
              </a:defRPr>
            </a:lvl5pPr>
            <a:lvl6pPr defTabSz="4572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time new roman"/>
              </a:defRPr>
            </a:lvl6pPr>
            <a:lvl7pPr defTabSz="4572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time new roman"/>
              </a:defRPr>
            </a:lvl7pPr>
            <a:lvl8pPr defTabSz="4572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time new roman"/>
              </a:defRPr>
            </a:lvl8pPr>
            <a:lvl9pPr defTabSz="4572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USB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54167" y="505354"/>
            <a:ext cx="2955132" cy="503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71643" tIns="35822" rIns="71643" bIns="35822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time new roman"/>
              </a:defRPr>
            </a:lvl2pPr>
            <a:lvl3pPr defTabSz="457200">
              <a:defRPr sz="1600">
                <a:solidFill>
                  <a:schemeClr val="tx1"/>
                </a:solidFill>
                <a:latin typeface="time new roman"/>
              </a:defRPr>
            </a:lvl3pPr>
            <a:lvl4pPr defTabSz="457200">
              <a:defRPr sz="1400">
                <a:solidFill>
                  <a:schemeClr val="tx1"/>
                </a:solidFill>
                <a:latin typeface="time new roman"/>
              </a:defRPr>
            </a:lvl4pPr>
            <a:lvl5pPr defTabSz="457200">
              <a:defRPr sz="1400">
                <a:solidFill>
                  <a:schemeClr val="tx1"/>
                </a:solidFill>
                <a:latin typeface="time new roman"/>
              </a:defRPr>
            </a:lvl5pPr>
            <a:lvl6pPr defTabSz="4572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time new roman"/>
              </a:defRPr>
            </a:lvl6pPr>
            <a:lvl7pPr defTabSz="4572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time new roman"/>
              </a:defRPr>
            </a:lvl7pPr>
            <a:lvl8pPr defTabSz="4572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time new roman"/>
              </a:defRPr>
            </a:lvl8pPr>
            <a:lvl9pPr defTabSz="4572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USB</a:t>
            </a:r>
          </a:p>
        </p:txBody>
      </p:sp>
    </p:spTree>
    <p:extLst>
      <p:ext uri="{BB962C8B-B14F-4D97-AF65-F5344CB8AC3E}">
        <p14:creationId xmlns:p14="http://schemas.microsoft.com/office/powerpoint/2010/main" val="136071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374</Words>
  <Application>Microsoft Office PowerPoint</Application>
  <PresentationFormat>On-screen Show (4:3)</PresentationFormat>
  <Paragraphs>54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</dc:creator>
  <cp:lastModifiedBy>B</cp:lastModifiedBy>
  <cp:revision>17</cp:revision>
  <dcterms:created xsi:type="dcterms:W3CDTF">2021-11-05T13:56:57Z</dcterms:created>
  <dcterms:modified xsi:type="dcterms:W3CDTF">2021-11-06T14:46:15Z</dcterms:modified>
</cp:coreProperties>
</file>