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7" r:id="rId4"/>
    <p:sldId id="258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82" r:id="rId14"/>
    <p:sldId id="283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FAB9-F1BD-4C61-881F-0BD87A65B4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ED3B3-998D-4CFB-BCCD-3606836C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6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7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2C648-A247-4037-B428-6A385D3CFBA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159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05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1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3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1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8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8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6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14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4B0C-7FD5-4CC7-BC4F-239BF9D09E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89022-80C4-46BB-BF41-8C0D7643F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65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83E8-7CBA-4680-9E59-3E2FDDB113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62592-FC60-4517-88F2-3DAEA52C1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69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AB7D-F3D4-4280-B0CF-98D9B58B3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B9BA-EAAA-4A10-AC58-6C5E40A1B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6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3B3F-F0C3-4F47-8E35-74A425CB2D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3FDDB-1F87-44DD-9A6A-2F1128707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2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AF58-4BDC-420F-A730-BA0935A6C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A912-9FBC-4D7D-8166-1FA28FBAA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5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AFC1-6DCB-42B2-8C49-1418E4AB4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B692-8CC5-46A0-8102-8D89431D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28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E5B-B302-4300-AABD-CFAA4DEED7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39D8-A093-42A4-B0FB-0B6BFEB2B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9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BC20-214E-41BD-8CB2-DEA4E88435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01B32-B025-4B71-A84A-7DBB0468E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3612-A1A7-4A6F-B623-F91C7D5845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CAF7-C4E0-47CE-B041-489307456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9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5B7C-7F62-4001-A90E-D1622BBD44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9C1B-7802-4F4B-9DDE-597184AA2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82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2880-5910-4BFC-BD64-E4503F7159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C86C-8FA1-4E8B-BAD9-79E29652D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6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93AE-AC38-4D42-B069-9A1C46322E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701B2-1E49-4FB8-8695-A0C84EE735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2BC1-7220-4FC2-9BAD-F1D62F2D81E7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114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54" y="1317447"/>
            <a:ext cx="5621090" cy="5205014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19417" y="1112886"/>
            <a:ext cx="724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SGK 55: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843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8641" y="1112886"/>
            <a:ext cx="11077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SGK 55: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586446"/>
            <a:ext cx="5666623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3" y="2586446"/>
            <a:ext cx="486970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9" y="2353401"/>
            <a:ext cx="5551713" cy="3803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28" y="2343855"/>
            <a:ext cx="5026615" cy="381329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48641" y="1112886"/>
            <a:ext cx="11077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SGK 55: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797753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24063" y="2242762"/>
            <a:ext cx="8286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6394" y="180147"/>
            <a:ext cx="8965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ỨNG DỤNG, MỞ RỘNG</a:t>
            </a:r>
            <a:endParaRPr lang="en-US" sz="3600" b="1" kern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6394" y="1085624"/>
            <a:ext cx="9244692" cy="1020647"/>
            <a:chOff x="1696394" y="1085624"/>
            <a:chExt cx="9244692" cy="1020647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696394" y="1085624"/>
              <a:ext cx="92446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2592" y="1085624"/>
              <a:ext cx="742289" cy="102064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024063" y="3063504"/>
            <a:ext cx="8286750" cy="3027025"/>
            <a:chOff x="2024063" y="3063504"/>
            <a:chExt cx="8286750" cy="3027025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24063" y="3063504"/>
              <a:ext cx="82867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413" y="4099689"/>
              <a:ext cx="2638653" cy="199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1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175658" y="365761"/>
            <a:ext cx="10725190" cy="6468428"/>
          </a:xfrm>
          <a:prstGeom prst="cloudCallout">
            <a:avLst>
              <a:gd name="adj1" fmla="val -34893"/>
              <a:gd name="adj2" fmla="val 58109"/>
            </a:avLst>
          </a:prstGeom>
          <a:solidFill>
            <a:schemeClr val="bg1"/>
          </a:solidFill>
          <a:ln>
            <a:solidFill>
              <a:srgbClr val="C24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Paint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Paint;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34" y="4890469"/>
            <a:ext cx="742289" cy="1020647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6203" y="296141"/>
            <a:ext cx="5110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CẦN GHI NHỚ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7: THỰC HÀNH TỔNG HỢP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54)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443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886661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39945" y="3261420"/>
              <a:ext cx="707565" cy="748749"/>
              <a:chOff x="1294153" y="1995400"/>
              <a:chExt cx="530674" cy="561561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294153" y="2026287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27413" y="1995400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77969"/>
              <a:ext cx="8831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kiến thức đã học.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5" y="4143791"/>
            <a:ext cx="10686032" cy="1031755"/>
            <a:chOff x="1080665" y="4004372"/>
            <a:chExt cx="10686032" cy="1293368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101709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kiến thức đã học để vẽ bức tranh về chủ đề tùy chọn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255943" y="1015267"/>
            <a:ext cx="9846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công cụ vào ô trống trong bảng sau:</a:t>
            </a:r>
          </a:p>
        </p:txBody>
      </p:sp>
      <p:sp>
        <p:nvSpPr>
          <p:cNvPr id="13315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6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7" name="Picture 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8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57001"/>
              </p:ext>
            </p:extLst>
          </p:nvPr>
        </p:nvGraphicFramePr>
        <p:xfrm>
          <a:off x="1047751" y="1647011"/>
          <a:ext cx="9866992" cy="494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>
                    <a:solidFill>
                      <a:srgbClr val="C24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>
                    <a:solidFill>
                      <a:srgbClr val="C24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2277208"/>
            <a:ext cx="704955" cy="5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1" y="2930689"/>
            <a:ext cx="704955" cy="5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0" y="3559755"/>
            <a:ext cx="704955" cy="5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05" y="4133545"/>
            <a:ext cx="701910" cy="55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4809715"/>
            <a:ext cx="704955" cy="4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5371840"/>
            <a:ext cx="704955" cy="6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6038767"/>
            <a:ext cx="704955" cy="5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438652" y="2297014"/>
            <a:ext cx="487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426747" y="2930689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452938" y="4209521"/>
            <a:ext cx="350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452938" y="3548730"/>
            <a:ext cx="386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452938" y="4731808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452938" y="537184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452938" y="6073572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8703" y="180147"/>
            <a:ext cx="5221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ÔN TẬP LÝ THUYẾT</a:t>
            </a:r>
            <a:endParaRPr lang="en-US" sz="3600" b="1" kern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3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4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5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39095" y="1109402"/>
            <a:ext cx="98805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 – SGK 54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màn hình và thân máy tính để bàn rồi tô màu cho bức tranh (có thể tham khảo mẫu sau).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2346433"/>
            <a:ext cx="4116791" cy="40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9" y="2206733"/>
            <a:ext cx="3070418" cy="41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kern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45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2384" y="499160"/>
            <a:ext cx="5110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vi-VN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2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3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4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862042" y="1145491"/>
            <a:ext cx="10038805" cy="4863197"/>
          </a:xfrm>
          <a:prstGeom prst="cloudCallout">
            <a:avLst>
              <a:gd name="adj1" fmla="val -34893"/>
              <a:gd name="adj2" fmla="val 58109"/>
            </a:avLst>
          </a:prstGeom>
          <a:solidFill>
            <a:schemeClr val="bg1"/>
          </a:solidFill>
          <a:ln>
            <a:solidFill>
              <a:srgbClr val="C24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7: THỰC HÀNH TỔNG HỢP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endParaRPr lang="en-US" sz="4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4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4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55)</a:t>
            </a:r>
            <a:endParaRPr lang="en-US" sz="4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809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0046" y="3076054"/>
            <a:ext cx="10686032" cy="1031755"/>
            <a:chOff x="1080665" y="4004372"/>
            <a:chExt cx="10686032" cy="1293368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zh-CN" altLang="en-US" sz="3000" b="1" dirty="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101709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kiến thức đã học để vẽ bức tranh về chủ đề tùy chọn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571</Words>
  <Application>Microsoft Office PowerPoint</Application>
  <PresentationFormat>Widescreen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等线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21</cp:revision>
  <dcterms:created xsi:type="dcterms:W3CDTF">2021-11-27T16:15:07Z</dcterms:created>
  <dcterms:modified xsi:type="dcterms:W3CDTF">2021-12-01T05:36:11Z</dcterms:modified>
</cp:coreProperties>
</file>