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4" r:id="rId1"/>
    <p:sldMasterId id="2147484131" r:id="rId2"/>
  </p:sldMasterIdLst>
  <p:notesMasterIdLst>
    <p:notesMasterId r:id="rId24"/>
  </p:notesMasterIdLst>
  <p:sldIdLst>
    <p:sldId id="461" r:id="rId3"/>
    <p:sldId id="367" r:id="rId4"/>
    <p:sldId id="460" r:id="rId5"/>
    <p:sldId id="452" r:id="rId6"/>
    <p:sldId id="453" r:id="rId7"/>
    <p:sldId id="454" r:id="rId8"/>
    <p:sldId id="455" r:id="rId9"/>
    <p:sldId id="371" r:id="rId10"/>
    <p:sldId id="462" r:id="rId11"/>
    <p:sldId id="447" r:id="rId12"/>
    <p:sldId id="456" r:id="rId13"/>
    <p:sldId id="457" r:id="rId14"/>
    <p:sldId id="463" r:id="rId15"/>
    <p:sldId id="466" r:id="rId16"/>
    <p:sldId id="467" r:id="rId17"/>
    <p:sldId id="468" r:id="rId18"/>
    <p:sldId id="469" r:id="rId19"/>
    <p:sldId id="470" r:id="rId20"/>
    <p:sldId id="471" r:id="rId21"/>
    <p:sldId id="459" r:id="rId22"/>
    <p:sldId id="458" r:id="rId23"/>
  </p:sldIdLst>
  <p:sldSz cx="12192000" cy="6858000"/>
  <p:notesSz cx="6858000" cy="9144000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2D4E"/>
    <a:srgbClr val="00B050"/>
    <a:srgbClr val="FF0066"/>
    <a:srgbClr val="ABFFC7"/>
    <a:srgbClr val="FF00FF"/>
    <a:srgbClr val="99FFCC"/>
    <a:srgbClr val="FFFF66"/>
    <a:srgbClr val="79FFA6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75" autoAdjust="0"/>
    <p:restoredTop sz="94660"/>
  </p:normalViewPr>
  <p:slideViewPr>
    <p:cSldViewPr>
      <p:cViewPr varScale="1">
        <p:scale>
          <a:sx n="68" d="100"/>
          <a:sy n="68" d="100"/>
        </p:scale>
        <p:origin x="780" y="72"/>
      </p:cViewPr>
      <p:guideLst>
        <p:guide orient="horz" pos="2160"/>
        <p:guide pos="3840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11/15/2021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幻灯片图像占位符 60417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文本占位符 60418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1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999628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幻灯片图像占位符 60417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文本占位符 60418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3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2385848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幻灯片图像占位符 57345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文本占位符 57346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5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34840836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幻灯片图像占位符 60417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文本占位符 60418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6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3417569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幻灯片图像占位符 7987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文本占位符 7987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7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42060105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2AB389-C53E-4D42-8F9A-7ED952DD5AAF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93772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幻灯片图像占位符 70657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文本占位符 70658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21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497831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6CE7D5-CF57-46EF-B807-FDD0502418D4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0EA680-D336-4FF7-8B7A-9848BB0A1C32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011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6CE7D5-CF57-46EF-B807-FDD0502418D4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0EA680-D336-4FF7-8B7A-9848BB0A1C32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7619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6CE7D5-CF57-46EF-B807-FDD0502418D4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0EA680-D336-4FF7-8B7A-9848BB0A1C32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8781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6CE7D5-CF57-46EF-B807-FDD0502418D4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0EA680-D336-4FF7-8B7A-9848BB0A1C32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76882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6CE7D5-CF57-46EF-B807-FDD0502418D4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0EA680-D336-4FF7-8B7A-9848BB0A1C32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90472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6CE7D5-CF57-46EF-B807-FDD0502418D4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0EA680-D336-4FF7-8B7A-9848BB0A1C32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1666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>
              <a:defRPr/>
            </a:pPr>
            <a:fld id="{846CE7D5-CF57-46EF-B807-FDD0502418D4}" type="datetimeFigureOut">
              <a:rPr lang="en-US" sz="1000" smtClean="0">
                <a:solidFill>
                  <a:prstClr val="black"/>
                </a:solidFill>
                <a:latin typeface="Trebuchet MS"/>
              </a:rPr>
              <a:pPr algn="r" defTabSz="457200">
                <a:defRPr/>
              </a:pPr>
              <a:t>11/15/2021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>
              <a:defRPr/>
            </a:pPr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330EA680-D336-4FF7-8B7A-9848BB0A1C32}" type="slidenum">
              <a:rPr lang="en-US" sz="1000" smtClean="0">
                <a:solidFill>
                  <a:prstClr val="black"/>
                </a:solidFill>
                <a:latin typeface="Trebuchet MS"/>
              </a:rPr>
              <a:pPr defTabSz="457200">
                <a:defRPr/>
              </a:pPr>
              <a:t>‹#›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9283417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>
              <a:defRPr/>
            </a:pPr>
            <a:fld id="{846CE7D5-CF57-46EF-B807-FDD0502418D4}" type="datetimeFigureOut">
              <a:rPr lang="en-US" sz="1000" smtClean="0">
                <a:solidFill>
                  <a:prstClr val="black"/>
                </a:solidFill>
                <a:latin typeface="Trebuchet MS"/>
              </a:rPr>
              <a:pPr algn="r" defTabSz="457200">
                <a:defRPr/>
              </a:pPr>
              <a:t>11/15/2021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>
              <a:defRPr/>
            </a:pPr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330EA680-D336-4FF7-8B7A-9848BB0A1C32}" type="slidenum">
              <a:rPr lang="en-US" sz="1000" smtClean="0">
                <a:solidFill>
                  <a:prstClr val="black"/>
                </a:solidFill>
                <a:latin typeface="Trebuchet MS"/>
              </a:rPr>
              <a:pPr defTabSz="457200">
                <a:defRPr/>
              </a:pPr>
              <a:t>‹#›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3974652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>
              <a:defRPr/>
            </a:pPr>
            <a:fld id="{846CE7D5-CF57-46EF-B807-FDD0502418D4}" type="datetimeFigureOut">
              <a:rPr lang="en-US" sz="1000" smtClean="0">
                <a:solidFill>
                  <a:prstClr val="black"/>
                </a:solidFill>
                <a:latin typeface="Trebuchet MS"/>
              </a:rPr>
              <a:pPr algn="r" defTabSz="457200">
                <a:defRPr/>
              </a:pPr>
              <a:t>11/15/2021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>
              <a:defRPr/>
            </a:pPr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330EA680-D336-4FF7-8B7A-9848BB0A1C32}" type="slidenum">
              <a:rPr lang="en-US" sz="1000" smtClean="0">
                <a:solidFill>
                  <a:prstClr val="black"/>
                </a:solidFill>
                <a:latin typeface="Trebuchet MS"/>
              </a:rPr>
              <a:pPr defTabSz="457200">
                <a:defRPr/>
              </a:pPr>
              <a:t>‹#›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1929003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>
              <a:defRPr/>
            </a:pPr>
            <a:fld id="{846CE7D5-CF57-46EF-B807-FDD0502418D4}" type="datetimeFigureOut">
              <a:rPr lang="en-US" sz="1000" smtClean="0">
                <a:solidFill>
                  <a:prstClr val="black"/>
                </a:solidFill>
                <a:latin typeface="Trebuchet MS"/>
              </a:rPr>
              <a:pPr algn="r" defTabSz="457200">
                <a:defRPr/>
              </a:pPr>
              <a:t>11/15/2021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>
              <a:defRPr/>
            </a:pPr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330EA680-D336-4FF7-8B7A-9848BB0A1C32}" type="slidenum">
              <a:rPr lang="en-US" sz="1000" smtClean="0">
                <a:solidFill>
                  <a:prstClr val="black"/>
                </a:solidFill>
                <a:latin typeface="Trebuchet MS"/>
              </a:rPr>
              <a:pPr defTabSz="457200">
                <a:defRPr/>
              </a:pPr>
              <a:t>‹#›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142392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>
              <a:defRPr/>
            </a:pPr>
            <a:fld id="{846CE7D5-CF57-46EF-B807-FDD0502418D4}" type="datetimeFigureOut">
              <a:rPr lang="en-US" sz="1000" smtClean="0">
                <a:solidFill>
                  <a:prstClr val="black"/>
                </a:solidFill>
                <a:latin typeface="Trebuchet MS"/>
              </a:rPr>
              <a:pPr algn="r" defTabSz="457200">
                <a:defRPr/>
              </a:pPr>
              <a:t>11/15/2021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>
              <a:defRPr/>
            </a:pPr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330EA680-D336-4FF7-8B7A-9848BB0A1C32}" type="slidenum">
              <a:rPr lang="en-US" sz="1000" smtClean="0">
                <a:solidFill>
                  <a:prstClr val="black"/>
                </a:solidFill>
                <a:latin typeface="Trebuchet MS"/>
              </a:rPr>
              <a:pPr defTabSz="457200">
                <a:defRPr/>
              </a:pPr>
              <a:t>‹#›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116950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6CE7D5-CF57-46EF-B807-FDD0502418D4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0EA680-D336-4FF7-8B7A-9848BB0A1C32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40977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>
              <a:defRPr/>
            </a:pPr>
            <a:fld id="{846CE7D5-CF57-46EF-B807-FDD0502418D4}" type="datetimeFigureOut">
              <a:rPr lang="en-US" sz="1000" smtClean="0">
                <a:solidFill>
                  <a:prstClr val="black"/>
                </a:solidFill>
                <a:latin typeface="Trebuchet MS"/>
              </a:rPr>
              <a:pPr algn="r" defTabSz="457200">
                <a:defRPr/>
              </a:pPr>
              <a:t>11/15/2021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>
              <a:defRPr/>
            </a:pPr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330EA680-D336-4FF7-8B7A-9848BB0A1C32}" type="slidenum">
              <a:rPr lang="en-US" sz="1000" smtClean="0">
                <a:solidFill>
                  <a:prstClr val="black"/>
                </a:solidFill>
                <a:latin typeface="Trebuchet MS"/>
              </a:rPr>
              <a:pPr defTabSz="457200">
                <a:defRPr/>
              </a:pPr>
              <a:t>‹#›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9710219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>
              <a:defRPr/>
            </a:pPr>
            <a:fld id="{846CE7D5-CF57-46EF-B807-FDD0502418D4}" type="datetimeFigureOut">
              <a:rPr lang="en-US" sz="1000" smtClean="0">
                <a:solidFill>
                  <a:prstClr val="black"/>
                </a:solidFill>
                <a:latin typeface="Trebuchet MS"/>
              </a:rPr>
              <a:pPr algn="r" defTabSz="457200">
                <a:defRPr/>
              </a:pPr>
              <a:t>11/15/2021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>
              <a:defRPr/>
            </a:pPr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330EA680-D336-4FF7-8B7A-9848BB0A1C32}" type="slidenum">
              <a:rPr lang="en-US" sz="1000" smtClean="0">
                <a:solidFill>
                  <a:prstClr val="black"/>
                </a:solidFill>
                <a:latin typeface="Trebuchet MS"/>
              </a:rPr>
              <a:pPr defTabSz="457200">
                <a:defRPr/>
              </a:pPr>
              <a:t>‹#›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4412561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>
              <a:defRPr/>
            </a:pPr>
            <a:fld id="{846CE7D5-CF57-46EF-B807-FDD0502418D4}" type="datetimeFigureOut">
              <a:rPr lang="en-US" sz="1000" smtClean="0">
                <a:solidFill>
                  <a:prstClr val="black"/>
                </a:solidFill>
                <a:latin typeface="Trebuchet MS"/>
              </a:rPr>
              <a:pPr algn="r" defTabSz="457200">
                <a:defRPr/>
              </a:pPr>
              <a:t>11/15/2021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>
              <a:defRPr/>
            </a:pPr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330EA680-D336-4FF7-8B7A-9848BB0A1C32}" type="slidenum">
              <a:rPr lang="en-US" sz="1000" smtClean="0">
                <a:solidFill>
                  <a:prstClr val="black"/>
                </a:solidFill>
                <a:latin typeface="Trebuchet MS"/>
              </a:rPr>
              <a:pPr defTabSz="457200">
                <a:defRPr/>
              </a:pPr>
              <a:t>‹#›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0809063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>
              <a:defRPr/>
            </a:pPr>
            <a:fld id="{846CE7D5-CF57-46EF-B807-FDD0502418D4}" type="datetimeFigureOut">
              <a:rPr lang="en-US" sz="1000" smtClean="0">
                <a:solidFill>
                  <a:prstClr val="black"/>
                </a:solidFill>
                <a:latin typeface="Trebuchet MS"/>
              </a:rPr>
              <a:pPr algn="r" defTabSz="457200">
                <a:defRPr/>
              </a:pPr>
              <a:t>11/15/2021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>
              <a:defRPr/>
            </a:pPr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330EA680-D336-4FF7-8B7A-9848BB0A1C32}" type="slidenum">
              <a:rPr lang="en-US" sz="1000" smtClean="0">
                <a:solidFill>
                  <a:prstClr val="black"/>
                </a:solidFill>
                <a:latin typeface="Trebuchet MS"/>
              </a:rPr>
              <a:pPr defTabSz="457200">
                <a:defRPr/>
              </a:pPr>
              <a:t>‹#›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4124130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>
              <a:defRPr/>
            </a:pPr>
            <a:fld id="{846CE7D5-CF57-46EF-B807-FDD0502418D4}" type="datetimeFigureOut">
              <a:rPr lang="en-US" sz="1000" smtClean="0">
                <a:solidFill>
                  <a:prstClr val="black"/>
                </a:solidFill>
                <a:latin typeface="Trebuchet MS"/>
              </a:rPr>
              <a:pPr algn="r" defTabSz="457200">
                <a:defRPr/>
              </a:pPr>
              <a:t>11/15/2021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>
              <a:defRPr/>
            </a:pPr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330EA680-D336-4FF7-8B7A-9848BB0A1C32}" type="slidenum">
              <a:rPr lang="en-US" sz="1000" smtClean="0">
                <a:solidFill>
                  <a:prstClr val="black"/>
                </a:solidFill>
                <a:latin typeface="Trebuchet MS"/>
              </a:rPr>
              <a:pPr defTabSz="457200">
                <a:defRPr/>
              </a:pPr>
              <a:t>‹#›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2690761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>
              <a:defRPr/>
            </a:pPr>
            <a:fld id="{846CE7D5-CF57-46EF-B807-FDD0502418D4}" type="datetimeFigureOut">
              <a:rPr lang="en-US" sz="1000" smtClean="0">
                <a:solidFill>
                  <a:prstClr val="black"/>
                </a:solidFill>
                <a:latin typeface="Trebuchet MS"/>
              </a:rPr>
              <a:pPr algn="r" defTabSz="457200">
                <a:defRPr/>
              </a:pPr>
              <a:t>11/15/2021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>
              <a:defRPr/>
            </a:pPr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330EA680-D336-4FF7-8B7A-9848BB0A1C32}" type="slidenum">
              <a:rPr lang="en-US" sz="1000" smtClean="0">
                <a:solidFill>
                  <a:prstClr val="black"/>
                </a:solidFill>
                <a:latin typeface="Trebuchet MS"/>
              </a:rPr>
              <a:pPr defTabSz="457200">
                <a:defRPr/>
              </a:pPr>
              <a:t>‹#›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825473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6CE7D5-CF57-46EF-B807-FDD0502418D4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0EA680-D336-4FF7-8B7A-9848BB0A1C32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7495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6CE7D5-CF57-46EF-B807-FDD0502418D4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0EA680-D336-4FF7-8B7A-9848BB0A1C32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6522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6CE7D5-CF57-46EF-B807-FDD0502418D4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0EA680-D336-4FF7-8B7A-9848BB0A1C32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0518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6CE7D5-CF57-46EF-B807-FDD0502418D4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0EA680-D336-4FF7-8B7A-9848BB0A1C32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8667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6CE7D5-CF57-46EF-B807-FDD0502418D4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0EA680-D336-4FF7-8B7A-9848BB0A1C32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828800"/>
            <a:ext cx="10515600" cy="3886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9244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6CE7D5-CF57-46EF-B807-FDD0502418D4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0EA680-D336-4FF7-8B7A-9848BB0A1C32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828800"/>
            <a:ext cx="10515600" cy="3886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07658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6CE7D5-CF57-46EF-B807-FDD0502418D4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0EA680-D336-4FF7-8B7A-9848BB0A1C32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828800"/>
            <a:ext cx="10515600" cy="3886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54796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6CE7D5-CF57-46EF-B807-FDD0502418D4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11/15/2021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0EA680-D336-4FF7-8B7A-9848BB0A1C32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5944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4147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150" r:id="rId8"/>
    <p:sldLayoutId id="2147484149" r:id="rId9"/>
    <p:sldLayoutId id="2147484011" r:id="rId10"/>
    <p:sldLayoutId id="2147484012" r:id="rId11"/>
    <p:sldLayoutId id="2147484013" r:id="rId12"/>
    <p:sldLayoutId id="2147484014" r:id="rId13"/>
    <p:sldLayoutId id="2147484015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defTabSz="457200">
              <a:defRPr/>
            </a:pPr>
            <a:fld id="{846CE7D5-CF57-46EF-B807-FDD0502418D4}" type="datetimeFigureOut">
              <a:rPr lang="en-US" sz="1000" smtClean="0">
                <a:solidFill>
                  <a:prstClr val="black"/>
                </a:solidFill>
                <a:latin typeface="Trebuchet MS"/>
              </a:rPr>
              <a:pPr algn="r" defTabSz="457200">
                <a:defRPr/>
              </a:pPr>
              <a:t>11/15/2021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defTabSz="457200">
              <a:defRPr/>
            </a:pPr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>
              <a:defRPr/>
            </a:pPr>
            <a:fld id="{330EA680-D336-4FF7-8B7A-9848BB0A1C32}" type="slidenum">
              <a:rPr lang="en-US" sz="1000" smtClean="0">
                <a:solidFill>
                  <a:prstClr val="black"/>
                </a:solidFill>
                <a:latin typeface="Trebuchet MS"/>
              </a:rPr>
              <a:pPr defTabSz="457200">
                <a:defRPr/>
              </a:pPr>
              <a:t>‹#›</a:t>
            </a:fld>
            <a:endParaRPr lang="en-US" sz="1000">
              <a:solidFill>
                <a:prstClr val="black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491387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2" r:id="rId1"/>
    <p:sldLayoutId id="2147484133" r:id="rId2"/>
    <p:sldLayoutId id="2147484134" r:id="rId3"/>
    <p:sldLayoutId id="2147484135" r:id="rId4"/>
    <p:sldLayoutId id="2147484136" r:id="rId5"/>
    <p:sldLayoutId id="2147484137" r:id="rId6"/>
    <p:sldLayoutId id="2147484138" r:id="rId7"/>
    <p:sldLayoutId id="2147484139" r:id="rId8"/>
    <p:sldLayoutId id="2147484140" r:id="rId9"/>
    <p:sldLayoutId id="2147484141" r:id="rId10"/>
    <p:sldLayoutId id="21474841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5" Type="http://schemas.openxmlformats.org/officeDocument/2006/relationships/image" Target="../media/image16.PNG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Relationship Id="rId5" Type="http://schemas.openxmlformats.org/officeDocument/2006/relationships/image" Target="../media/image17.png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0.xml"/><Relationship Id="rId5" Type="http://schemas.openxmlformats.org/officeDocument/2006/relationships/image" Target="../media/image13.png"/><Relationship Id="rId4" Type="http://schemas.openxmlformats.org/officeDocument/2006/relationships/image" Target="../media/image1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2" name="图片 39941" descr="1-4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26227" y="-338467"/>
            <a:ext cx="13844453" cy="7162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9941" name="图片 39940" descr="1-4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4220653"/>
            <a:ext cx="3937188" cy="287234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9943" name="图片 39942" descr="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75016" y="3845920"/>
            <a:ext cx="2094727" cy="273166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Text Box 216">
            <a:extLst>
              <a:ext uri="{FF2B5EF4-FFF2-40B4-BE49-F238E27FC236}">
                <a16:creationId xmlns:a16="http://schemas.microsoft.com/office/drawing/2014/main" id="{3EA2C027-9CF9-437C-9043-5B000D195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514385"/>
            <a:ext cx="8604134" cy="269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en-US" sz="6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MÔN TIN HỌC LỚP 4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6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TUẦN 10</a:t>
            </a:r>
          </a:p>
        </p:txBody>
      </p:sp>
    </p:spTree>
    <p:extLst>
      <p:ext uri="{BB962C8B-B14F-4D97-AF65-F5344CB8AC3E}">
        <p14:creationId xmlns:p14="http://schemas.microsoft.com/office/powerpoint/2010/main" val="1289117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65"/>
    </mc:Choice>
    <mc:Fallback xmlns="">
      <p:transition spd="slow" advTm="9065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Video thực hành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63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71920"/>
    </mc:Choice>
    <mc:Fallback xmlns="">
      <p:transition spd="slow" advTm="571920"/>
    </mc:Fallback>
  </mc:AlternateContent>
  <p:extLst>
    <p:ext uri="{E180D4A7-C9FB-4DFB-919C-405C955672EB}">
      <p14:showEvtLst xmlns:p14="http://schemas.microsoft.com/office/powerpoint/2010/main">
        <p14:playEvt time="3144" objId="5"/>
        <p14:triggerEvt type="onClick" time="3144" objId="5"/>
        <p14:pauseEvt time="5815" objId="5"/>
        <p14:triggerEvt type="onClick" time="5815" objId="5"/>
        <p14:resumeEvt time="6642" objId="5"/>
        <p14:triggerEvt type="onClick" time="6642" objId="5"/>
        <p14:pauseEvt time="571077" objId="5"/>
        <p14:stopEvt time="571890" objId="5"/>
      </p14:showEvtLst>
    </p:ext>
  </p:extLs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 txBox="1">
            <a:spLocks/>
          </p:cNvSpPr>
          <p:nvPr/>
        </p:nvSpPr>
        <p:spPr>
          <a:xfrm>
            <a:off x="348566" y="562290"/>
            <a:ext cx="11430000" cy="6985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8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2800" kern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323166" y="2681445"/>
            <a:ext cx="7296834" cy="6985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800" i="1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i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Color picker</a:t>
            </a:r>
          </a:p>
          <a:p>
            <a:pPr>
              <a:lnSpc>
                <a:spcPct val="150000"/>
              </a:lnSpc>
            </a:pPr>
            <a:r>
              <a:rPr lang="en-US" sz="2800" i="1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i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mảng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endParaRPr lang="en-US" sz="2800" kern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i="1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i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, di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endParaRPr lang="en-US" sz="2800" kern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0491" y="4800600"/>
            <a:ext cx="477309" cy="3905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5599" y="2875992"/>
            <a:ext cx="474012" cy="40629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0400" y="3379945"/>
            <a:ext cx="4928894" cy="30827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26742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1111">
        <p:split orient="vert"/>
      </p:transition>
    </mc:Choice>
    <mc:Fallback xmlns="">
      <p:transition spd="slow" advTm="31111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Video thực hành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064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439"/>
    </mc:Choice>
    <mc:Fallback xmlns="">
      <p:transition spd="slow" advTm="53439"/>
    </mc:Fallback>
  </mc:AlternateContent>
  <p:extLst>
    <p:ext uri="{E180D4A7-C9FB-4DFB-919C-405C955672EB}">
      <p14:showEvtLst xmlns:p14="http://schemas.microsoft.com/office/powerpoint/2010/main">
        <p14:playEvt time="1896" objId="4"/>
        <p14:triggerEvt type="onClick" time="1896" objId="4"/>
        <p14:stopEvt time="51595" objId="4"/>
      </p14:showEvtLst>
    </p:ext>
  </p:extLs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/>
          <p:cNvSpPr txBox="1">
            <a:spLocks/>
          </p:cNvSpPr>
          <p:nvPr/>
        </p:nvSpPr>
        <p:spPr>
          <a:xfrm>
            <a:off x="1090607" y="685800"/>
            <a:ext cx="9915536" cy="6985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8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2800" kern="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kern="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2342905"/>
            <a:ext cx="8743950" cy="42967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69109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6705">
        <p:split orient="vert"/>
      </p:transition>
    </mc:Choice>
    <mc:Fallback xmlns="">
      <p:transition spd="slow" advTm="16705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39941" descr="1-47">
            <a:extLst>
              <a:ext uri="{FF2B5EF4-FFF2-40B4-BE49-F238E27FC236}">
                <a16:creationId xmlns:a16="http://schemas.microsoft.com/office/drawing/2014/main" id="{9F44CA47-CFD5-4E83-88D5-B4BD1BCEE4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90600" y="-412469"/>
            <a:ext cx="13844453" cy="7162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54910B-6470-4509-8DCB-2339683693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0213" y="1828800"/>
            <a:ext cx="10515600" cy="3886200"/>
          </a:xfrm>
        </p:spPr>
        <p:txBody>
          <a:bodyPr/>
          <a:lstStyle/>
          <a:p>
            <a:pPr marL="0" indent="0">
              <a:buNone/>
            </a:pPr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7A6899C-B3C6-4E07-85A5-E7490F5EAA83}"/>
              </a:ext>
            </a:extLst>
          </p:cNvPr>
          <p:cNvSpPr txBox="1"/>
          <p:nvPr/>
        </p:nvSpPr>
        <p:spPr>
          <a:xfrm>
            <a:off x="860213" y="253993"/>
            <a:ext cx="11245426" cy="6627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 ý thực hành: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Sử dụng công cụ trong hộp hình mẫu như: vẽ đường tròn, đường cong, hình tam giác, hình chữ nhật …để vẽ thuyền, cánh buồm, mặt trời, mây…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Sử dụng công cụ bút vẽ để vẽ sóng, tán cây….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Sử dụng công cụ tô màu để tô màu.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Lưu ý một số kĩ thuật vẽ như: Lật và quay hình, sao chép, Ctrl Z khi vẽ sai….</a:t>
            </a:r>
          </a:p>
          <a:p>
            <a:pPr marL="342900" indent="-342900">
              <a:lnSpc>
                <a:spcPct val="120000"/>
              </a:lnSpc>
              <a:buAutoNum type="arabicPeriod"/>
            </a:pPr>
            <a:endParaRPr lang="en-US" sz="240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20000"/>
              </a:lnSpc>
              <a:buAutoNum type="arabicPeriod"/>
            </a:pPr>
            <a:endParaRPr lang="en-US" sz="240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096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911"/>
    </mc:Choice>
    <mc:Fallback xmlns="">
      <p:transition spd="slow" advTm="3891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8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51"/>
    </mc:Choice>
    <mc:Fallback xmlns="">
      <p:transition spd="slow" advTm="175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39941" descr="1-47">
            <a:extLst>
              <a:ext uri="{FF2B5EF4-FFF2-40B4-BE49-F238E27FC236}">
                <a16:creationId xmlns:a16="http://schemas.microsoft.com/office/drawing/2014/main" id="{98B1CEF7-4F47-48C2-A8F1-724D94AE1A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26227" y="-381000"/>
            <a:ext cx="13844453" cy="7162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Text Placeholder 2"/>
          <p:cNvSpPr txBox="1">
            <a:spLocks/>
          </p:cNvSpPr>
          <p:nvPr/>
        </p:nvSpPr>
        <p:spPr>
          <a:xfrm>
            <a:off x="762000" y="381000"/>
            <a:ext cx="11201400" cy="7620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b="1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ker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cách 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buồm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CAE550-3A2A-4612-8725-B8DD04A8FD0F}"/>
              </a:ext>
            </a:extLst>
          </p:cNvPr>
          <p:cNvSpPr txBox="1"/>
          <p:nvPr/>
        </p:nvSpPr>
        <p:spPr>
          <a:xfrm>
            <a:off x="838200" y="3200300"/>
            <a:ext cx="11125200" cy="2958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B1: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Thuyền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B2: Sao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thuyền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B3: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E68AF81-AFBB-4ADD-BB7B-8645AC972F4F}"/>
              </a:ext>
            </a:extLst>
          </p:cNvPr>
          <p:cNvSpPr txBox="1">
            <a:spLocks/>
          </p:cNvSpPr>
          <p:nvPr/>
        </p:nvSpPr>
        <p:spPr>
          <a:xfrm>
            <a:off x="1143000" y="2574825"/>
            <a:ext cx="4648200" cy="6254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 ý thực hành: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DE14E89-BC58-45D0-A91C-B86B4E464C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9214" y="2116424"/>
            <a:ext cx="1639737" cy="102557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C7F6745-F804-493B-B94C-53AC0ADD399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3777" y="2007655"/>
            <a:ext cx="1301872" cy="113433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1678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48686">
        <p:split orient="vert"/>
      </p:transition>
    </mc:Choice>
    <mc:Fallback xmlns="">
      <p:transition spd="slow" advTm="48686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A1462C7-D118-46BC-A3D1-92C31659B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51618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thực hành</a:t>
            </a:r>
          </a:p>
        </p:txBody>
      </p:sp>
    </p:spTree>
    <p:extLst>
      <p:ext uri="{BB962C8B-B14F-4D97-AF65-F5344CB8AC3E}">
        <p14:creationId xmlns:p14="http://schemas.microsoft.com/office/powerpoint/2010/main" val="378091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009"/>
    </mc:Choice>
    <mc:Fallback xmlns="">
      <p:transition spd="slow" advTm="116009"/>
    </mc:Fallback>
  </mc:AlternateContent>
  <p:extLst>
    <p:ext uri="{E180D4A7-C9FB-4DFB-919C-405C955672EB}">
      <p14:showEvtLst xmlns:p14="http://schemas.microsoft.com/office/powerpoint/2010/main">
        <p14:playEvt time="1152" objId="6"/>
        <p14:triggerEvt type="onClick" time="1152" objId="6"/>
        <p14:stopEvt time="112464" objId="6"/>
      </p14:showEvtLst>
    </p:ext>
  </p:extLs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39941" descr="1-47">
            <a:extLst>
              <a:ext uri="{FF2B5EF4-FFF2-40B4-BE49-F238E27FC236}">
                <a16:creationId xmlns:a16="http://schemas.microsoft.com/office/drawing/2014/main" id="{1B05204E-6D50-4474-857D-67B2A76632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90600" y="-412469"/>
            <a:ext cx="13844453" cy="7162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" name="图片 3">
            <a:extLst>
              <a:ext uri="{FF2B5EF4-FFF2-40B4-BE49-F238E27FC236}">
                <a16:creationId xmlns:a16="http://schemas.microsoft.com/office/drawing/2014/main" id="{CC4B42FC-670B-4B0B-8DB8-F4581129CDE0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0" y="-186944"/>
            <a:ext cx="9296400" cy="1676646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2057400" y="381000"/>
            <a:ext cx="8763000" cy="953999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  <a:sym typeface="Arial"/>
                <a:rtl val="0"/>
              </a:rPr>
              <a:t>C. HOẠT ĐỘNG </a:t>
            </a:r>
            <a:r>
              <a:rPr lang="en-US" sz="3600" b="1" kern="0" noProof="0">
                <a:solidFill>
                  <a:srgbClr val="FF0000"/>
                </a:solidFill>
                <a:rtl val="0"/>
              </a:rPr>
              <a:t>ỨNG DỤNG</a:t>
            </a:r>
            <a:r>
              <a:rPr lang="en-US" sz="3600" b="1" kern="0" noProof="0" dirty="0">
                <a:solidFill>
                  <a:srgbClr val="FF0000"/>
                </a:solidFill>
                <a:rtl val="0"/>
              </a:rPr>
              <a:t>, MỞ RỘNG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10" name="Text Placeholder 2"/>
          <p:cNvSpPr txBox="1">
            <a:spLocks/>
          </p:cNvSpPr>
          <p:nvPr/>
        </p:nvSpPr>
        <p:spPr>
          <a:xfrm>
            <a:off x="457200" y="1902943"/>
            <a:ext cx="11353800" cy="2438296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600" kern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47108" descr="1-4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26643" y="3810000"/>
            <a:ext cx="3530313" cy="318770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6913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8942">
        <p:split orient="vert"/>
      </p:transition>
    </mc:Choice>
    <mc:Fallback xmlns="">
      <p:transition spd="slow" advTm="28942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0D801-33A5-4CDB-B3E9-50DBD3761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50A4B3-00EF-41AD-8B03-548DD896AD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B6D1F88-B25D-4DD4-80DB-F03B760748FB}"/>
              </a:ext>
            </a:extLst>
          </p:cNvPr>
          <p:cNvSpPr txBox="1">
            <a:spLocks/>
          </p:cNvSpPr>
          <p:nvPr/>
        </p:nvSpPr>
        <p:spPr>
          <a:xfrm>
            <a:off x="1295400" y="535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thực hành</a:t>
            </a:r>
          </a:p>
        </p:txBody>
      </p:sp>
    </p:spTree>
    <p:extLst>
      <p:ext uri="{BB962C8B-B14F-4D97-AF65-F5344CB8AC3E}">
        <p14:creationId xmlns:p14="http://schemas.microsoft.com/office/powerpoint/2010/main" val="3937082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67"/>
    </mc:Choice>
    <mc:Fallback xmlns="">
      <p:transition spd="slow" advTm="186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39941" descr="1-47">
            <a:extLst>
              <a:ext uri="{FF2B5EF4-FFF2-40B4-BE49-F238E27FC236}">
                <a16:creationId xmlns:a16="http://schemas.microsoft.com/office/drawing/2014/main" id="{4BFF3387-7C47-4C8A-87A4-567E3FDC42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90600" y="-412469"/>
            <a:ext cx="13844453" cy="7162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5" name="TextBox 2">
            <a:extLst>
              <a:ext uri="{FF2B5EF4-FFF2-40B4-BE49-F238E27FC236}">
                <a16:creationId xmlns:a16="http://schemas.microsoft.com/office/drawing/2014/main" id="{EFF8D8F2-35AF-4C10-BDD4-5B2EB5793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953169"/>
            <a:ext cx="70119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ĐIỀU CẦN LƯU Ý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5EE412-717E-4C32-81C4-155CE5A38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899010"/>
            <a:ext cx="7543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8E4B5C-E65C-46A7-9C98-E84BAAC3E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4703" y="2645611"/>
            <a:ext cx="7848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E65D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altLang="en-US" sz="2800" b="1" dirty="0">
                <a:solidFill>
                  <a:srgbClr val="E65D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E65D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138813-A104-4035-B1DF-18E297512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507142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E65D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2800" b="1" dirty="0">
                <a:solidFill>
                  <a:srgbClr val="E65D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E65D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879947-A2B9-453A-9217-CADE4BB62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4703" y="4302331"/>
            <a:ext cx="883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túc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8503366"/>
      </p:ext>
    </p:extLst>
  </p:cSld>
  <p:clrMapOvr>
    <a:masterClrMapping/>
  </p:clrMapOvr>
  <p:transition spd="slow" advTm="2195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9220" descr="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644108" y="-1"/>
            <a:ext cx="17390144" cy="827190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6288D7D5-BC72-466E-850C-57E26B66D4A1}"/>
              </a:ext>
            </a:extLst>
          </p:cNvPr>
          <p:cNvSpPr txBox="1">
            <a:spLocks noChangeArrowheads="1"/>
          </p:cNvSpPr>
          <p:nvPr/>
        </p:nvSpPr>
        <p:spPr>
          <a:xfrm>
            <a:off x="3269664" y="838200"/>
            <a:ext cx="5562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CẦN GHI NHỚ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75DF8C5-4D54-4AAF-B2E2-CAD3756654B5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0" y="1830506"/>
            <a:ext cx="4771635" cy="132182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Tx/>
              <a:buChar char="-"/>
            </a:pP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sẵn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4200" y="1983881"/>
            <a:ext cx="627689" cy="53801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57988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2403">
        <p:random/>
      </p:transition>
    </mc:Choice>
    <mc:Fallback xmlns="">
      <p:transition spd="slow" advTm="12403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42" name="图片 64541" descr="封面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38" y="4595"/>
            <a:ext cx="12123574" cy="684766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4545" name="图片 64544" descr="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18277" y="1605064"/>
            <a:ext cx="2233532" cy="746809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4546" name="图片 64545" descr="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7128" y="1094936"/>
            <a:ext cx="11569787" cy="1152612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4547" name="图片 64546" descr="1-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79085" y="302171"/>
            <a:ext cx="2502383" cy="1165021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4548" name="图片 64547" descr="1-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447" y="302171"/>
            <a:ext cx="1693532" cy="78817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Rectangle 18">
            <a:extLst>
              <a:ext uri="{FF2B5EF4-FFF2-40B4-BE49-F238E27FC236}">
                <a16:creationId xmlns:a16="http://schemas.microsoft.com/office/drawing/2014/main" id="{9D322984-AFD7-4D49-846D-1B358B9E1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0800" y="4114800"/>
            <a:ext cx="54292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  <a:defRPr/>
            </a:pPr>
            <a:r>
              <a:rPr lang="en-US" sz="3200" b="1" kern="1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cs typeface="Times New Roman"/>
              </a:rPr>
              <a:t>CHÚC CÁC CON CHĂM NGOAN, HỌC GIỎI</a:t>
            </a:r>
          </a:p>
        </p:txBody>
      </p:sp>
    </p:spTree>
    <p:extLst>
      <p:ext uri="{BB962C8B-B14F-4D97-AF65-F5344CB8AC3E}">
        <p14:creationId xmlns:p14="http://schemas.microsoft.com/office/powerpoint/2010/main" val="2695636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289"/>
    </mc:Choice>
    <mc:Fallback xmlns="">
      <p:transition spd="slow" advTm="1228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" dur="5000" fill="hold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64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4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45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45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4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4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2" name="图片 39941" descr="1-4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90600" y="-304600"/>
            <a:ext cx="13844453" cy="7162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9941" name="图片 39940" descr="1-4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4220653"/>
            <a:ext cx="3937188" cy="287234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9943" name="图片 39942" descr="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75016" y="3845920"/>
            <a:ext cx="2094727" cy="273166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矩形 18">
            <a:extLst>
              <a:ext uri="{FF2B5EF4-FFF2-40B4-BE49-F238E27FC236}">
                <a16:creationId xmlns:a16="http://schemas.microsoft.com/office/drawing/2014/main" id="{EE1B5AA5-8C48-4EC3-9187-E0786ADDD391}"/>
              </a:ext>
            </a:extLst>
          </p:cNvPr>
          <p:cNvSpPr/>
          <p:nvPr/>
        </p:nvSpPr>
        <p:spPr>
          <a:xfrm>
            <a:off x="3276600" y="2088750"/>
            <a:ext cx="6573752" cy="92333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 ĐỘNG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393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Picture 10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099" y="2087341"/>
            <a:ext cx="12045454" cy="2048829"/>
          </a:xfrm>
          <a:prstGeom prst="rect">
            <a:avLst/>
          </a:prstGeom>
        </p:spPr>
      </p:pic>
      <p:sp>
        <p:nvSpPr>
          <p:cNvPr id="102" name="Rectangle 101"/>
          <p:cNvSpPr/>
          <p:nvPr/>
        </p:nvSpPr>
        <p:spPr>
          <a:xfrm>
            <a:off x="347863" y="2905835"/>
            <a:ext cx="376271" cy="790930"/>
          </a:xfrm>
          <a:prstGeom prst="rect">
            <a:avLst/>
          </a:prstGeom>
          <a:noFill/>
          <a:ln w="28575" cap="flat" cmpd="sng" algn="ctr">
            <a:solidFill>
              <a:srgbClr val="7030A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61751"/>
            <a:endParaRPr lang="en-US" sz="2316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4532550" y="2905835"/>
            <a:ext cx="1580341" cy="878811"/>
          </a:xfrm>
          <a:prstGeom prst="rect">
            <a:avLst/>
          </a:prstGeom>
          <a:noFill/>
          <a:ln w="28575" cap="flat" cmpd="sng" algn="ctr">
            <a:solidFill>
              <a:srgbClr val="0000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61751"/>
            <a:endParaRPr lang="en-US" sz="2316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8808909" y="2855735"/>
            <a:ext cx="3176089" cy="9922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61751"/>
            <a:endParaRPr lang="en-US" sz="2316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7862281" y="2855735"/>
            <a:ext cx="526780" cy="928911"/>
          </a:xfrm>
          <a:prstGeom prst="rect">
            <a:avLst/>
          </a:prstGeom>
          <a:noFill/>
          <a:ln w="28575" cap="flat" cmpd="sng" algn="ctr">
            <a:solidFill>
              <a:srgbClr val="7030A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61751"/>
            <a:endParaRPr lang="en-US" sz="2316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3490249" y="2973836"/>
            <a:ext cx="311358" cy="351525"/>
          </a:xfrm>
          <a:prstGeom prst="rect">
            <a:avLst/>
          </a:prstGeom>
          <a:noFill/>
          <a:ln w="28575" cap="flat" cmpd="sng" algn="ctr">
            <a:solidFill>
              <a:srgbClr val="7030A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61751"/>
            <a:endParaRPr lang="en-US" sz="2316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2040483" y="3496410"/>
            <a:ext cx="760583" cy="351525"/>
          </a:xfrm>
          <a:prstGeom prst="rect">
            <a:avLst/>
          </a:prstGeom>
          <a:noFill/>
          <a:ln w="28575" cap="flat" cmpd="sng" algn="ctr">
            <a:solidFill>
              <a:srgbClr val="7030A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61751"/>
            <a:endParaRPr lang="en-US" sz="2316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1549923" y="2931199"/>
            <a:ext cx="478054" cy="790930"/>
          </a:xfrm>
          <a:prstGeom prst="rect">
            <a:avLst/>
          </a:prstGeom>
          <a:noFill/>
          <a:ln w="28575" cap="flat" cmpd="sng" algn="ctr">
            <a:solidFill>
              <a:srgbClr val="7030A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61751"/>
            <a:endParaRPr lang="en-US" sz="2316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0" name="Rounded Rectangle 109"/>
          <p:cNvSpPr/>
          <p:nvPr/>
        </p:nvSpPr>
        <p:spPr>
          <a:xfrm>
            <a:off x="2373165" y="681954"/>
            <a:ext cx="1795801" cy="614458"/>
          </a:xfrm>
          <a:prstGeom prst="roundRect">
            <a:avLst/>
          </a:prstGeom>
          <a:solidFill>
            <a:srgbClr val="ABFFC7"/>
          </a:solidFill>
          <a:ln w="12700" cap="flat" cmpd="sng" algn="ctr">
            <a:solidFill>
              <a:srgbClr val="99FFCC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61751"/>
            <a:endParaRPr lang="en-US" sz="2316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2427287" y="764663"/>
            <a:ext cx="1855110" cy="448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61751"/>
            <a:r>
              <a:rPr lang="en-US" sz="2316" kern="0" dirty="0" err="1">
                <a:solidFill>
                  <a:prstClr val="black"/>
                </a:solidFill>
                <a:latin typeface="Calibri"/>
              </a:rPr>
              <a:t>Xoay</a:t>
            </a:r>
            <a:r>
              <a:rPr lang="en-US" sz="2316" kern="0" dirty="0">
                <a:solidFill>
                  <a:prstClr val="black"/>
                </a:solidFill>
                <a:latin typeface="Calibri"/>
              </a:rPr>
              <a:t>, </a:t>
            </a:r>
            <a:r>
              <a:rPr lang="en-US" sz="2316" kern="0" dirty="0" err="1">
                <a:solidFill>
                  <a:prstClr val="black"/>
                </a:solidFill>
                <a:latin typeface="Calibri"/>
              </a:rPr>
              <a:t>lật</a:t>
            </a:r>
            <a:r>
              <a:rPr lang="en-US" sz="2316" kern="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316" kern="0" dirty="0" err="1">
                <a:solidFill>
                  <a:prstClr val="black"/>
                </a:solidFill>
                <a:latin typeface="Calibri"/>
              </a:rPr>
              <a:t>hình</a:t>
            </a:r>
            <a:endParaRPr lang="en-US" sz="2316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5" name="Rounded Rectangle 114"/>
          <p:cNvSpPr/>
          <p:nvPr/>
        </p:nvSpPr>
        <p:spPr>
          <a:xfrm>
            <a:off x="347863" y="989183"/>
            <a:ext cx="1633751" cy="664494"/>
          </a:xfrm>
          <a:prstGeom prst="roundRect">
            <a:avLst/>
          </a:prstGeom>
          <a:solidFill>
            <a:srgbClr val="ABFFC7"/>
          </a:solidFill>
          <a:ln w="12700" cap="flat" cmpd="sng" algn="ctr">
            <a:solidFill>
              <a:srgbClr val="99FFCC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61751"/>
            <a:endParaRPr lang="en-US" sz="2316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422933" y="1048611"/>
            <a:ext cx="1558681" cy="448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61751"/>
            <a:r>
              <a:rPr lang="en-US" sz="2316" kern="0" dirty="0" err="1">
                <a:solidFill>
                  <a:prstClr val="black"/>
                </a:solidFill>
                <a:latin typeface="Calibri"/>
              </a:rPr>
              <a:t>Chọn</a:t>
            </a:r>
            <a:r>
              <a:rPr lang="en-US" sz="2316" kern="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316" kern="0" dirty="0" err="1">
                <a:solidFill>
                  <a:prstClr val="black"/>
                </a:solidFill>
                <a:latin typeface="Calibri"/>
              </a:rPr>
              <a:t>hình</a:t>
            </a:r>
            <a:endParaRPr lang="en-US" sz="2316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7" name="Rounded Rectangle 116"/>
          <p:cNvSpPr/>
          <p:nvPr/>
        </p:nvSpPr>
        <p:spPr>
          <a:xfrm>
            <a:off x="147953" y="4907873"/>
            <a:ext cx="1633751" cy="664494"/>
          </a:xfrm>
          <a:prstGeom prst="roundRect">
            <a:avLst/>
          </a:prstGeom>
          <a:solidFill>
            <a:srgbClr val="ABFFC7"/>
          </a:solidFill>
          <a:ln w="12700" cap="flat" cmpd="sng" algn="ctr">
            <a:solidFill>
              <a:srgbClr val="99FFCC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61751"/>
            <a:endParaRPr lang="en-US" sz="2316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396233" y="5028508"/>
            <a:ext cx="1558681" cy="448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61751"/>
            <a:r>
              <a:rPr lang="en-US" sz="2316" kern="0" dirty="0" err="1">
                <a:solidFill>
                  <a:prstClr val="black"/>
                </a:solidFill>
                <a:latin typeface="Calibri"/>
              </a:rPr>
              <a:t>Dán</a:t>
            </a:r>
            <a:r>
              <a:rPr lang="en-US" sz="2316" kern="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316" kern="0" dirty="0" err="1">
                <a:solidFill>
                  <a:prstClr val="black"/>
                </a:solidFill>
                <a:latin typeface="Calibri"/>
              </a:rPr>
              <a:t>hình</a:t>
            </a:r>
            <a:endParaRPr lang="en-US" sz="2316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0" name="Rounded Rectangle 119"/>
          <p:cNvSpPr/>
          <p:nvPr/>
        </p:nvSpPr>
        <p:spPr>
          <a:xfrm>
            <a:off x="9279011" y="965864"/>
            <a:ext cx="1612968" cy="588717"/>
          </a:xfrm>
          <a:prstGeom prst="roundRect">
            <a:avLst/>
          </a:prstGeom>
          <a:solidFill>
            <a:srgbClr val="ABFFC7"/>
          </a:solidFill>
          <a:ln w="12700" cap="flat" cmpd="sng" algn="ctr">
            <a:solidFill>
              <a:srgbClr val="99FFCC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61751"/>
            <a:endParaRPr lang="en-US" sz="2316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9413176" y="1040078"/>
            <a:ext cx="1585631" cy="448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61751"/>
            <a:r>
              <a:rPr lang="en-US" sz="2316" kern="0" dirty="0" err="1">
                <a:solidFill>
                  <a:prstClr val="black"/>
                </a:solidFill>
                <a:latin typeface="Calibri"/>
              </a:rPr>
              <a:t>Hộp</a:t>
            </a:r>
            <a:r>
              <a:rPr lang="en-US" sz="2316" kern="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316" kern="0" dirty="0" err="1">
                <a:solidFill>
                  <a:prstClr val="black"/>
                </a:solidFill>
                <a:latin typeface="Calibri"/>
              </a:rPr>
              <a:t>màu</a:t>
            </a:r>
            <a:endParaRPr lang="en-US" sz="2316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2" name="Rounded Rectangle 121"/>
          <p:cNvSpPr/>
          <p:nvPr/>
        </p:nvSpPr>
        <p:spPr>
          <a:xfrm>
            <a:off x="8620261" y="4703373"/>
            <a:ext cx="1391368" cy="549653"/>
          </a:xfrm>
          <a:prstGeom prst="roundRect">
            <a:avLst/>
          </a:prstGeom>
          <a:solidFill>
            <a:srgbClr val="ABFFC7"/>
          </a:solidFill>
          <a:ln w="12700" cap="flat" cmpd="sng" algn="ctr">
            <a:solidFill>
              <a:srgbClr val="99FFCC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61751"/>
            <a:endParaRPr lang="en-US" sz="2316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8620261" y="4760209"/>
            <a:ext cx="1402953" cy="448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61751"/>
            <a:r>
              <a:rPr lang="en-US" sz="2316" kern="0" dirty="0" err="1">
                <a:solidFill>
                  <a:prstClr val="black"/>
                </a:solidFill>
                <a:latin typeface="Calibri"/>
              </a:rPr>
              <a:t>Màu</a:t>
            </a:r>
            <a:r>
              <a:rPr lang="en-US" sz="2316" kern="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316" kern="0" dirty="0" err="1">
                <a:solidFill>
                  <a:prstClr val="black"/>
                </a:solidFill>
                <a:latin typeface="Calibri"/>
              </a:rPr>
              <a:t>vẽ</a:t>
            </a:r>
            <a:endParaRPr lang="en-US" sz="2316" kern="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124" name="Straight Arrow Connector 123"/>
          <p:cNvCxnSpPr>
            <a:endCxn id="106" idx="0"/>
          </p:cNvCxnSpPr>
          <p:nvPr/>
        </p:nvCxnSpPr>
        <p:spPr>
          <a:xfrm flipH="1">
            <a:off x="3645928" y="1463302"/>
            <a:ext cx="2005010" cy="1510534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25" name="Straight Arrow Connector 124"/>
          <p:cNvCxnSpPr>
            <a:endCxn id="108" idx="0"/>
          </p:cNvCxnSpPr>
          <p:nvPr/>
        </p:nvCxnSpPr>
        <p:spPr>
          <a:xfrm>
            <a:off x="1305128" y="1644088"/>
            <a:ext cx="483822" cy="1287111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26" name="Straight Arrow Connector 125"/>
          <p:cNvCxnSpPr>
            <a:endCxn id="102" idx="2"/>
          </p:cNvCxnSpPr>
          <p:nvPr/>
        </p:nvCxnSpPr>
        <p:spPr>
          <a:xfrm flipH="1" flipV="1">
            <a:off x="535999" y="3696764"/>
            <a:ext cx="523431" cy="1218226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27" name="Straight Arrow Connector 126"/>
          <p:cNvCxnSpPr/>
          <p:nvPr/>
        </p:nvCxnSpPr>
        <p:spPr>
          <a:xfrm flipH="1">
            <a:off x="2641553" y="1351213"/>
            <a:ext cx="247627" cy="2174190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29" name="Straight Arrow Connector 128"/>
          <p:cNvCxnSpPr/>
          <p:nvPr/>
        </p:nvCxnSpPr>
        <p:spPr>
          <a:xfrm>
            <a:off x="10085494" y="1639523"/>
            <a:ext cx="179707" cy="1178369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30" name="Straight Arrow Connector 129"/>
          <p:cNvCxnSpPr/>
          <p:nvPr/>
        </p:nvCxnSpPr>
        <p:spPr>
          <a:xfrm flipH="1" flipV="1">
            <a:off x="8170154" y="3784646"/>
            <a:ext cx="740057" cy="956578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44" name="Straight Arrow Connector 143"/>
          <p:cNvCxnSpPr/>
          <p:nvPr/>
        </p:nvCxnSpPr>
        <p:spPr>
          <a:xfrm flipH="1" flipV="1">
            <a:off x="5187114" y="3780497"/>
            <a:ext cx="523431" cy="1218226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45" name="Rounded Rectangle 144"/>
          <p:cNvSpPr/>
          <p:nvPr/>
        </p:nvSpPr>
        <p:spPr>
          <a:xfrm>
            <a:off x="5187114" y="4914990"/>
            <a:ext cx="2376881" cy="664494"/>
          </a:xfrm>
          <a:prstGeom prst="roundRect">
            <a:avLst/>
          </a:prstGeom>
          <a:solidFill>
            <a:srgbClr val="ABFFC7"/>
          </a:solidFill>
          <a:ln w="12700" cap="flat" cmpd="sng" algn="ctr">
            <a:solidFill>
              <a:srgbClr val="99FFCC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61751"/>
            <a:endParaRPr lang="en-US" sz="2316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5309784" y="4990615"/>
            <a:ext cx="2178103" cy="448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61751"/>
            <a:r>
              <a:rPr lang="en-US" sz="2316" kern="0" dirty="0" err="1">
                <a:solidFill>
                  <a:prstClr val="black"/>
                </a:solidFill>
                <a:latin typeface="Calibri"/>
              </a:rPr>
              <a:t>Hình</a:t>
            </a:r>
            <a:r>
              <a:rPr lang="en-US" sz="2316" kern="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316" kern="0" dirty="0" err="1">
                <a:solidFill>
                  <a:prstClr val="black"/>
                </a:solidFill>
                <a:latin typeface="Calibri"/>
              </a:rPr>
              <a:t>mẫu</a:t>
            </a:r>
            <a:r>
              <a:rPr lang="en-US" sz="2316" kern="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316" kern="0" dirty="0" err="1">
                <a:solidFill>
                  <a:prstClr val="black"/>
                </a:solidFill>
                <a:latin typeface="Calibri"/>
              </a:rPr>
              <a:t>có</a:t>
            </a:r>
            <a:r>
              <a:rPr lang="en-US" sz="2316" kern="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316" kern="0" dirty="0" err="1">
                <a:solidFill>
                  <a:prstClr val="black"/>
                </a:solidFill>
                <a:latin typeface="Calibri"/>
              </a:rPr>
              <a:t>sẵn</a:t>
            </a:r>
            <a:endParaRPr lang="en-US" sz="2316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0" name="Rounded Rectangle 149"/>
          <p:cNvSpPr/>
          <p:nvPr/>
        </p:nvSpPr>
        <p:spPr>
          <a:xfrm>
            <a:off x="2295968" y="4977819"/>
            <a:ext cx="2568662" cy="664494"/>
          </a:xfrm>
          <a:prstGeom prst="roundRect">
            <a:avLst/>
          </a:prstGeom>
          <a:solidFill>
            <a:srgbClr val="ABFFC7"/>
          </a:solidFill>
          <a:ln w="12700" cap="flat" cmpd="sng" algn="ctr">
            <a:solidFill>
              <a:srgbClr val="99FFCC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61751"/>
            <a:endParaRPr lang="en-US" sz="2316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2428536" y="5053444"/>
            <a:ext cx="2353845" cy="448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61751"/>
            <a:r>
              <a:rPr lang="en-US" sz="2316" kern="0" dirty="0" err="1">
                <a:solidFill>
                  <a:prstClr val="black"/>
                </a:solidFill>
                <a:latin typeface="Calibri"/>
              </a:rPr>
              <a:t>Phóng</a:t>
            </a:r>
            <a:r>
              <a:rPr lang="en-US" sz="2316" kern="0" dirty="0">
                <a:solidFill>
                  <a:prstClr val="black"/>
                </a:solidFill>
                <a:latin typeface="Calibri"/>
              </a:rPr>
              <a:t> to, </a:t>
            </a:r>
            <a:r>
              <a:rPr lang="en-US" sz="2316" kern="0" dirty="0" err="1">
                <a:solidFill>
                  <a:prstClr val="black"/>
                </a:solidFill>
                <a:latin typeface="Calibri"/>
              </a:rPr>
              <a:t>thu</a:t>
            </a:r>
            <a:r>
              <a:rPr lang="en-US" sz="2316" kern="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316" kern="0" dirty="0" err="1">
                <a:solidFill>
                  <a:prstClr val="black"/>
                </a:solidFill>
                <a:latin typeface="Calibri"/>
              </a:rPr>
              <a:t>nhỏ</a:t>
            </a:r>
            <a:endParaRPr lang="en-US" sz="2316" kern="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152" name="Straight Arrow Connector 151"/>
          <p:cNvCxnSpPr/>
          <p:nvPr/>
        </p:nvCxnSpPr>
        <p:spPr>
          <a:xfrm flipH="1" flipV="1">
            <a:off x="3684601" y="3728094"/>
            <a:ext cx="10992" cy="1293850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54" name="Rectangle 153"/>
          <p:cNvSpPr/>
          <p:nvPr/>
        </p:nvSpPr>
        <p:spPr>
          <a:xfrm>
            <a:off x="3511129" y="3417104"/>
            <a:ext cx="311358" cy="351525"/>
          </a:xfrm>
          <a:prstGeom prst="rect">
            <a:avLst/>
          </a:prstGeom>
          <a:noFill/>
          <a:ln w="28575" cap="flat" cmpd="sng" algn="ctr">
            <a:solidFill>
              <a:srgbClr val="7030A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61751"/>
            <a:endParaRPr lang="en-US" sz="2316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58" name="Rounded Rectangle 157"/>
          <p:cNvSpPr/>
          <p:nvPr/>
        </p:nvSpPr>
        <p:spPr>
          <a:xfrm>
            <a:off x="4964374" y="750253"/>
            <a:ext cx="2568662" cy="664494"/>
          </a:xfrm>
          <a:prstGeom prst="roundRect">
            <a:avLst/>
          </a:prstGeom>
          <a:solidFill>
            <a:srgbClr val="ABFFC7"/>
          </a:solidFill>
          <a:ln w="12700" cap="flat" cmpd="sng" algn="ctr">
            <a:solidFill>
              <a:srgbClr val="99FFCC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61751"/>
            <a:endParaRPr lang="en-US" sz="2316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5096942" y="825878"/>
            <a:ext cx="2353845" cy="448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61751"/>
            <a:r>
              <a:rPr lang="en-US" sz="2316" kern="0" dirty="0" err="1">
                <a:solidFill>
                  <a:prstClr val="black"/>
                </a:solidFill>
                <a:latin typeface="Calibri"/>
              </a:rPr>
              <a:t>Viết</a:t>
            </a:r>
            <a:r>
              <a:rPr lang="en-US" sz="2316" kern="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316" kern="0" dirty="0" err="1">
                <a:solidFill>
                  <a:prstClr val="black"/>
                </a:solidFill>
                <a:latin typeface="Calibri"/>
              </a:rPr>
              <a:t>chữ</a:t>
            </a:r>
            <a:r>
              <a:rPr lang="en-US" sz="2316" kern="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316" kern="0" dirty="0" err="1">
                <a:solidFill>
                  <a:prstClr val="black"/>
                </a:solidFill>
                <a:latin typeface="Calibri"/>
              </a:rPr>
              <a:t>lên</a:t>
            </a:r>
            <a:r>
              <a:rPr lang="en-US" sz="2316" kern="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316" kern="0" dirty="0" err="1">
                <a:solidFill>
                  <a:prstClr val="black"/>
                </a:solidFill>
                <a:latin typeface="Calibri"/>
              </a:rPr>
              <a:t>hình</a:t>
            </a:r>
            <a:endParaRPr lang="en-US" sz="2316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1072013" y="1713105"/>
            <a:ext cx="266626" cy="260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6179" tIns="33089" rIns="66179" bIns="330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59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167" name="Oval 166"/>
          <p:cNvSpPr/>
          <p:nvPr/>
        </p:nvSpPr>
        <p:spPr>
          <a:xfrm>
            <a:off x="1072013" y="1700710"/>
            <a:ext cx="266626" cy="260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6179" tIns="33089" rIns="66179" bIns="330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59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168" name="Oval 167"/>
          <p:cNvSpPr/>
          <p:nvPr/>
        </p:nvSpPr>
        <p:spPr>
          <a:xfrm>
            <a:off x="2521668" y="1740150"/>
            <a:ext cx="266626" cy="260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6179" tIns="33089" rIns="66179" bIns="330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59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169" name="Oval 168"/>
          <p:cNvSpPr/>
          <p:nvPr/>
        </p:nvSpPr>
        <p:spPr>
          <a:xfrm>
            <a:off x="4605565" y="1740150"/>
            <a:ext cx="266626" cy="260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6179" tIns="33089" rIns="66179" bIns="330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59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  <p:sp>
        <p:nvSpPr>
          <p:cNvPr id="170" name="Oval 169"/>
          <p:cNvSpPr/>
          <p:nvPr/>
        </p:nvSpPr>
        <p:spPr>
          <a:xfrm>
            <a:off x="9818065" y="1769787"/>
            <a:ext cx="266626" cy="260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6179" tIns="33089" rIns="66179" bIns="330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59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171" name="Oval 170"/>
          <p:cNvSpPr/>
          <p:nvPr/>
        </p:nvSpPr>
        <p:spPr>
          <a:xfrm>
            <a:off x="966277" y="4306727"/>
            <a:ext cx="266626" cy="260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6179" tIns="33089" rIns="66179" bIns="330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59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</a:p>
        </p:txBody>
      </p:sp>
      <p:sp>
        <p:nvSpPr>
          <p:cNvPr id="172" name="Oval 171"/>
          <p:cNvSpPr/>
          <p:nvPr/>
        </p:nvSpPr>
        <p:spPr>
          <a:xfrm>
            <a:off x="3724761" y="4278359"/>
            <a:ext cx="266626" cy="260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6179" tIns="33089" rIns="66179" bIns="330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59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</a:p>
        </p:txBody>
      </p:sp>
      <p:sp>
        <p:nvSpPr>
          <p:cNvPr id="173" name="Oval 172"/>
          <p:cNvSpPr/>
          <p:nvPr/>
        </p:nvSpPr>
        <p:spPr>
          <a:xfrm>
            <a:off x="5486231" y="4250940"/>
            <a:ext cx="266626" cy="260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6179" tIns="33089" rIns="66179" bIns="330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59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</a:p>
        </p:txBody>
      </p:sp>
      <p:sp>
        <p:nvSpPr>
          <p:cNvPr id="174" name="Oval 173"/>
          <p:cNvSpPr/>
          <p:nvPr/>
        </p:nvSpPr>
        <p:spPr>
          <a:xfrm>
            <a:off x="8687450" y="4198502"/>
            <a:ext cx="266626" cy="260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6179" tIns="33089" rIns="66179" bIns="330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59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FC3251-18D0-4098-8373-14B774609C27}"/>
              </a:ext>
            </a:extLst>
          </p:cNvPr>
          <p:cNvSpPr txBox="1"/>
          <p:nvPr/>
        </p:nvSpPr>
        <p:spPr>
          <a:xfrm>
            <a:off x="2663448" y="-17474"/>
            <a:ext cx="89583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Điền tên các hộp có trong bảng chọn sau: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3491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7614"/>
    </mc:Choice>
    <mc:Fallback xmlns="">
      <p:transition spd="slow" advClick="0" advTm="3761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  <p:bldP spid="116" grpId="0"/>
      <p:bldP spid="118" grpId="0"/>
      <p:bldP spid="121" grpId="0"/>
      <p:bldP spid="123" grpId="0"/>
      <p:bldP spid="151" grpId="0"/>
      <p:bldP spid="1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39941" descr="1-47">
            <a:extLst>
              <a:ext uri="{FF2B5EF4-FFF2-40B4-BE49-F238E27FC236}">
                <a16:creationId xmlns:a16="http://schemas.microsoft.com/office/drawing/2014/main" id="{69158882-B663-4546-B15C-2AB6EA3CE6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14400" y="-418453"/>
            <a:ext cx="13844453" cy="7162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F7C5194-16E7-4A9B-9DE5-65C0494501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5600" y="1484085"/>
            <a:ext cx="5459880" cy="356472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6D9B851-E607-4283-953E-613E64A409D0}"/>
              </a:ext>
            </a:extLst>
          </p:cNvPr>
          <p:cNvSpPr txBox="1"/>
          <p:nvPr/>
        </p:nvSpPr>
        <p:spPr>
          <a:xfrm>
            <a:off x="1219200" y="113853"/>
            <a:ext cx="10439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Làm thế nào dùng những màu có sẵn của những chiếc nơ để tô màu cho con diều? </a:t>
            </a:r>
          </a:p>
        </p:txBody>
      </p:sp>
    </p:spTree>
    <p:extLst>
      <p:ext uri="{BB962C8B-B14F-4D97-AF65-F5344CB8AC3E}">
        <p14:creationId xmlns:p14="http://schemas.microsoft.com/office/powerpoint/2010/main" val="4037053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429"/>
    </mc:Choice>
    <mc:Fallback xmlns="">
      <p:transition spd="slow" advTm="14429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2" name="图片 39941" descr="1-4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84066" y="-381000"/>
            <a:ext cx="14114266" cy="7302191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9941" name="图片 39940" descr="1-4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04800" y="4220653"/>
            <a:ext cx="4927788" cy="287234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9943" name="图片 39942" descr="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75016" y="3845920"/>
            <a:ext cx="2094727" cy="273166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D94DD5C3-FAD9-408F-AA60-5F17B2F2B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746878"/>
            <a:ext cx="70866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US" altLang="en-US" sz="5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2: EM TẬP VẼ</a:t>
            </a:r>
          </a:p>
        </p:txBody>
      </p:sp>
      <p:sp>
        <p:nvSpPr>
          <p:cNvPr id="15" name="TextBox 10">
            <a:extLst>
              <a:ext uri="{FF2B5EF4-FFF2-40B4-BE49-F238E27FC236}">
                <a16:creationId xmlns:a16="http://schemas.microsoft.com/office/drawing/2014/main" id="{4DEEF71E-354C-48FA-B6CF-38F984354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7184" y="3530910"/>
            <a:ext cx="48626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 </a:t>
            </a:r>
            <a:r>
              <a:rPr lang="en-US" altLang="en-US" sz="4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43 - </a:t>
            </a:r>
            <a:r>
              <a:rPr lang="en-US" altLang="en-US" sz="4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49BFA2D8-0B29-45B9-8387-490EFE5DB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779000"/>
            <a:ext cx="9878583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40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4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4: SAO CHÉP MÀU</a:t>
            </a:r>
          </a:p>
        </p:txBody>
      </p:sp>
    </p:spTree>
    <p:extLst>
      <p:ext uri="{BB962C8B-B14F-4D97-AF65-F5344CB8AC3E}">
        <p14:creationId xmlns:p14="http://schemas.microsoft.com/office/powerpoint/2010/main" val="246189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228"/>
    </mc:Choice>
    <mc:Fallback xmlns="">
      <p:transition spd="slow" advTm="922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7" name="图片 71696" descr="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47" y="480255"/>
            <a:ext cx="12141957" cy="638808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684" name="图片 71683" descr="PPT素材-0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66192" y="3032043"/>
            <a:ext cx="5749054" cy="43050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688" name="图片 71687" descr="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3681" y="1500511"/>
            <a:ext cx="5522936" cy="29186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691" name="文本框 71690"/>
          <p:cNvSpPr txBox="1"/>
          <p:nvPr/>
        </p:nvSpPr>
        <p:spPr>
          <a:xfrm>
            <a:off x="5407328" y="2178240"/>
            <a:ext cx="4453338" cy="109478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defTabSz="1085915">
              <a:spcBef>
                <a:spcPct val="50000"/>
              </a:spcBef>
            </a:pPr>
            <a:r>
              <a:rPr lang="en-US" altLang="zh-CN" sz="3257" dirty="0" err="1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Biết</a:t>
            </a:r>
            <a:r>
              <a:rPr lang="en-US" altLang="zh-CN" sz="3257" dirty="0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57" dirty="0" err="1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cách</a:t>
            </a:r>
            <a:r>
              <a:rPr lang="en-US" altLang="zh-CN" sz="3257" dirty="0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57" dirty="0" err="1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sao</a:t>
            </a:r>
            <a:r>
              <a:rPr lang="en-US" altLang="zh-CN" sz="3257" dirty="0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57" dirty="0" err="1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chép</a:t>
            </a:r>
            <a:r>
              <a:rPr lang="en-US" altLang="zh-CN" sz="3257" dirty="0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57" dirty="0" err="1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màu</a:t>
            </a:r>
            <a:r>
              <a:rPr lang="en-US" altLang="zh-CN" sz="3257" dirty="0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57" dirty="0" err="1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từ</a:t>
            </a:r>
            <a:r>
              <a:rPr lang="en-US" altLang="zh-CN" sz="3257" dirty="0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57" dirty="0" err="1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màu</a:t>
            </a:r>
            <a:r>
              <a:rPr lang="en-US" altLang="zh-CN" sz="3257" dirty="0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57" err="1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của</a:t>
            </a:r>
            <a:r>
              <a:rPr lang="en-US" altLang="zh-CN" sz="3257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bức </a:t>
            </a:r>
            <a:r>
              <a:rPr lang="en-US" altLang="zh-CN" sz="3257" dirty="0" err="1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vẽ</a:t>
            </a:r>
            <a:r>
              <a:rPr lang="en-US" altLang="zh-CN" sz="3257" dirty="0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57" dirty="0" err="1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có</a:t>
            </a:r>
            <a:r>
              <a:rPr lang="en-US" altLang="zh-CN" sz="3257" dirty="0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57" dirty="0" err="1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sẵn</a:t>
            </a:r>
            <a:endParaRPr lang="zh-CN" altLang="en-US" sz="3257" dirty="0">
              <a:solidFill>
                <a:srgbClr val="00206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71696" name="图片 71695" descr="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0447" y="719234"/>
            <a:ext cx="2240426" cy="1292554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1405648" y="3581400"/>
            <a:ext cx="2324551" cy="537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95" b="1" dirty="0"/>
              <a:t>MỤC TIÊU</a:t>
            </a:r>
          </a:p>
        </p:txBody>
      </p:sp>
    </p:spTree>
    <p:extLst>
      <p:ext uri="{BB962C8B-B14F-4D97-AF65-F5344CB8AC3E}">
        <p14:creationId xmlns:p14="http://schemas.microsoft.com/office/powerpoint/2010/main" val="2248045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344"/>
    </mc:Choice>
    <mc:Fallback xmlns="">
      <p:transition spd="slow" advTm="9344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3">
            <a:extLst>
              <a:ext uri="{FF2B5EF4-FFF2-40B4-BE49-F238E27FC236}">
                <a16:creationId xmlns:a16="http://schemas.microsoft.com/office/drawing/2014/main" id="{CC4B42FC-670B-4B0B-8DB8-F4581129CDE0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9399" y="-186944"/>
            <a:ext cx="7086600" cy="1676646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505200" y="381000"/>
            <a:ext cx="6640799" cy="953999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  <a:sym typeface="Arial"/>
                <a:rtl val="0"/>
              </a:rPr>
              <a:t>A. HOẠT ĐỘNG CƠ BẢN</a:t>
            </a:r>
          </a:p>
        </p:txBody>
      </p:sp>
      <p:sp>
        <p:nvSpPr>
          <p:cNvPr id="10" name="Text Placeholder 2"/>
          <p:cNvSpPr txBox="1">
            <a:spLocks/>
          </p:cNvSpPr>
          <p:nvPr/>
        </p:nvSpPr>
        <p:spPr>
          <a:xfrm>
            <a:off x="676264" y="1526407"/>
            <a:ext cx="5038736" cy="6985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sz="28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sz="2800" b="1" kern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2261612"/>
            <a:ext cx="7677150" cy="436358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51727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784">
        <p:split orient="vert"/>
      </p:transition>
    </mc:Choice>
    <mc:Fallback xmlns="">
      <p:transition spd="slow" advTm="10784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1CDD2-EBAA-4872-8605-2E9F3B855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228600"/>
            <a:ext cx="6935788" cy="1325563"/>
          </a:xfrm>
        </p:spPr>
        <p:txBody>
          <a:bodyPr/>
          <a:lstStyle/>
          <a:p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 ý vẽ hình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C27B0E-4DCD-4B70-8907-DA5B817FF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8800" y="1681163"/>
            <a:ext cx="4168775" cy="823912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 hình bạn nữ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1813B9-E8C1-48BA-9D84-3A45554BCF8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Sử dụng các công cụ vẽ hình tam giác, hình tròn, bút vẽ….</a:t>
            </a: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Vẽ một nửa thân người, sau đó sao chép và lật hình theo chiều ngang để được nửa người bên kia. Ghép vào nhau để được phần thân hoàn chỉnh. </a:t>
            </a: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Tiếp tục vẽ phần đầu, thêm các chi tiết trên gương mặt.</a:t>
            </a:r>
          </a:p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0E99B0B-90D9-4AE2-9426-B2BFA61B9B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239000" y="1681163"/>
            <a:ext cx="4116388" cy="823912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 hình bạn nam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6D7846-A2CE-4C21-A4DF-EB8C0943E1E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Các bước thực hiện tương tự như vẽ hình bạn nữ.</a:t>
            </a:r>
          </a:p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Ngoài những chi tiết vẽ theo mẫu, các con cũng có thể sáng tạo hình vẽ 2 bạn theo ý thích của mình nhé.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2731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880"/>
    </mc:Choice>
    <mc:Fallback xmlns="">
      <p:transition spd="slow" advTm="5388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3" grpId="0" build="p"/>
      <p:bldP spid="6" grpId="0" build="p"/>
      <p:bldP spid="7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33&quot;&gt;&lt;/object&gt;&lt;object type=&quot;2&quot; unique_id=&quot;10034&quot;&gt;&lt;object type=&quot;3&quot; unique_id=&quot;10035&quot;&gt;&lt;property id=&quot;20148&quot; value=&quot;5&quot;/&gt;&lt;property id=&quot;20300&quot; value=&quot;Slide 1&quot;/&gt;&lt;property id=&quot;20307&quot; value=&quot;325&quot;/&gt;&lt;/object&gt;&lt;object type=&quot;3&quot; unique_id=&quot;10036&quot;&gt;&lt;property id=&quot;20148&quot; value=&quot;5&quot;/&gt;&lt;property id=&quot;20300&quot; value=&quot;Slide 2&quot;/&gt;&lt;property id=&quot;20307&quot; value=&quot;326&quot;/&gt;&lt;/object&gt;&lt;object type=&quot;3&quot; unique_id=&quot;10037&quot;&gt;&lt;property id=&quot;20148&quot; value=&quot;5&quot;/&gt;&lt;property id=&quot;20300&quot; value=&quot;Slide 3&quot;/&gt;&lt;property id=&quot;20307&quot; value=&quot;351&quot;/&gt;&lt;/object&gt;&lt;object type=&quot;3&quot; unique_id=&quot;10039&quot;&gt;&lt;property id=&quot;20148&quot; value=&quot;5&quot;/&gt;&lt;property id=&quot;20300&quot; value=&quot;Slide 5&quot;/&gt;&lt;property id=&quot;20307&quot; value=&quot;350&quot;/&gt;&lt;/object&gt;&lt;object type=&quot;3&quot; unique_id=&quot;10040&quot;&gt;&lt;property id=&quot;20148&quot; value=&quot;5&quot;/&gt;&lt;property id=&quot;20300&quot; value=&quot;Slide 6&quot;/&gt;&lt;property id=&quot;20307&quot; value=&quot;330&quot;/&gt;&lt;/object&gt;&lt;object type=&quot;3&quot; unique_id=&quot;10041&quot;&gt;&lt;property id=&quot;20148&quot; value=&quot;5&quot;/&gt;&lt;property id=&quot;20300&quot; value=&quot;Slide 7&quot;/&gt;&lt;property id=&quot;20307&quot; value=&quot;331&quot;/&gt;&lt;/object&gt;&lt;object type=&quot;3&quot; unique_id=&quot;10042&quot;&gt;&lt;property id=&quot;20148&quot; value=&quot;5&quot;/&gt;&lt;property id=&quot;20300&quot; value=&quot;Slide 8&quot;/&gt;&lt;property id=&quot;20307&quot; value=&quot;332&quot;/&gt;&lt;/object&gt;&lt;object type=&quot;3&quot; unique_id=&quot;10043&quot;&gt;&lt;property id=&quot;20148&quot; value=&quot;5&quot;/&gt;&lt;property id=&quot;20300&quot; value=&quot;Slide 9&quot;/&gt;&lt;property id=&quot;20307&quot; value=&quot;336&quot;/&gt;&lt;/object&gt;&lt;object type=&quot;3&quot; unique_id=&quot;10044&quot;&gt;&lt;property id=&quot;20148&quot; value=&quot;5&quot;/&gt;&lt;property id=&quot;20300&quot; value=&quot;Slide 10&quot;/&gt;&lt;property id=&quot;20307&quot; value=&quot;349&quot;/&gt;&lt;/object&gt;&lt;object type=&quot;3&quot; unique_id=&quot;10045&quot;&gt;&lt;property id=&quot;20148&quot; value=&quot;5&quot;/&gt;&lt;property id=&quot;20300&quot; value=&quot;Slide 11&quot;/&gt;&lt;property id=&quot;20307&quot; value=&quot;341&quot;/&gt;&lt;/object&gt;&lt;object type=&quot;3&quot; unique_id=&quot;10047&quot;&gt;&lt;property id=&quot;20148&quot; value=&quot;5&quot;/&gt;&lt;property id=&quot;20300&quot; value=&quot;Slide 12&quot;/&gt;&lt;property id=&quot;20307&quot; value=&quot;338&quot;/&gt;&lt;/object&gt;&lt;object type=&quot;3&quot; unique_id=&quot;10053&quot;&gt;&lt;property id=&quot;20148&quot; value=&quot;5&quot;/&gt;&lt;property id=&quot;20300&quot; value=&quot;Slide 16&quot;/&gt;&lt;property id=&quot;20307&quot; value=&quot;346&quot;/&gt;&lt;/object&gt;&lt;object type=&quot;3&quot; unique_id=&quot;10054&quot;&gt;&lt;property id=&quot;20148&quot; value=&quot;5&quot;/&gt;&lt;property id=&quot;20300&quot; value=&quot;Slide 14&quot;/&gt;&lt;property id=&quot;20307&quot; value=&quot;348&quot;/&gt;&lt;/object&gt;&lt;object type=&quot;3&quot; unique_id=&quot;10241&quot;&gt;&lt;property id=&quot;20148&quot; value=&quot;5&quot;/&gt;&lt;property id=&quot;20300&quot; value=&quot;Slide 4&quot;/&gt;&lt;property id=&quot;20307&quot; value=&quot;352&quot;/&gt;&lt;/object&gt;&lt;object type=&quot;3&quot; unique_id=&quot;10720&quot;&gt;&lt;property id=&quot;20148&quot; value=&quot;5&quot;/&gt;&lt;property id=&quot;20300&quot; value=&quot;Slide 13&quot;/&gt;&lt;property id=&quot;20307&quot; value=&quot;362&quot;/&gt;&lt;/object&gt;&lt;object type=&quot;3&quot; unique_id=&quot;10911&quot;&gt;&lt;property id=&quot;20148&quot; value=&quot;5&quot;/&gt;&lt;property id=&quot;20300&quot; value=&quot;Slide 15 - &amp;quot;GV hướng dẫn thực hành trên phần mềm Word?&amp;quot;&quot;/&gt;&lt;property id=&quot;20307&quot; value=&quot;363&quot;/&gt;&lt;/object&gt;&lt;/object&gt;&lt;/object&gt;&lt;/database&gt;"/>
  <p:tag name="SECTOMILLISECCONVERTED" val="1"/>
  <p:tag name="INKNOELEADERBOARD" val="-84093727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3.7|3.8|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4|2.4|2.9|0.2|6|1.9|3.8|2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2.5|18.9|6.8|4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9|4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7684</TotalTime>
  <Words>659</Words>
  <Application>Microsoft Office PowerPoint</Application>
  <PresentationFormat>Màn hình rộng</PresentationFormat>
  <Paragraphs>74</Paragraphs>
  <Slides>21</Slides>
  <Notes>7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2</vt:i4>
      </vt:variant>
      <vt:variant>
        <vt:lpstr>Tiêu đề Bản chiếu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Trebuchet MS</vt:lpstr>
      <vt:lpstr>Office Theme</vt:lpstr>
      <vt:lpstr>1_Office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Gợi ý vẽ hình</vt:lpstr>
      <vt:lpstr>Video thực hành</vt:lpstr>
      <vt:lpstr>Bản trình bày PowerPoint</vt:lpstr>
      <vt:lpstr>Video thực hành</vt:lpstr>
      <vt:lpstr>Bản trình bày PowerPoint</vt:lpstr>
      <vt:lpstr>Bản trình bày PowerPoint</vt:lpstr>
      <vt:lpstr>Bản trình bày PowerPoint</vt:lpstr>
      <vt:lpstr>Bản trình bày PowerPoint</vt:lpstr>
      <vt:lpstr>Hướng dẫn thực hành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dc:creator>Đoàn Hữu Tiếng 0399072086</dc:creator>
  <cp:lastModifiedBy>Windows 10</cp:lastModifiedBy>
  <cp:revision>631</cp:revision>
  <dcterms:created xsi:type="dcterms:W3CDTF">2014-10-11T13:38:36Z</dcterms:created>
  <dcterms:modified xsi:type="dcterms:W3CDTF">2021-11-15T15:39:25Z</dcterms:modified>
</cp:coreProperties>
</file>